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5"/>
  </p:notesMasterIdLst>
  <p:sldIdLst>
    <p:sldId id="287" r:id="rId5"/>
    <p:sldId id="264" r:id="rId6"/>
    <p:sldId id="265" r:id="rId7"/>
    <p:sldId id="278" r:id="rId8"/>
    <p:sldId id="321" r:id="rId9"/>
    <p:sldId id="327" r:id="rId10"/>
    <p:sldId id="340" r:id="rId11"/>
    <p:sldId id="325" r:id="rId12"/>
    <p:sldId id="378" r:id="rId13"/>
    <p:sldId id="303" r:id="rId14"/>
    <p:sldId id="342" r:id="rId15"/>
    <p:sldId id="372" r:id="rId16"/>
    <p:sldId id="380" r:id="rId17"/>
    <p:sldId id="341" r:id="rId18"/>
    <p:sldId id="379" r:id="rId19"/>
    <p:sldId id="381" r:id="rId20"/>
    <p:sldId id="352" r:id="rId21"/>
    <p:sldId id="382" r:id="rId22"/>
    <p:sldId id="360" r:id="rId23"/>
    <p:sldId id="328" r:id="rId24"/>
  </p:sldIdLst>
  <p:sldSz cx="12192000" cy="6858000"/>
  <p:notesSz cx="6797675" cy="9872663"/>
  <p:custDataLst>
    <p:tags r:id="rId26"/>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ephanie Persoon" initials="SP" lastIdx="3" clrIdx="0">
    <p:extLst>
      <p:ext uri="{19B8F6BF-5375-455C-9EA6-DF929625EA0E}">
        <p15:presenceInfo xmlns:p15="http://schemas.microsoft.com/office/powerpoint/2012/main" userId="S::stephanie@kvgm.nl::a77b1a90-dee7-4551-a6d2-c0e1077d50ca" providerId="AD"/>
      </p:ext>
    </p:extLst>
  </p:cmAuthor>
  <p:cmAuthor id="2" name="Else Riksen" initials="ER" lastIdx="6" clrIdx="1">
    <p:extLst>
      <p:ext uri="{19B8F6BF-5375-455C-9EA6-DF929625EA0E}">
        <p15:presenceInfo xmlns:p15="http://schemas.microsoft.com/office/powerpoint/2012/main" userId="S::else@kvgm.nl::c8412412-3b05-4ed1-9ab2-d1e1603b16b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B1EB"/>
    <a:srgbClr val="43505E"/>
    <a:srgbClr val="BFBFBF"/>
    <a:srgbClr val="F2F4F5"/>
    <a:srgbClr val="EE2E24"/>
    <a:srgbClr val="5B6269"/>
    <a:srgbClr val="ECEEEF"/>
    <a:srgbClr val="BFC8CC"/>
    <a:srgbClr val="F2F5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D8A102-E803-4727-87F3-E8D7BA452FAA}" v="28" dt="2025-09-16T12:03:46.870"/>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35" autoAdjust="0"/>
    <p:restoredTop sz="93873" autoAdjust="0"/>
  </p:normalViewPr>
  <p:slideViewPr>
    <p:cSldViewPr snapToGrid="0">
      <p:cViewPr varScale="1">
        <p:scale>
          <a:sx n="86" d="100"/>
          <a:sy n="86" d="100"/>
        </p:scale>
        <p:origin x="96" y="148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gs" Target="tags/tag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commentAuthors" Target="commentAuthors.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Neessen" userId="c0a093d0-b370-4137-9817-19b1139e6e18" providerId="ADAL" clId="{78AABC10-1D51-470C-A9BB-F8C980EF3C17}"/>
    <pc:docChg chg="custSel addSld delSld modSld sldOrd modMainMaster">
      <pc:chgData name="Sophie Neessen" userId="c0a093d0-b370-4137-9817-19b1139e6e18" providerId="ADAL" clId="{78AABC10-1D51-470C-A9BB-F8C980EF3C17}" dt="2025-09-16T12:12:07.603" v="1951" actId="20577"/>
      <pc:docMkLst>
        <pc:docMk/>
      </pc:docMkLst>
      <pc:sldChg chg="modSp">
        <pc:chgData name="Sophie Neessen" userId="c0a093d0-b370-4137-9817-19b1139e6e18" providerId="ADAL" clId="{78AABC10-1D51-470C-A9BB-F8C980EF3C17}" dt="2025-09-16T11:40:01.127" v="65"/>
        <pc:sldMkLst>
          <pc:docMk/>
          <pc:sldMk cId="1353254967" sldId="264"/>
        </pc:sldMkLst>
        <pc:spChg chg="mod">
          <ac:chgData name="Sophie Neessen" userId="c0a093d0-b370-4137-9817-19b1139e6e18" providerId="ADAL" clId="{78AABC10-1D51-470C-A9BB-F8C980EF3C17}" dt="2025-09-16T11:40:01.127" v="65"/>
          <ac:spMkLst>
            <pc:docMk/>
            <pc:sldMk cId="1353254967" sldId="264"/>
            <ac:spMk id="7" creationId="{2A081FEB-6571-5A60-0F44-3C242F550752}"/>
          </ac:spMkLst>
        </pc:spChg>
      </pc:sldChg>
      <pc:sldChg chg="modSp">
        <pc:chgData name="Sophie Neessen" userId="c0a093d0-b370-4137-9817-19b1139e6e18" providerId="ADAL" clId="{78AABC10-1D51-470C-A9BB-F8C980EF3C17}" dt="2025-09-16T11:40:10.749" v="66"/>
        <pc:sldMkLst>
          <pc:docMk/>
          <pc:sldMk cId="896669569" sldId="265"/>
        </pc:sldMkLst>
        <pc:spChg chg="mod">
          <ac:chgData name="Sophie Neessen" userId="c0a093d0-b370-4137-9817-19b1139e6e18" providerId="ADAL" clId="{78AABC10-1D51-470C-A9BB-F8C980EF3C17}" dt="2025-09-16T11:40:10.749" v="66"/>
          <ac:spMkLst>
            <pc:docMk/>
            <pc:sldMk cId="896669569" sldId="265"/>
            <ac:spMk id="3" creationId="{064790FF-963B-45D1-9C5A-1A6E3360A468}"/>
          </ac:spMkLst>
        </pc:spChg>
      </pc:sldChg>
      <pc:sldChg chg="modSp mod">
        <pc:chgData name="Sophie Neessen" userId="c0a093d0-b370-4137-9817-19b1139e6e18" providerId="ADAL" clId="{78AABC10-1D51-470C-A9BB-F8C980EF3C17}" dt="2025-09-16T11:40:45.509" v="70"/>
        <pc:sldMkLst>
          <pc:docMk/>
          <pc:sldMk cId="2016391399" sldId="278"/>
        </pc:sldMkLst>
        <pc:spChg chg="mod">
          <ac:chgData name="Sophie Neessen" userId="c0a093d0-b370-4137-9817-19b1139e6e18" providerId="ADAL" clId="{78AABC10-1D51-470C-A9BB-F8C980EF3C17}" dt="2025-09-16T11:40:18.152" v="67"/>
          <ac:spMkLst>
            <pc:docMk/>
            <pc:sldMk cId="2016391399" sldId="278"/>
            <ac:spMk id="16" creationId="{0003A124-19E3-4F04-957B-286D9E720EB1}"/>
          </ac:spMkLst>
        </pc:spChg>
        <pc:spChg chg="mod">
          <ac:chgData name="Sophie Neessen" userId="c0a093d0-b370-4137-9817-19b1139e6e18" providerId="ADAL" clId="{78AABC10-1D51-470C-A9BB-F8C980EF3C17}" dt="2025-09-16T11:40:29.534" v="68"/>
          <ac:spMkLst>
            <pc:docMk/>
            <pc:sldMk cId="2016391399" sldId="278"/>
            <ac:spMk id="17" creationId="{9D51B690-AB6F-484E-94CB-93106671F54C}"/>
          </ac:spMkLst>
        </pc:spChg>
        <pc:spChg chg="mod">
          <ac:chgData name="Sophie Neessen" userId="c0a093d0-b370-4137-9817-19b1139e6e18" providerId="ADAL" clId="{78AABC10-1D51-470C-A9BB-F8C980EF3C17}" dt="2025-09-16T11:40:36.453" v="69"/>
          <ac:spMkLst>
            <pc:docMk/>
            <pc:sldMk cId="2016391399" sldId="278"/>
            <ac:spMk id="18" creationId="{18E12287-FCE7-45F7-A028-55E34F3CE79A}"/>
          </ac:spMkLst>
        </pc:spChg>
        <pc:spChg chg="mod">
          <ac:chgData name="Sophie Neessen" userId="c0a093d0-b370-4137-9817-19b1139e6e18" providerId="ADAL" clId="{78AABC10-1D51-470C-A9BB-F8C980EF3C17}" dt="2025-09-16T11:40:45.509" v="70"/>
          <ac:spMkLst>
            <pc:docMk/>
            <pc:sldMk cId="2016391399" sldId="278"/>
            <ac:spMk id="20" creationId="{88185688-CA9C-48FE-B391-493E43E7A6DE}"/>
          </ac:spMkLst>
        </pc:spChg>
      </pc:sldChg>
      <pc:sldChg chg="modSp mod setBg">
        <pc:chgData name="Sophie Neessen" userId="c0a093d0-b370-4137-9817-19b1139e6e18" providerId="ADAL" clId="{78AABC10-1D51-470C-A9BB-F8C980EF3C17}" dt="2025-09-16T11:36:52.727" v="64" actId="20577"/>
        <pc:sldMkLst>
          <pc:docMk/>
          <pc:sldMk cId="2726751842" sldId="287"/>
        </pc:sldMkLst>
        <pc:spChg chg="mod">
          <ac:chgData name="Sophie Neessen" userId="c0a093d0-b370-4137-9817-19b1139e6e18" providerId="ADAL" clId="{78AABC10-1D51-470C-A9BB-F8C980EF3C17}" dt="2025-09-16T11:36:52.727" v="64" actId="20577"/>
          <ac:spMkLst>
            <pc:docMk/>
            <pc:sldMk cId="2726751842" sldId="287"/>
            <ac:spMk id="2" creationId="{1FB9ED74-B863-1544-9A2E-4584F04C177B}"/>
          </ac:spMkLst>
        </pc:spChg>
      </pc:sldChg>
      <pc:sldChg chg="add del setBg">
        <pc:chgData name="Sophie Neessen" userId="c0a093d0-b370-4137-9817-19b1139e6e18" providerId="ADAL" clId="{78AABC10-1D51-470C-A9BB-F8C980EF3C17}" dt="2025-09-16T11:42:15.551" v="86"/>
        <pc:sldMkLst>
          <pc:docMk/>
          <pc:sldMk cId="233874746" sldId="303"/>
        </pc:sldMkLst>
      </pc:sldChg>
      <pc:sldChg chg="modSp add del ord">
        <pc:chgData name="Sophie Neessen" userId="c0a093d0-b370-4137-9817-19b1139e6e18" providerId="ADAL" clId="{78AABC10-1D51-470C-A9BB-F8C980EF3C17}" dt="2025-09-16T11:41:11.208" v="75"/>
        <pc:sldMkLst>
          <pc:docMk/>
          <pc:sldMk cId="3585031770" sldId="321"/>
        </pc:sldMkLst>
        <pc:spChg chg="mod">
          <ac:chgData name="Sophie Neessen" userId="c0a093d0-b370-4137-9817-19b1139e6e18" providerId="ADAL" clId="{78AABC10-1D51-470C-A9BB-F8C980EF3C17}" dt="2025-09-16T11:40:52.253" v="71"/>
          <ac:spMkLst>
            <pc:docMk/>
            <pc:sldMk cId="3585031770" sldId="321"/>
            <ac:spMk id="2" creationId="{1D996FC1-6FB6-D245-AF62-B0ECBFA77374}"/>
          </ac:spMkLst>
        </pc:spChg>
      </pc:sldChg>
      <pc:sldChg chg="addSp delSp modSp mod">
        <pc:chgData name="Sophie Neessen" userId="c0a093d0-b370-4137-9817-19b1139e6e18" providerId="ADAL" clId="{78AABC10-1D51-470C-A9BB-F8C980EF3C17}" dt="2025-09-16T11:54:18.812" v="922" actId="1076"/>
        <pc:sldMkLst>
          <pc:docMk/>
          <pc:sldMk cId="309818493" sldId="325"/>
        </pc:sldMkLst>
        <pc:spChg chg="mod">
          <ac:chgData name="Sophie Neessen" userId="c0a093d0-b370-4137-9817-19b1139e6e18" providerId="ADAL" clId="{78AABC10-1D51-470C-A9BB-F8C980EF3C17}" dt="2025-09-16T11:44:37.158" v="112" actId="20577"/>
          <ac:spMkLst>
            <pc:docMk/>
            <pc:sldMk cId="309818493" sldId="325"/>
            <ac:spMk id="5" creationId="{46B3AFE4-98F8-0B7E-A77B-78956293BFC5}"/>
          </ac:spMkLst>
        </pc:spChg>
        <pc:spChg chg="mod">
          <ac:chgData name="Sophie Neessen" userId="c0a093d0-b370-4137-9817-19b1139e6e18" providerId="ADAL" clId="{78AABC10-1D51-470C-A9BB-F8C980EF3C17}" dt="2025-09-16T11:54:18.812" v="922" actId="1076"/>
          <ac:spMkLst>
            <pc:docMk/>
            <pc:sldMk cId="309818493" sldId="325"/>
            <ac:spMk id="8" creationId="{D5634095-83DA-83A7-51E0-8B73F5E6550E}"/>
          </ac:spMkLst>
        </pc:spChg>
        <pc:picChg chg="add mod">
          <ac:chgData name="Sophie Neessen" userId="c0a093d0-b370-4137-9817-19b1139e6e18" providerId="ADAL" clId="{78AABC10-1D51-470C-A9BB-F8C980EF3C17}" dt="2025-09-16T11:54:14.828" v="921" actId="1076"/>
          <ac:picMkLst>
            <pc:docMk/>
            <pc:sldMk cId="309818493" sldId="325"/>
            <ac:picMk id="3" creationId="{F31EC454-D35D-7318-0833-791057699EF0}"/>
          </ac:picMkLst>
        </pc:picChg>
        <pc:picChg chg="del">
          <ac:chgData name="Sophie Neessen" userId="c0a093d0-b370-4137-9817-19b1139e6e18" providerId="ADAL" clId="{78AABC10-1D51-470C-A9BB-F8C980EF3C17}" dt="2025-09-16T11:44:41.721" v="113" actId="478"/>
          <ac:picMkLst>
            <pc:docMk/>
            <pc:sldMk cId="309818493" sldId="325"/>
            <ac:picMk id="4" creationId="{AFEFEB18-DA18-2FE2-2016-B559294377A7}"/>
          </ac:picMkLst>
        </pc:picChg>
        <pc:picChg chg="del">
          <ac:chgData name="Sophie Neessen" userId="c0a093d0-b370-4137-9817-19b1139e6e18" providerId="ADAL" clId="{78AABC10-1D51-470C-A9BB-F8C980EF3C17}" dt="2025-09-16T11:44:42.438" v="114" actId="478"/>
          <ac:picMkLst>
            <pc:docMk/>
            <pc:sldMk cId="309818493" sldId="325"/>
            <ac:picMk id="10" creationId="{8EFB58C9-A4A0-549E-7E82-481D24145C66}"/>
          </ac:picMkLst>
        </pc:picChg>
      </pc:sldChg>
      <pc:sldChg chg="add ord">
        <pc:chgData name="Sophie Neessen" userId="c0a093d0-b370-4137-9817-19b1139e6e18" providerId="ADAL" clId="{78AABC10-1D51-470C-A9BB-F8C980EF3C17}" dt="2025-09-16T11:41:11.208" v="75"/>
        <pc:sldMkLst>
          <pc:docMk/>
          <pc:sldMk cId="3164855205" sldId="327"/>
        </pc:sldMkLst>
      </pc:sldChg>
      <pc:sldChg chg="modSp mod">
        <pc:chgData name="Sophie Neessen" userId="c0a093d0-b370-4137-9817-19b1139e6e18" providerId="ADAL" clId="{78AABC10-1D51-470C-A9BB-F8C980EF3C17}" dt="2025-09-16T12:12:07.603" v="1951" actId="20577"/>
        <pc:sldMkLst>
          <pc:docMk/>
          <pc:sldMk cId="249506533" sldId="328"/>
        </pc:sldMkLst>
        <pc:spChg chg="mod">
          <ac:chgData name="Sophie Neessen" userId="c0a093d0-b370-4137-9817-19b1139e6e18" providerId="ADAL" clId="{78AABC10-1D51-470C-A9BB-F8C980EF3C17}" dt="2025-09-16T12:12:07.603" v="1951" actId="20577"/>
          <ac:spMkLst>
            <pc:docMk/>
            <pc:sldMk cId="249506533" sldId="328"/>
            <ac:spMk id="6" creationId="{37CAEF2B-F72E-9BCB-581D-0682F2B6459B}"/>
          </ac:spMkLst>
        </pc:spChg>
      </pc:sldChg>
      <pc:sldChg chg="addSp delSp mod ord">
        <pc:chgData name="Sophie Neessen" userId="c0a093d0-b370-4137-9817-19b1139e6e18" providerId="ADAL" clId="{78AABC10-1D51-470C-A9BB-F8C980EF3C17}" dt="2025-09-16T11:43:29.635" v="89" actId="22"/>
        <pc:sldMkLst>
          <pc:docMk/>
          <pc:sldMk cId="3242115945" sldId="340"/>
        </pc:sldMkLst>
        <pc:picChg chg="add">
          <ac:chgData name="Sophie Neessen" userId="c0a093d0-b370-4137-9817-19b1139e6e18" providerId="ADAL" clId="{78AABC10-1D51-470C-A9BB-F8C980EF3C17}" dt="2025-09-16T11:43:29.635" v="89" actId="22"/>
          <ac:picMkLst>
            <pc:docMk/>
            <pc:sldMk cId="3242115945" sldId="340"/>
            <ac:picMk id="4" creationId="{09BF3328-97A8-6687-5878-509B399900E5}"/>
          </ac:picMkLst>
        </pc:picChg>
        <pc:picChg chg="del">
          <ac:chgData name="Sophie Neessen" userId="c0a093d0-b370-4137-9817-19b1139e6e18" providerId="ADAL" clId="{78AABC10-1D51-470C-A9BB-F8C980EF3C17}" dt="2025-09-16T11:41:31.479" v="78" actId="478"/>
          <ac:picMkLst>
            <pc:docMk/>
            <pc:sldMk cId="3242115945" sldId="340"/>
            <ac:picMk id="7" creationId="{DC0109F1-154F-7942-6D4E-8BD39D0D1503}"/>
          </ac:picMkLst>
        </pc:picChg>
      </pc:sldChg>
      <pc:sldChg chg="add ord">
        <pc:chgData name="Sophie Neessen" userId="c0a093d0-b370-4137-9817-19b1139e6e18" providerId="ADAL" clId="{78AABC10-1D51-470C-A9BB-F8C980EF3C17}" dt="2025-09-16T11:57:41.699" v="952"/>
        <pc:sldMkLst>
          <pc:docMk/>
          <pc:sldMk cId="3154588988" sldId="341"/>
        </pc:sldMkLst>
      </pc:sldChg>
      <pc:sldChg chg="add">
        <pc:chgData name="Sophie Neessen" userId="c0a093d0-b370-4137-9817-19b1139e6e18" providerId="ADAL" clId="{78AABC10-1D51-470C-A9BB-F8C980EF3C17}" dt="2025-09-16T11:42:23.690" v="88"/>
        <pc:sldMkLst>
          <pc:docMk/>
          <pc:sldMk cId="42134081" sldId="342"/>
        </pc:sldMkLst>
      </pc:sldChg>
      <pc:sldChg chg="del">
        <pc:chgData name="Sophie Neessen" userId="c0a093d0-b370-4137-9817-19b1139e6e18" providerId="ADAL" clId="{78AABC10-1D51-470C-A9BB-F8C980EF3C17}" dt="2025-09-16T11:55:37.505" v="941" actId="47"/>
        <pc:sldMkLst>
          <pc:docMk/>
          <pc:sldMk cId="3464128064" sldId="348"/>
        </pc:sldMkLst>
      </pc:sldChg>
      <pc:sldChg chg="addSp delSp modSp mod">
        <pc:chgData name="Sophie Neessen" userId="c0a093d0-b370-4137-9817-19b1139e6e18" providerId="ADAL" clId="{78AABC10-1D51-470C-A9BB-F8C980EF3C17}" dt="2025-09-16T12:03:53.562" v="1179" actId="1076"/>
        <pc:sldMkLst>
          <pc:docMk/>
          <pc:sldMk cId="3978248308" sldId="352"/>
        </pc:sldMkLst>
        <pc:spChg chg="mod">
          <ac:chgData name="Sophie Neessen" userId="c0a093d0-b370-4137-9817-19b1139e6e18" providerId="ADAL" clId="{78AABC10-1D51-470C-A9BB-F8C980EF3C17}" dt="2025-09-16T12:02:47.756" v="1157" actId="1076"/>
          <ac:spMkLst>
            <pc:docMk/>
            <pc:sldMk cId="3978248308" sldId="352"/>
            <ac:spMk id="3" creationId="{4EC6B94E-CB51-A0F8-6455-A60CB349E6BD}"/>
          </ac:spMkLst>
        </pc:spChg>
        <pc:spChg chg="mod">
          <ac:chgData name="Sophie Neessen" userId="c0a093d0-b370-4137-9817-19b1139e6e18" providerId="ADAL" clId="{78AABC10-1D51-470C-A9BB-F8C980EF3C17}" dt="2025-09-16T12:01:54.794" v="1142" actId="27636"/>
          <ac:spMkLst>
            <pc:docMk/>
            <pc:sldMk cId="3978248308" sldId="352"/>
            <ac:spMk id="5" creationId="{46B3AFE4-98F8-0B7E-A77B-78956293BFC5}"/>
          </ac:spMkLst>
        </pc:spChg>
        <pc:picChg chg="del">
          <ac:chgData name="Sophie Neessen" userId="c0a093d0-b370-4137-9817-19b1139e6e18" providerId="ADAL" clId="{78AABC10-1D51-470C-A9BB-F8C980EF3C17}" dt="2025-09-16T12:01:07.102" v="1064" actId="478"/>
          <ac:picMkLst>
            <pc:docMk/>
            <pc:sldMk cId="3978248308" sldId="352"/>
            <ac:picMk id="4" creationId="{2AFB14B1-B340-3C37-B0E9-EDEC25B8763A}"/>
          </ac:picMkLst>
        </pc:picChg>
        <pc:picChg chg="add mod">
          <ac:chgData name="Sophie Neessen" userId="c0a093d0-b370-4137-9817-19b1139e6e18" providerId="ADAL" clId="{78AABC10-1D51-470C-A9BB-F8C980EF3C17}" dt="2025-09-16T12:03:53.562" v="1179" actId="1076"/>
          <ac:picMkLst>
            <pc:docMk/>
            <pc:sldMk cId="3978248308" sldId="352"/>
            <ac:picMk id="6" creationId="{E3E90ED3-9121-74B9-B5B2-39347F4EE7DE}"/>
          </ac:picMkLst>
        </pc:picChg>
      </pc:sldChg>
      <pc:sldChg chg="del">
        <pc:chgData name="Sophie Neessen" userId="c0a093d0-b370-4137-9817-19b1139e6e18" providerId="ADAL" clId="{78AABC10-1D51-470C-A9BB-F8C980EF3C17}" dt="2025-09-16T11:42:17.811" v="87" actId="47"/>
        <pc:sldMkLst>
          <pc:docMk/>
          <pc:sldMk cId="905000538" sldId="355"/>
        </pc:sldMkLst>
      </pc:sldChg>
      <pc:sldChg chg="del">
        <pc:chgData name="Sophie Neessen" userId="c0a093d0-b370-4137-9817-19b1139e6e18" providerId="ADAL" clId="{78AABC10-1D51-470C-A9BB-F8C980EF3C17}" dt="2025-09-16T12:02:49.475" v="1158" actId="47"/>
        <pc:sldMkLst>
          <pc:docMk/>
          <pc:sldMk cId="3893314658" sldId="366"/>
        </pc:sldMkLst>
      </pc:sldChg>
      <pc:sldChg chg="del">
        <pc:chgData name="Sophie Neessen" userId="c0a093d0-b370-4137-9817-19b1139e6e18" providerId="ADAL" clId="{78AABC10-1D51-470C-A9BB-F8C980EF3C17}" dt="2025-09-16T11:55:48.998" v="944" actId="47"/>
        <pc:sldMkLst>
          <pc:docMk/>
          <pc:sldMk cId="2057249335" sldId="369"/>
        </pc:sldMkLst>
      </pc:sldChg>
      <pc:sldChg chg="addSp modSp del">
        <pc:chgData name="Sophie Neessen" userId="c0a093d0-b370-4137-9817-19b1139e6e18" providerId="ADAL" clId="{78AABC10-1D51-470C-A9BB-F8C980EF3C17}" dt="2025-09-16T11:54:21.452" v="923" actId="47"/>
        <pc:sldMkLst>
          <pc:docMk/>
          <pc:sldMk cId="2145995765" sldId="370"/>
        </pc:sldMkLst>
        <pc:picChg chg="add mod">
          <ac:chgData name="Sophie Neessen" userId="c0a093d0-b370-4137-9817-19b1139e6e18" providerId="ADAL" clId="{78AABC10-1D51-470C-A9BB-F8C980EF3C17}" dt="2025-09-16T11:41:39.485" v="79"/>
          <ac:picMkLst>
            <pc:docMk/>
            <pc:sldMk cId="2145995765" sldId="370"/>
            <ac:picMk id="2" creationId="{C07E4221-E434-5765-C499-725846EB4AAA}"/>
          </ac:picMkLst>
        </pc:picChg>
        <pc:picChg chg="add">
          <ac:chgData name="Sophie Neessen" userId="c0a093d0-b370-4137-9817-19b1139e6e18" providerId="ADAL" clId="{78AABC10-1D51-470C-A9BB-F8C980EF3C17}" dt="2025-09-16T11:41:59.032" v="82"/>
          <ac:picMkLst>
            <pc:docMk/>
            <pc:sldMk cId="2145995765" sldId="370"/>
            <ac:picMk id="3" creationId="{721059BA-526C-9497-2888-2939102C6B16}"/>
          </ac:picMkLst>
        </pc:picChg>
      </pc:sldChg>
      <pc:sldChg chg="del">
        <pc:chgData name="Sophie Neessen" userId="c0a093d0-b370-4137-9817-19b1139e6e18" providerId="ADAL" clId="{78AABC10-1D51-470C-A9BB-F8C980EF3C17}" dt="2025-09-16T11:55:30.439" v="939" actId="47"/>
        <pc:sldMkLst>
          <pc:docMk/>
          <pc:sldMk cId="2319852990" sldId="371"/>
        </pc:sldMkLst>
      </pc:sldChg>
      <pc:sldChg chg="addSp delSp mod">
        <pc:chgData name="Sophie Neessen" userId="c0a093d0-b370-4137-9817-19b1139e6e18" providerId="ADAL" clId="{78AABC10-1D51-470C-A9BB-F8C980EF3C17}" dt="2025-09-16T11:56:48.566" v="949" actId="22"/>
        <pc:sldMkLst>
          <pc:docMk/>
          <pc:sldMk cId="927670830" sldId="372"/>
        </pc:sldMkLst>
        <pc:spChg chg="del">
          <ac:chgData name="Sophie Neessen" userId="c0a093d0-b370-4137-9817-19b1139e6e18" providerId="ADAL" clId="{78AABC10-1D51-470C-A9BB-F8C980EF3C17}" dt="2025-09-16T11:56:17.282" v="947" actId="478"/>
          <ac:spMkLst>
            <pc:docMk/>
            <pc:sldMk cId="927670830" sldId="372"/>
            <ac:spMk id="5" creationId="{F5730D10-9C3B-50DD-A133-F2F98DFBD229}"/>
          </ac:spMkLst>
        </pc:spChg>
        <pc:spChg chg="del">
          <ac:chgData name="Sophie Neessen" userId="c0a093d0-b370-4137-9817-19b1139e6e18" providerId="ADAL" clId="{78AABC10-1D51-470C-A9BB-F8C980EF3C17}" dt="2025-09-16T11:56:16.685" v="946" actId="478"/>
          <ac:spMkLst>
            <pc:docMk/>
            <pc:sldMk cId="927670830" sldId="372"/>
            <ac:spMk id="8" creationId="{A47BB525-EBAF-CFF1-2E9A-CD1AC6DCBF01}"/>
          </ac:spMkLst>
        </pc:spChg>
        <pc:picChg chg="add">
          <ac:chgData name="Sophie Neessen" userId="c0a093d0-b370-4137-9817-19b1139e6e18" providerId="ADAL" clId="{78AABC10-1D51-470C-A9BB-F8C980EF3C17}" dt="2025-09-16T11:56:48.566" v="949" actId="22"/>
          <ac:picMkLst>
            <pc:docMk/>
            <pc:sldMk cId="927670830" sldId="372"/>
            <ac:picMk id="3" creationId="{AA5ADB22-3F2D-5969-14FF-CAF093B07EF7}"/>
          </ac:picMkLst>
        </pc:picChg>
      </pc:sldChg>
      <pc:sldChg chg="del">
        <pc:chgData name="Sophie Neessen" userId="c0a093d0-b370-4137-9817-19b1139e6e18" providerId="ADAL" clId="{78AABC10-1D51-470C-A9BB-F8C980EF3C17}" dt="2025-09-16T11:55:29.688" v="938" actId="47"/>
        <pc:sldMkLst>
          <pc:docMk/>
          <pc:sldMk cId="1593306806" sldId="373"/>
        </pc:sldMkLst>
      </pc:sldChg>
      <pc:sldChg chg="del">
        <pc:chgData name="Sophie Neessen" userId="c0a093d0-b370-4137-9817-19b1139e6e18" providerId="ADAL" clId="{78AABC10-1D51-470C-A9BB-F8C980EF3C17}" dt="2025-09-16T11:55:36.232" v="940" actId="47"/>
        <pc:sldMkLst>
          <pc:docMk/>
          <pc:sldMk cId="3123442486" sldId="374"/>
        </pc:sldMkLst>
      </pc:sldChg>
      <pc:sldChg chg="del">
        <pc:chgData name="Sophie Neessen" userId="c0a093d0-b370-4137-9817-19b1139e6e18" providerId="ADAL" clId="{78AABC10-1D51-470C-A9BB-F8C980EF3C17}" dt="2025-09-16T11:55:25.973" v="936" actId="47"/>
        <pc:sldMkLst>
          <pc:docMk/>
          <pc:sldMk cId="1432068119" sldId="375"/>
        </pc:sldMkLst>
      </pc:sldChg>
      <pc:sldChg chg="del">
        <pc:chgData name="Sophie Neessen" userId="c0a093d0-b370-4137-9817-19b1139e6e18" providerId="ADAL" clId="{78AABC10-1D51-470C-A9BB-F8C980EF3C17}" dt="2025-09-16T11:55:27.006" v="937" actId="47"/>
        <pc:sldMkLst>
          <pc:docMk/>
          <pc:sldMk cId="2421009918" sldId="376"/>
        </pc:sldMkLst>
      </pc:sldChg>
      <pc:sldChg chg="del">
        <pc:chgData name="Sophie Neessen" userId="c0a093d0-b370-4137-9817-19b1139e6e18" providerId="ADAL" clId="{78AABC10-1D51-470C-A9BB-F8C980EF3C17}" dt="2025-09-16T11:55:39.775" v="942" actId="47"/>
        <pc:sldMkLst>
          <pc:docMk/>
          <pc:sldMk cId="1400089056" sldId="377"/>
        </pc:sldMkLst>
      </pc:sldChg>
      <pc:sldChg chg="delSp modSp add mod">
        <pc:chgData name="Sophie Neessen" userId="c0a093d0-b370-4137-9817-19b1139e6e18" providerId="ADAL" clId="{78AABC10-1D51-470C-A9BB-F8C980EF3C17}" dt="2025-09-16T11:55:11.772" v="935" actId="113"/>
        <pc:sldMkLst>
          <pc:docMk/>
          <pc:sldMk cId="2849746219" sldId="378"/>
        </pc:sldMkLst>
        <pc:spChg chg="mod">
          <ac:chgData name="Sophie Neessen" userId="c0a093d0-b370-4137-9817-19b1139e6e18" providerId="ADAL" clId="{78AABC10-1D51-470C-A9BB-F8C980EF3C17}" dt="2025-09-16T11:55:11.772" v="935" actId="113"/>
          <ac:spMkLst>
            <pc:docMk/>
            <pc:sldMk cId="2849746219" sldId="378"/>
            <ac:spMk id="8" creationId="{08B6D525-7210-F39B-5F70-AEEE5410AF27}"/>
          </ac:spMkLst>
        </pc:spChg>
        <pc:picChg chg="del">
          <ac:chgData name="Sophie Neessen" userId="c0a093d0-b370-4137-9817-19b1139e6e18" providerId="ADAL" clId="{78AABC10-1D51-470C-A9BB-F8C980EF3C17}" dt="2025-09-16T11:54:31.512" v="926" actId="478"/>
          <ac:picMkLst>
            <pc:docMk/>
            <pc:sldMk cId="2849746219" sldId="378"/>
            <ac:picMk id="3" creationId="{172685A4-37CB-53B9-B6B2-E2E2A6A10898}"/>
          </ac:picMkLst>
        </pc:picChg>
      </pc:sldChg>
      <pc:sldChg chg="addSp modSp add mod setBg">
        <pc:chgData name="Sophie Neessen" userId="c0a093d0-b370-4137-9817-19b1139e6e18" providerId="ADAL" clId="{78AABC10-1D51-470C-A9BB-F8C980EF3C17}" dt="2025-09-16T11:59:51.709" v="1056" actId="1076"/>
        <pc:sldMkLst>
          <pc:docMk/>
          <pc:sldMk cId="3675999978" sldId="379"/>
        </pc:sldMkLst>
        <pc:spChg chg="mod">
          <ac:chgData name="Sophie Neessen" userId="c0a093d0-b370-4137-9817-19b1139e6e18" providerId="ADAL" clId="{78AABC10-1D51-470C-A9BB-F8C980EF3C17}" dt="2025-09-16T11:58:08.166" v="974" actId="20577"/>
          <ac:spMkLst>
            <pc:docMk/>
            <pc:sldMk cId="3675999978" sldId="379"/>
            <ac:spMk id="5" creationId="{7118E2D7-F1FE-20AF-0A22-F6E60C03C44E}"/>
          </ac:spMkLst>
        </pc:spChg>
        <pc:spChg chg="mod">
          <ac:chgData name="Sophie Neessen" userId="c0a093d0-b370-4137-9817-19b1139e6e18" providerId="ADAL" clId="{78AABC10-1D51-470C-A9BB-F8C980EF3C17}" dt="2025-09-16T11:59:48.445" v="1055" actId="20577"/>
          <ac:spMkLst>
            <pc:docMk/>
            <pc:sldMk cId="3675999978" sldId="379"/>
            <ac:spMk id="8" creationId="{82FE6E1E-E939-0A35-4487-8D304F628495}"/>
          </ac:spMkLst>
        </pc:spChg>
        <pc:picChg chg="add mod">
          <ac:chgData name="Sophie Neessen" userId="c0a093d0-b370-4137-9817-19b1139e6e18" providerId="ADAL" clId="{78AABC10-1D51-470C-A9BB-F8C980EF3C17}" dt="2025-09-16T11:59:51.709" v="1056" actId="1076"/>
          <ac:picMkLst>
            <pc:docMk/>
            <pc:sldMk cId="3675999978" sldId="379"/>
            <ac:picMk id="3" creationId="{A8EF73B6-D8C1-E3CC-7BB7-BA88C75B4E31}"/>
          </ac:picMkLst>
        </pc:picChg>
      </pc:sldChg>
      <pc:sldChg chg="addSp add mod">
        <pc:chgData name="Sophie Neessen" userId="c0a093d0-b370-4137-9817-19b1139e6e18" providerId="ADAL" clId="{78AABC10-1D51-470C-A9BB-F8C980EF3C17}" dt="2025-09-16T11:57:34.898" v="950" actId="22"/>
        <pc:sldMkLst>
          <pc:docMk/>
          <pc:sldMk cId="1817147699" sldId="380"/>
        </pc:sldMkLst>
        <pc:picChg chg="add">
          <ac:chgData name="Sophie Neessen" userId="c0a093d0-b370-4137-9817-19b1139e6e18" providerId="ADAL" clId="{78AABC10-1D51-470C-A9BB-F8C980EF3C17}" dt="2025-09-16T11:57:34.898" v="950" actId="22"/>
          <ac:picMkLst>
            <pc:docMk/>
            <pc:sldMk cId="1817147699" sldId="380"/>
            <ac:picMk id="3" creationId="{97425D04-4A86-19C2-9584-3FA411A87349}"/>
          </ac:picMkLst>
        </pc:picChg>
      </pc:sldChg>
      <pc:sldChg chg="addSp delSp modSp add mod ord">
        <pc:chgData name="Sophie Neessen" userId="c0a093d0-b370-4137-9817-19b1139e6e18" providerId="ADAL" clId="{78AABC10-1D51-470C-A9BB-F8C980EF3C17}" dt="2025-09-16T12:00:59.099" v="1063" actId="14100"/>
        <pc:sldMkLst>
          <pc:docMk/>
          <pc:sldMk cId="734307771" sldId="381"/>
        </pc:sldMkLst>
        <pc:picChg chg="del">
          <ac:chgData name="Sophie Neessen" userId="c0a093d0-b370-4137-9817-19b1139e6e18" providerId="ADAL" clId="{78AABC10-1D51-470C-A9BB-F8C980EF3C17}" dt="2025-09-16T12:00:15.108" v="1060" actId="478"/>
          <ac:picMkLst>
            <pc:docMk/>
            <pc:sldMk cId="734307771" sldId="381"/>
            <ac:picMk id="3" creationId="{38F5B1FB-BFFC-B6F8-8EBD-08CCA37EC791}"/>
          </ac:picMkLst>
        </pc:picChg>
        <pc:picChg chg="add mod">
          <ac:chgData name="Sophie Neessen" userId="c0a093d0-b370-4137-9817-19b1139e6e18" providerId="ADAL" clId="{78AABC10-1D51-470C-A9BB-F8C980EF3C17}" dt="2025-09-16T12:00:59.099" v="1063" actId="14100"/>
          <ac:picMkLst>
            <pc:docMk/>
            <pc:sldMk cId="734307771" sldId="381"/>
            <ac:picMk id="4" creationId="{4E431B96-D270-B6FD-F7BE-68610BDB88F2}"/>
          </ac:picMkLst>
        </pc:picChg>
      </pc:sldChg>
      <pc:sldChg chg="modSp add mod">
        <pc:chgData name="Sophie Neessen" userId="c0a093d0-b370-4137-9817-19b1139e6e18" providerId="ADAL" clId="{78AABC10-1D51-470C-A9BB-F8C980EF3C17}" dt="2025-09-16T12:03:30.293" v="1172" actId="12"/>
        <pc:sldMkLst>
          <pc:docMk/>
          <pc:sldMk cId="3115249277" sldId="382"/>
        </pc:sldMkLst>
        <pc:spChg chg="mod">
          <ac:chgData name="Sophie Neessen" userId="c0a093d0-b370-4137-9817-19b1139e6e18" providerId="ADAL" clId="{78AABC10-1D51-470C-A9BB-F8C980EF3C17}" dt="2025-09-16T12:03:30.293" v="1172" actId="12"/>
          <ac:spMkLst>
            <pc:docMk/>
            <pc:sldMk cId="3115249277" sldId="382"/>
            <ac:spMk id="3" creationId="{AA1AF3CF-0DD4-E286-44E1-3BA716905DCE}"/>
          </ac:spMkLst>
        </pc:spChg>
      </pc:sldChg>
      <pc:sldMasterChg chg="modSldLayout">
        <pc:chgData name="Sophie Neessen" userId="c0a093d0-b370-4137-9817-19b1139e6e18" providerId="ADAL" clId="{78AABC10-1D51-470C-A9BB-F8C980EF3C17}" dt="2025-09-16T11:36:46.293" v="53" actId="1035"/>
        <pc:sldMasterMkLst>
          <pc:docMk/>
          <pc:sldMasterMk cId="460033337" sldId="2147483648"/>
        </pc:sldMasterMkLst>
        <pc:sldLayoutChg chg="modSp mod">
          <pc:chgData name="Sophie Neessen" userId="c0a093d0-b370-4137-9817-19b1139e6e18" providerId="ADAL" clId="{78AABC10-1D51-470C-A9BB-F8C980EF3C17}" dt="2025-09-16T11:36:46.293" v="53" actId="1035"/>
          <pc:sldLayoutMkLst>
            <pc:docMk/>
            <pc:sldMasterMk cId="460033337" sldId="2147483648"/>
            <pc:sldLayoutMk cId="4114850930" sldId="2147483657"/>
          </pc:sldLayoutMkLst>
          <pc:spChg chg="mod">
            <ac:chgData name="Sophie Neessen" userId="c0a093d0-b370-4137-9817-19b1139e6e18" providerId="ADAL" clId="{78AABC10-1D51-470C-A9BB-F8C980EF3C17}" dt="2025-09-16T11:36:46.293" v="53" actId="1035"/>
            <ac:spMkLst>
              <pc:docMk/>
              <pc:sldMasterMk cId="460033337" sldId="2147483648"/>
              <pc:sldLayoutMk cId="4114850930" sldId="2147483657"/>
              <ac:spMk id="9" creationId="{25433583-CC8D-4F4C-869E-33F74E9BB4AF}"/>
            </ac:spMkLst>
          </pc:spChg>
          <pc:spChg chg="mod">
            <ac:chgData name="Sophie Neessen" userId="c0a093d0-b370-4137-9817-19b1139e6e18" providerId="ADAL" clId="{78AABC10-1D51-470C-A9BB-F8C980EF3C17}" dt="2025-09-16T11:36:46.293" v="53" actId="1035"/>
            <ac:spMkLst>
              <pc:docMk/>
              <pc:sldMasterMk cId="460033337" sldId="2147483648"/>
              <pc:sldLayoutMk cId="4114850930" sldId="2147483657"/>
              <ac:spMk id="12" creationId="{9964709A-5EB1-CF49-ACCA-4EB22D8F9770}"/>
            </ac:spMkLst>
          </pc:spChg>
          <pc:picChg chg="mod">
            <ac:chgData name="Sophie Neessen" userId="c0a093d0-b370-4137-9817-19b1139e6e18" providerId="ADAL" clId="{78AABC10-1D51-470C-A9BB-F8C980EF3C17}" dt="2025-09-16T11:36:46.293" v="53" actId="1035"/>
            <ac:picMkLst>
              <pc:docMk/>
              <pc:sldMasterMk cId="460033337" sldId="2147483648"/>
              <pc:sldLayoutMk cId="4114850930" sldId="2147483657"/>
              <ac:picMk id="7" creationId="{A32EC975-57B9-6149-8B84-EC02919AD6C1}"/>
            </ac:picMkLst>
          </pc:picChg>
          <pc:picChg chg="mod">
            <ac:chgData name="Sophie Neessen" userId="c0a093d0-b370-4137-9817-19b1139e6e18" providerId="ADAL" clId="{78AABC10-1D51-470C-A9BB-F8C980EF3C17}" dt="2025-09-16T11:36:46.293" v="53" actId="1035"/>
            <ac:picMkLst>
              <pc:docMk/>
              <pc:sldMasterMk cId="460033337" sldId="2147483648"/>
              <pc:sldLayoutMk cId="4114850930" sldId="2147483657"/>
              <ac:picMk id="8" creationId="{15F4B2BD-EA68-F340-B75E-6F1FC7F707D8}"/>
            </ac:picMkLst>
          </pc:pic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DF89C52E-85B9-224D-9E43-415200723BB9}" type="datetimeFigureOut">
              <a:rPr lang="nl-NL" smtClean="0"/>
              <a:t>16-9-2025</a:t>
            </a:fld>
            <a:endParaRPr lang="nl-NL"/>
          </a:p>
        </p:txBody>
      </p:sp>
      <p:sp>
        <p:nvSpPr>
          <p:cNvPr id="4" name="Tijdelijke aanduiding voor dia-afbeelding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3AA8CBBB-8F99-C74F-96CA-B61E4C32DAA8}" type="slidenum">
              <a:rPr lang="nl-NL" smtClean="0"/>
              <a:t>‹nr.›</a:t>
            </a:fld>
            <a:endParaRPr lang="nl-NL"/>
          </a:p>
        </p:txBody>
      </p:sp>
    </p:spTree>
    <p:extLst>
      <p:ext uri="{BB962C8B-B14F-4D97-AF65-F5344CB8AC3E}">
        <p14:creationId xmlns:p14="http://schemas.microsoft.com/office/powerpoint/2010/main" val="1884064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a:t>
            </a:fld>
            <a:endParaRPr lang="nl-NL"/>
          </a:p>
        </p:txBody>
      </p:sp>
    </p:spTree>
    <p:extLst>
      <p:ext uri="{BB962C8B-B14F-4D97-AF65-F5344CB8AC3E}">
        <p14:creationId xmlns:p14="http://schemas.microsoft.com/office/powerpoint/2010/main" val="336429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a:t>
            </a:fld>
            <a:endParaRPr lang="nl-NL"/>
          </a:p>
        </p:txBody>
      </p:sp>
    </p:spTree>
    <p:extLst>
      <p:ext uri="{BB962C8B-B14F-4D97-AF65-F5344CB8AC3E}">
        <p14:creationId xmlns:p14="http://schemas.microsoft.com/office/powerpoint/2010/main" val="941244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3</a:t>
            </a:fld>
            <a:endParaRPr lang="nl-NL"/>
          </a:p>
        </p:txBody>
      </p:sp>
    </p:spTree>
    <p:extLst>
      <p:ext uri="{BB962C8B-B14F-4D97-AF65-F5344CB8AC3E}">
        <p14:creationId xmlns:p14="http://schemas.microsoft.com/office/powerpoint/2010/main" val="3961768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4</a:t>
            </a:fld>
            <a:endParaRPr lang="nl-NL"/>
          </a:p>
        </p:txBody>
      </p:sp>
    </p:spTree>
    <p:extLst>
      <p:ext uri="{BB962C8B-B14F-4D97-AF65-F5344CB8AC3E}">
        <p14:creationId xmlns:p14="http://schemas.microsoft.com/office/powerpoint/2010/main" val="28197959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5</a:t>
            </a:fld>
            <a:endParaRPr lang="nl-NL"/>
          </a:p>
        </p:txBody>
      </p:sp>
    </p:spTree>
    <p:extLst>
      <p:ext uri="{BB962C8B-B14F-4D97-AF65-F5344CB8AC3E}">
        <p14:creationId xmlns:p14="http://schemas.microsoft.com/office/powerpoint/2010/main" val="1681551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6</a:t>
            </a:fld>
            <a:endParaRPr lang="nl-NL"/>
          </a:p>
        </p:txBody>
      </p:sp>
    </p:spTree>
    <p:extLst>
      <p:ext uri="{BB962C8B-B14F-4D97-AF65-F5344CB8AC3E}">
        <p14:creationId xmlns:p14="http://schemas.microsoft.com/office/powerpoint/2010/main" val="25283606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7</a:t>
            </a:fld>
            <a:endParaRPr lang="nl-NL"/>
          </a:p>
        </p:txBody>
      </p:sp>
    </p:spTree>
    <p:extLst>
      <p:ext uri="{BB962C8B-B14F-4D97-AF65-F5344CB8AC3E}">
        <p14:creationId xmlns:p14="http://schemas.microsoft.com/office/powerpoint/2010/main" val="2443117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8</a:t>
            </a:fld>
            <a:endParaRPr lang="nl-NL"/>
          </a:p>
        </p:txBody>
      </p:sp>
    </p:spTree>
    <p:extLst>
      <p:ext uri="{BB962C8B-B14F-4D97-AF65-F5344CB8AC3E}">
        <p14:creationId xmlns:p14="http://schemas.microsoft.com/office/powerpoint/2010/main" val="20708607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0DAA4-6B2F-5D7F-908D-695E63C0989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F4BCC83-132A-ACE0-FD68-C023B646729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4B0C707-DCF3-8FC7-235B-6DD3BDD2581E}"/>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809D9C51-AF18-994C-D008-CD2C7740D859}"/>
              </a:ext>
            </a:extLst>
          </p:cNvPr>
          <p:cNvSpPr>
            <a:spLocks noGrp="1"/>
          </p:cNvSpPr>
          <p:nvPr>
            <p:ph type="sldNum" sz="quarter" idx="5"/>
          </p:nvPr>
        </p:nvSpPr>
        <p:spPr/>
        <p:txBody>
          <a:bodyPr/>
          <a:lstStyle/>
          <a:p>
            <a:fld id="{3AA8CBBB-8F99-C74F-96CA-B61E4C32DAA8}" type="slidenum">
              <a:rPr lang="nl-NL" smtClean="0"/>
              <a:t>9</a:t>
            </a:fld>
            <a:endParaRPr lang="nl-NL"/>
          </a:p>
        </p:txBody>
      </p:sp>
    </p:spTree>
    <p:extLst>
      <p:ext uri="{BB962C8B-B14F-4D97-AF65-F5344CB8AC3E}">
        <p14:creationId xmlns:p14="http://schemas.microsoft.com/office/powerpoint/2010/main" val="17800536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10</a:t>
            </a:fld>
            <a:endParaRPr lang="nl-NL"/>
          </a:p>
        </p:txBody>
      </p:sp>
    </p:spTree>
    <p:extLst>
      <p:ext uri="{BB962C8B-B14F-4D97-AF65-F5344CB8AC3E}">
        <p14:creationId xmlns:p14="http://schemas.microsoft.com/office/powerpoint/2010/main" val="27742388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11</a:t>
            </a:fld>
            <a:endParaRPr lang="nl-NL"/>
          </a:p>
        </p:txBody>
      </p:sp>
    </p:spTree>
    <p:extLst>
      <p:ext uri="{BB962C8B-B14F-4D97-AF65-F5344CB8AC3E}">
        <p14:creationId xmlns:p14="http://schemas.microsoft.com/office/powerpoint/2010/main" val="32197007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709C2-161A-A2AD-0FA0-F3AE70B6D9C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C0EAAAF-9B59-71DC-5E32-EAF4AD07AFF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87A6A87-6E86-658E-3C26-E869073532B5}"/>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926422A0-032E-C8CD-A600-138382691D9E}"/>
              </a:ext>
            </a:extLst>
          </p:cNvPr>
          <p:cNvSpPr>
            <a:spLocks noGrp="1"/>
          </p:cNvSpPr>
          <p:nvPr>
            <p:ph type="sldNum" sz="quarter" idx="5"/>
          </p:nvPr>
        </p:nvSpPr>
        <p:spPr/>
        <p:txBody>
          <a:bodyPr/>
          <a:lstStyle/>
          <a:p>
            <a:fld id="{3AA8CBBB-8F99-C74F-96CA-B61E4C32DAA8}" type="slidenum">
              <a:rPr lang="nl-NL" smtClean="0"/>
              <a:t>12</a:t>
            </a:fld>
            <a:endParaRPr lang="nl-NL"/>
          </a:p>
        </p:txBody>
      </p:sp>
    </p:spTree>
    <p:extLst>
      <p:ext uri="{BB962C8B-B14F-4D97-AF65-F5344CB8AC3E}">
        <p14:creationId xmlns:p14="http://schemas.microsoft.com/office/powerpoint/2010/main" val="27215180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6A96D-EDED-7C0C-470F-5D4113BF47A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3F4726C-0505-0D06-3945-1529DBB10A0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77F6868C-7158-ECFA-EC25-867A0CE38D93}"/>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8CDA9857-C354-A841-05A8-A347046D7711}"/>
              </a:ext>
            </a:extLst>
          </p:cNvPr>
          <p:cNvSpPr>
            <a:spLocks noGrp="1"/>
          </p:cNvSpPr>
          <p:nvPr>
            <p:ph type="sldNum" sz="quarter" idx="5"/>
          </p:nvPr>
        </p:nvSpPr>
        <p:spPr/>
        <p:txBody>
          <a:bodyPr/>
          <a:lstStyle/>
          <a:p>
            <a:fld id="{3AA8CBBB-8F99-C74F-96CA-B61E4C32DAA8}" type="slidenum">
              <a:rPr lang="nl-NL" smtClean="0"/>
              <a:t>13</a:t>
            </a:fld>
            <a:endParaRPr lang="nl-NL"/>
          </a:p>
        </p:txBody>
      </p:sp>
    </p:spTree>
    <p:extLst>
      <p:ext uri="{BB962C8B-B14F-4D97-AF65-F5344CB8AC3E}">
        <p14:creationId xmlns:p14="http://schemas.microsoft.com/office/powerpoint/2010/main" val="807168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14</a:t>
            </a:fld>
            <a:endParaRPr lang="nl-NL"/>
          </a:p>
        </p:txBody>
      </p:sp>
    </p:spTree>
    <p:extLst>
      <p:ext uri="{BB962C8B-B14F-4D97-AF65-F5344CB8AC3E}">
        <p14:creationId xmlns:p14="http://schemas.microsoft.com/office/powerpoint/2010/main" val="3705094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273B2-6235-FA94-3F10-47F3813A8AD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7FF4821-71CE-7083-95CA-90F9CFBFD3B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7C57FE7-92B0-69EB-18E9-15E4C5791E9E}"/>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1AB3C5B5-C23F-EC87-CFD9-6E44932B8971}"/>
              </a:ext>
            </a:extLst>
          </p:cNvPr>
          <p:cNvSpPr>
            <a:spLocks noGrp="1"/>
          </p:cNvSpPr>
          <p:nvPr>
            <p:ph type="sldNum" sz="quarter" idx="5"/>
          </p:nvPr>
        </p:nvSpPr>
        <p:spPr/>
        <p:txBody>
          <a:bodyPr/>
          <a:lstStyle/>
          <a:p>
            <a:fld id="{3AA8CBBB-8F99-C74F-96CA-B61E4C32DAA8}" type="slidenum">
              <a:rPr lang="nl-NL" smtClean="0"/>
              <a:t>15</a:t>
            </a:fld>
            <a:endParaRPr lang="nl-NL"/>
          </a:p>
        </p:txBody>
      </p:sp>
    </p:spTree>
    <p:extLst>
      <p:ext uri="{BB962C8B-B14F-4D97-AF65-F5344CB8AC3E}">
        <p14:creationId xmlns:p14="http://schemas.microsoft.com/office/powerpoint/2010/main" val="42868641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A87BE-4DC3-5450-E42C-860D7D30C3F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EFAE62C-6752-B75B-69C8-8453ED7F84F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BB4B94C8-F5CA-35F5-75DA-0F501C7687D8}"/>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209DBB48-651D-AD48-F48D-39D3C571BFE6}"/>
              </a:ext>
            </a:extLst>
          </p:cNvPr>
          <p:cNvSpPr>
            <a:spLocks noGrp="1"/>
          </p:cNvSpPr>
          <p:nvPr>
            <p:ph type="sldNum" sz="quarter" idx="5"/>
          </p:nvPr>
        </p:nvSpPr>
        <p:spPr/>
        <p:txBody>
          <a:bodyPr/>
          <a:lstStyle/>
          <a:p>
            <a:fld id="{3AA8CBBB-8F99-C74F-96CA-B61E4C32DAA8}" type="slidenum">
              <a:rPr lang="nl-NL" smtClean="0"/>
              <a:t>16</a:t>
            </a:fld>
            <a:endParaRPr lang="nl-NL"/>
          </a:p>
        </p:txBody>
      </p:sp>
    </p:spTree>
    <p:extLst>
      <p:ext uri="{BB962C8B-B14F-4D97-AF65-F5344CB8AC3E}">
        <p14:creationId xmlns:p14="http://schemas.microsoft.com/office/powerpoint/2010/main" val="30213664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17</a:t>
            </a:fld>
            <a:endParaRPr lang="nl-NL"/>
          </a:p>
        </p:txBody>
      </p:sp>
    </p:spTree>
    <p:extLst>
      <p:ext uri="{BB962C8B-B14F-4D97-AF65-F5344CB8AC3E}">
        <p14:creationId xmlns:p14="http://schemas.microsoft.com/office/powerpoint/2010/main" val="5642145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387057-548D-DFBC-A6C6-285946EDF832}"/>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27269B1-D341-8D62-BCF8-EA4067A8ABB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0816CBE-2776-249A-1BAC-40B5C510B322}"/>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69EB77EA-3B2F-C0E1-A9E8-31E55B56CA5E}"/>
              </a:ext>
            </a:extLst>
          </p:cNvPr>
          <p:cNvSpPr>
            <a:spLocks noGrp="1"/>
          </p:cNvSpPr>
          <p:nvPr>
            <p:ph type="sldNum" sz="quarter" idx="5"/>
          </p:nvPr>
        </p:nvSpPr>
        <p:spPr/>
        <p:txBody>
          <a:bodyPr/>
          <a:lstStyle/>
          <a:p>
            <a:fld id="{3AA8CBBB-8F99-C74F-96CA-B61E4C32DAA8}" type="slidenum">
              <a:rPr lang="nl-NL" smtClean="0"/>
              <a:t>18</a:t>
            </a:fld>
            <a:endParaRPr lang="nl-NL"/>
          </a:p>
        </p:txBody>
      </p:sp>
    </p:spTree>
    <p:extLst>
      <p:ext uri="{BB962C8B-B14F-4D97-AF65-F5344CB8AC3E}">
        <p14:creationId xmlns:p14="http://schemas.microsoft.com/office/powerpoint/2010/main" val="10482986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19</a:t>
            </a:fld>
            <a:endParaRPr lang="nl-NL"/>
          </a:p>
        </p:txBody>
      </p:sp>
    </p:spTree>
    <p:extLst>
      <p:ext uri="{BB962C8B-B14F-4D97-AF65-F5344CB8AC3E}">
        <p14:creationId xmlns:p14="http://schemas.microsoft.com/office/powerpoint/2010/main" val="8050875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20</a:t>
            </a:fld>
            <a:endParaRPr lang="nl-NL"/>
          </a:p>
        </p:txBody>
      </p:sp>
    </p:spTree>
    <p:extLst>
      <p:ext uri="{BB962C8B-B14F-4D97-AF65-F5344CB8AC3E}">
        <p14:creationId xmlns:p14="http://schemas.microsoft.com/office/powerpoint/2010/main" val="5319239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emf"/><Relationship Id="rId3" Type="http://schemas.openxmlformats.org/officeDocument/2006/relationships/image" Target="../media/image23.svg"/><Relationship Id="rId7" Type="http://schemas.openxmlformats.org/officeDocument/2006/relationships/image" Target="../media/image27.png"/><Relationship Id="rId12" Type="http://schemas.openxmlformats.org/officeDocument/2006/relationships/image" Target="../media/image32.emf"/><Relationship Id="rId2" Type="http://schemas.openxmlformats.org/officeDocument/2006/relationships/image" Target="../media/image22.png"/><Relationship Id="rId1" Type="http://schemas.openxmlformats.org/officeDocument/2006/relationships/slideMaster" Target="../slideMasters/slideMaster1.xml"/><Relationship Id="rId6" Type="http://schemas.openxmlformats.org/officeDocument/2006/relationships/image" Target="../media/image26.svg"/><Relationship Id="rId11" Type="http://schemas.openxmlformats.org/officeDocument/2006/relationships/image" Target="../media/image31.emf"/><Relationship Id="rId5" Type="http://schemas.openxmlformats.org/officeDocument/2006/relationships/image" Target="../media/image25.png"/><Relationship Id="rId15" Type="http://schemas.openxmlformats.org/officeDocument/2006/relationships/image" Target="../media/image35.emf"/><Relationship Id="rId10" Type="http://schemas.openxmlformats.org/officeDocument/2006/relationships/image" Target="../media/image30.emf"/><Relationship Id="rId4" Type="http://schemas.openxmlformats.org/officeDocument/2006/relationships/image" Target="../media/image24.svg"/><Relationship Id="rId9" Type="http://schemas.openxmlformats.org/officeDocument/2006/relationships/image" Target="../media/image29.svg"/><Relationship Id="rId14" Type="http://schemas.openxmlformats.org/officeDocument/2006/relationships/image" Target="../media/image34.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915015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41279" y="-180000"/>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26" name="Afbeelding 61">
            <a:extLst>
              <a:ext uri="{FF2B5EF4-FFF2-40B4-BE49-F238E27FC236}">
                <a16:creationId xmlns:a16="http://schemas.microsoft.com/office/drawing/2014/main" id="{5244BC12-40CC-6E48-AB6C-6A1245AC4983}"/>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28" name="Afbeelding 61">
            <a:extLst>
              <a:ext uri="{FF2B5EF4-FFF2-40B4-BE49-F238E27FC236}">
                <a16:creationId xmlns:a16="http://schemas.microsoft.com/office/drawing/2014/main" id="{F91C290F-0D19-8340-B377-89CADD6956D1}"/>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
        <p:nvSpPr>
          <p:cNvPr id="29" name="Tekstvak 28">
            <a:extLst>
              <a:ext uri="{FF2B5EF4-FFF2-40B4-BE49-F238E27FC236}">
                <a16:creationId xmlns:a16="http://schemas.microsoft.com/office/drawing/2014/main" id="{8764057F-6674-6041-8B53-36272DD7E36E}"/>
              </a:ext>
            </a:extLst>
          </p:cNvPr>
          <p:cNvSpPr txBox="1"/>
          <p:nvPr userDrawn="1"/>
        </p:nvSpPr>
        <p:spPr>
          <a:xfrm>
            <a:off x="10882424" y="252609"/>
            <a:ext cx="1225015" cy="215444"/>
          </a:xfrm>
          <a:prstGeom prst="rect">
            <a:avLst/>
          </a:prstGeom>
          <a:noFill/>
        </p:spPr>
        <p:txBody>
          <a:bodyPr wrap="none" rtlCol="0">
            <a:spAutoFit/>
          </a:bodyPr>
          <a:lstStyle/>
          <a:p>
            <a:r>
              <a:rPr lang="nl-NL" sz="800">
                <a:latin typeface="Futura T" panose="020B0800000000000000" pitchFamily="34" charset="0"/>
              </a:rPr>
              <a:t>Breadcrumb plaatsen</a:t>
            </a:r>
          </a:p>
        </p:txBody>
      </p:sp>
    </p:spTree>
    <p:extLst>
      <p:ext uri="{BB962C8B-B14F-4D97-AF65-F5344CB8AC3E}">
        <p14:creationId xmlns:p14="http://schemas.microsoft.com/office/powerpoint/2010/main" val="769711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8" y="203553"/>
            <a:ext cx="8102125"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771125"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6565208"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1627879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Aangepaste indelin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D4C9D935-98A3-5248-AB82-A2069858B0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spTree>
    <p:extLst>
      <p:ext uri="{BB962C8B-B14F-4D97-AF65-F5344CB8AC3E}">
        <p14:creationId xmlns:p14="http://schemas.microsoft.com/office/powerpoint/2010/main" val="913696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5531308"/>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5728560"/>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180000" y="205264"/>
            <a:ext cx="10437860" cy="5137242"/>
          </a:xfrm>
          <a:prstGeom prst="rect">
            <a:avLst/>
          </a:prstGeom>
        </p:spPr>
      </p:pic>
      <p:sp>
        <p:nvSpPr>
          <p:cNvPr id="28" name="Tekstvak 27">
            <a:extLst>
              <a:ext uri="{FF2B5EF4-FFF2-40B4-BE49-F238E27FC236}">
                <a16:creationId xmlns:a16="http://schemas.microsoft.com/office/drawing/2014/main" id="{C5DD0879-A4CB-D841-BD21-3EF1CD5444A7}"/>
              </a:ext>
            </a:extLst>
          </p:cNvPr>
          <p:cNvSpPr txBox="1"/>
          <p:nvPr userDrawn="1"/>
        </p:nvSpPr>
        <p:spPr>
          <a:xfrm>
            <a:off x="4210143" y="2589219"/>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pic>
        <p:nvPicPr>
          <p:cNvPr id="26" name="Afbeelding 61">
            <a:extLst>
              <a:ext uri="{FF2B5EF4-FFF2-40B4-BE49-F238E27FC236}">
                <a16:creationId xmlns:a16="http://schemas.microsoft.com/office/drawing/2014/main" id="{37A1128F-3250-9A40-BD3B-1222BAE15619}"/>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45" name="Afbeelding 61">
            <a:extLst>
              <a:ext uri="{FF2B5EF4-FFF2-40B4-BE49-F238E27FC236}">
                <a16:creationId xmlns:a16="http://schemas.microsoft.com/office/drawing/2014/main" id="{9DBDDF01-CF38-4342-9BF6-8A9E538BABAE}"/>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Tree>
    <p:extLst>
      <p:ext uri="{BB962C8B-B14F-4D97-AF65-F5344CB8AC3E}">
        <p14:creationId xmlns:p14="http://schemas.microsoft.com/office/powerpoint/2010/main" val="174260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558E34DB-EA15-4268-9C08-CE07C5070714}"/>
              </a:ext>
            </a:extLst>
          </p:cNvPr>
          <p:cNvSpPr/>
          <p:nvPr userDrawn="1"/>
        </p:nvSpPr>
        <p:spPr>
          <a:xfrm>
            <a:off x="0" y="5697967"/>
            <a:ext cx="12192000" cy="1165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Titel 1">
            <a:extLst>
              <a:ext uri="{FF2B5EF4-FFF2-40B4-BE49-F238E27FC236}">
                <a16:creationId xmlns:a16="http://schemas.microsoft.com/office/drawing/2014/main" id="{32EE5F8D-7A88-449B-A30D-25BA0FC8D63B}"/>
              </a:ext>
            </a:extLst>
          </p:cNvPr>
          <p:cNvSpPr>
            <a:spLocks noGrp="1"/>
          </p:cNvSpPr>
          <p:nvPr>
            <p:ph type="title" hasCustomPrompt="1"/>
          </p:nvPr>
        </p:nvSpPr>
        <p:spPr>
          <a:xfrm>
            <a:off x="180000" y="5897427"/>
            <a:ext cx="11753577"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pic>
        <p:nvPicPr>
          <p:cNvPr id="7" name="Afbeelding 6">
            <a:extLst>
              <a:ext uri="{FF2B5EF4-FFF2-40B4-BE49-F238E27FC236}">
                <a16:creationId xmlns:a16="http://schemas.microsoft.com/office/drawing/2014/main" id="{CACF9D19-3C5C-4DA7-B444-E12DF2FD014D}"/>
              </a:ext>
            </a:extLst>
          </p:cNvPr>
          <p:cNvPicPr>
            <a:picLocks noChangeAspect="1"/>
          </p:cNvPicPr>
          <p:nvPr userDrawn="1"/>
        </p:nvPicPr>
        <p:blipFill rotWithShape="1">
          <a:blip r:embed="rId2"/>
          <a:srcRect b="26497"/>
          <a:stretch/>
        </p:blipFill>
        <p:spPr>
          <a:xfrm>
            <a:off x="9840952" y="4653789"/>
            <a:ext cx="1689736" cy="1350365"/>
          </a:xfrm>
          <a:prstGeom prst="rect">
            <a:avLst/>
          </a:prstGeom>
        </p:spPr>
      </p:pic>
    </p:spTree>
    <p:extLst>
      <p:ext uri="{BB962C8B-B14F-4D97-AF65-F5344CB8AC3E}">
        <p14:creationId xmlns:p14="http://schemas.microsoft.com/office/powerpoint/2010/main" val="757002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eldia">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C4DE384F-42C4-F84E-982C-7A4C12B5EE9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0" y="0"/>
            <a:ext cx="12192000" cy="6858000"/>
          </a:xfrm>
          <a:prstGeom prst="rect">
            <a:avLst/>
          </a:prstGeom>
        </p:spPr>
      </p:pic>
      <p:pic>
        <p:nvPicPr>
          <p:cNvPr id="29" name="Graphic 28">
            <a:extLst>
              <a:ext uri="{FF2B5EF4-FFF2-40B4-BE49-F238E27FC236}">
                <a16:creationId xmlns:a16="http://schemas.microsoft.com/office/drawing/2014/main" id="{EC48FC03-4564-B149-A0C5-3885F0C1E8FC}"/>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358003" y="352680"/>
            <a:ext cx="5957136" cy="2830532"/>
          </a:xfrm>
          <a:prstGeom prst="rect">
            <a:avLst/>
          </a:prstGeom>
          <a:effectLst>
            <a:outerShdw blurRad="431800" dir="3960000" sx="102000" sy="102000" algn="ctr" rotWithShape="0">
              <a:prstClr val="black">
                <a:alpha val="16000"/>
              </a:prstClr>
            </a:outerShdw>
          </a:effectLst>
        </p:spPr>
      </p:pic>
      <p:sp>
        <p:nvSpPr>
          <p:cNvPr id="32" name="Tijdelijke aanduiding voor inhoud 2">
            <a:extLst>
              <a:ext uri="{FF2B5EF4-FFF2-40B4-BE49-F238E27FC236}">
                <a16:creationId xmlns:a16="http://schemas.microsoft.com/office/drawing/2014/main" id="{A0F1E15E-4D36-CC42-92F1-2EE7CCC393CB}"/>
              </a:ext>
            </a:extLst>
          </p:cNvPr>
          <p:cNvSpPr>
            <a:spLocks noGrp="1"/>
          </p:cNvSpPr>
          <p:nvPr>
            <p:ph sz="half" idx="1"/>
          </p:nvPr>
        </p:nvSpPr>
        <p:spPr>
          <a:xfrm>
            <a:off x="474984" y="1157145"/>
            <a:ext cx="5712685" cy="1906951"/>
          </a:xfrm>
        </p:spPr>
        <p:txBody>
          <a:bodyPr>
            <a:normAutofit/>
          </a:bodyPr>
          <a:lstStyle>
            <a:lvl1pPr>
              <a:defRPr sz="1600" b="0" i="0">
                <a:solidFill>
                  <a:schemeClr val="bg1"/>
                </a:solidFill>
                <a:latin typeface="Raleway" panose="020B0503030101060003" pitchFamily="34" charset="77"/>
              </a:defRPr>
            </a:lvl1pPr>
            <a:lvl2pPr>
              <a:defRPr sz="1600" b="0" i="0">
                <a:solidFill>
                  <a:schemeClr val="bg1"/>
                </a:solidFill>
                <a:latin typeface="Raleway" panose="020B0503030101060003" pitchFamily="34" charset="77"/>
              </a:defRPr>
            </a:lvl2pPr>
            <a:lvl3pPr>
              <a:defRPr sz="1600" b="0" i="0">
                <a:solidFill>
                  <a:schemeClr val="bg1"/>
                </a:solidFill>
                <a:latin typeface="Raleway" panose="020B0503030101060003" pitchFamily="34" charset="77"/>
              </a:defRPr>
            </a:lvl3pPr>
            <a:lvl4pPr>
              <a:defRPr sz="1600" b="0" i="0">
                <a:solidFill>
                  <a:schemeClr val="bg1"/>
                </a:solidFill>
                <a:latin typeface="Raleway" panose="020B0503030101060003" pitchFamily="34" charset="77"/>
              </a:defRPr>
            </a:lvl4pPr>
            <a:lvl5pPr>
              <a:defRPr sz="1600" b="0" i="0">
                <a:solidFill>
                  <a:schemeClr val="bg1"/>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3" name="Titel 1">
            <a:extLst>
              <a:ext uri="{FF2B5EF4-FFF2-40B4-BE49-F238E27FC236}">
                <a16:creationId xmlns:a16="http://schemas.microsoft.com/office/drawing/2014/main" id="{6E485A5B-4C2E-1E43-B885-18D0870104B8}"/>
              </a:ext>
            </a:extLst>
          </p:cNvPr>
          <p:cNvSpPr>
            <a:spLocks noGrp="1"/>
          </p:cNvSpPr>
          <p:nvPr>
            <p:ph type="title" hasCustomPrompt="1"/>
          </p:nvPr>
        </p:nvSpPr>
        <p:spPr>
          <a:xfrm>
            <a:off x="474984" y="503417"/>
            <a:ext cx="5712685" cy="653728"/>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spTree>
    <p:extLst>
      <p:ext uri="{BB962C8B-B14F-4D97-AF65-F5344CB8AC3E}">
        <p14:creationId xmlns:p14="http://schemas.microsoft.com/office/powerpoint/2010/main" val="951406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el en object">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D117F944-4A16-7D4F-9E1F-8A1631E1C17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pic>
        <p:nvPicPr>
          <p:cNvPr id="5" name="Afbeelding 4">
            <a:extLst>
              <a:ext uri="{FF2B5EF4-FFF2-40B4-BE49-F238E27FC236}">
                <a16:creationId xmlns:a16="http://schemas.microsoft.com/office/drawing/2014/main" id="{27F0B726-82AC-A54B-94EA-39EA24CFE7A7}"/>
              </a:ext>
            </a:extLst>
          </p:cNvPr>
          <p:cNvPicPr>
            <a:picLocks noChangeAspect="1"/>
          </p:cNvPicPr>
          <p:nvPr userDrawn="1"/>
        </p:nvPicPr>
        <p:blipFill>
          <a:blip r:embed="rId4"/>
          <a:stretch>
            <a:fillRect/>
          </a:stretch>
        </p:blipFill>
        <p:spPr>
          <a:xfrm>
            <a:off x="624595" y="153883"/>
            <a:ext cx="2053177" cy="1615451"/>
          </a:xfrm>
          <a:prstGeom prst="rect">
            <a:avLst/>
          </a:prstGeom>
        </p:spPr>
      </p:pic>
      <p:sp>
        <p:nvSpPr>
          <p:cNvPr id="4" name="Rechthoek 3">
            <a:extLst>
              <a:ext uri="{FF2B5EF4-FFF2-40B4-BE49-F238E27FC236}">
                <a16:creationId xmlns:a16="http://schemas.microsoft.com/office/drawing/2014/main" id="{E333AE09-5D98-524D-BBC0-A6495F811B02}"/>
              </a:ext>
            </a:extLst>
          </p:cNvPr>
          <p:cNvSpPr/>
          <p:nvPr userDrawn="1"/>
        </p:nvSpPr>
        <p:spPr>
          <a:xfrm>
            <a:off x="3048000" y="2551837"/>
            <a:ext cx="6096000" cy="1754326"/>
          </a:xfrm>
          <a:prstGeom prst="rect">
            <a:avLst/>
          </a:prstGeom>
        </p:spPr>
        <p:txBody>
          <a:bodyPr>
            <a:spAutoFit/>
          </a:bodyPr>
          <a:lstStyle/>
          <a:p>
            <a:pPr algn="ctr"/>
            <a:r>
              <a:rPr lang="nl-NL" sz="5400" b="1">
                <a:solidFill>
                  <a:srgbClr val="DA362D"/>
                </a:solidFill>
                <a:latin typeface="Raleway Black" panose="020B0503030101060003" pitchFamily="34" charset="77"/>
              </a:rPr>
              <a:t>Bedankt </a:t>
            </a:r>
          </a:p>
          <a:p>
            <a:pPr algn="ctr"/>
            <a:r>
              <a:rPr lang="nl-NL" sz="5400">
                <a:solidFill>
                  <a:schemeClr val="tx1">
                    <a:lumMod val="75000"/>
                    <a:lumOff val="25000"/>
                  </a:schemeClr>
                </a:solidFill>
                <a:latin typeface="Raleway" panose="020B0503030101060003" pitchFamily="34" charset="0"/>
              </a:rPr>
              <a:t>voor je tijd!</a:t>
            </a:r>
            <a:endParaRPr lang="nl-NL" sz="5400" b="1">
              <a:solidFill>
                <a:schemeClr val="tx1">
                  <a:lumMod val="75000"/>
                  <a:lumOff val="25000"/>
                </a:schemeClr>
              </a:solidFill>
              <a:latin typeface="Raleway" panose="020B0503030101060003" pitchFamily="34" charset="0"/>
            </a:endParaRPr>
          </a:p>
        </p:txBody>
      </p:sp>
    </p:spTree>
    <p:extLst>
      <p:ext uri="{BB962C8B-B14F-4D97-AF65-F5344CB8AC3E}">
        <p14:creationId xmlns:p14="http://schemas.microsoft.com/office/powerpoint/2010/main" val="1580671345"/>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Voorbla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A32EC975-57B9-6149-8B84-EC02919AD6C1}"/>
              </a:ext>
            </a:extLst>
          </p:cNvPr>
          <p:cNvPicPr>
            <a:picLocks noChangeAspect="1"/>
          </p:cNvPicPr>
          <p:nvPr userDrawn="1"/>
        </p:nvPicPr>
        <p:blipFill>
          <a:blip r:embed="rId3"/>
          <a:srcRect/>
          <a:stretch/>
        </p:blipFill>
        <p:spPr>
          <a:xfrm>
            <a:off x="2825926" y="3667615"/>
            <a:ext cx="3930680" cy="2666767"/>
          </a:xfrm>
          <a:prstGeom prst="rect">
            <a:avLst/>
          </a:prstGeom>
          <a:effectLst>
            <a:outerShdw blurRad="635000" sx="105000" sy="105000" algn="ctr" rotWithShape="0">
              <a:prstClr val="black">
                <a:alpha val="10000"/>
              </a:prstClr>
            </a:outerShdw>
          </a:effectLst>
        </p:spPr>
      </p:pic>
      <p:pic>
        <p:nvPicPr>
          <p:cNvPr id="8" name="Afbeelding 7">
            <a:extLst>
              <a:ext uri="{FF2B5EF4-FFF2-40B4-BE49-F238E27FC236}">
                <a16:creationId xmlns:a16="http://schemas.microsoft.com/office/drawing/2014/main" id="{15F4B2BD-EA68-F340-B75E-6F1FC7F707D8}"/>
              </a:ext>
            </a:extLst>
          </p:cNvPr>
          <p:cNvPicPr>
            <a:picLocks noChangeAspect="1"/>
          </p:cNvPicPr>
          <p:nvPr userDrawn="1"/>
        </p:nvPicPr>
        <p:blipFill>
          <a:blip r:embed="rId4"/>
          <a:stretch>
            <a:fillRect/>
          </a:stretch>
        </p:blipFill>
        <p:spPr>
          <a:xfrm>
            <a:off x="603375" y="3667615"/>
            <a:ext cx="2053177" cy="1615451"/>
          </a:xfrm>
          <a:prstGeom prst="rect">
            <a:avLst/>
          </a:prstGeom>
        </p:spPr>
      </p:pic>
      <p:sp>
        <p:nvSpPr>
          <p:cNvPr id="9" name="Titel 1">
            <a:extLst>
              <a:ext uri="{FF2B5EF4-FFF2-40B4-BE49-F238E27FC236}">
                <a16:creationId xmlns:a16="http://schemas.microsoft.com/office/drawing/2014/main" id="{25433583-CC8D-4F4C-869E-33F74E9BB4AF}"/>
              </a:ext>
            </a:extLst>
          </p:cNvPr>
          <p:cNvSpPr txBox="1">
            <a:spLocks/>
          </p:cNvSpPr>
          <p:nvPr userDrawn="1"/>
        </p:nvSpPr>
        <p:spPr>
          <a:xfrm>
            <a:off x="2893659" y="4144014"/>
            <a:ext cx="43410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Raleway" panose="020B0503030101060003" pitchFamily="34" charset="77"/>
                <a:ea typeface="+mj-ea"/>
                <a:cs typeface="+mj-cs"/>
              </a:defRPr>
            </a:lvl1pPr>
          </a:lstStyle>
          <a:p>
            <a:r>
              <a:rPr lang="nl-NL" sz="3200" b="1" i="0">
                <a:solidFill>
                  <a:srgbClr val="D5291D"/>
                </a:solidFill>
                <a:latin typeface="Futura T" panose="020B0800000000000000" pitchFamily="34" charset="0"/>
                <a:ea typeface="Open Sans Extrabold" charset="0"/>
                <a:cs typeface="Futura" panose="020B0602020204020303" pitchFamily="34" charset="-79"/>
              </a:rPr>
              <a:t>TOOLBOXMEETING</a:t>
            </a:r>
            <a:endParaRPr lang="nl-NL" sz="3000" b="1" i="0">
              <a:solidFill>
                <a:srgbClr val="C02A22"/>
              </a:solidFill>
              <a:latin typeface="Futura T" panose="020B0800000000000000" pitchFamily="34" charset="0"/>
              <a:cs typeface="Futura" panose="020B0602020204020303" pitchFamily="34" charset="-79"/>
            </a:endParaRPr>
          </a:p>
        </p:txBody>
      </p:sp>
      <p:sp>
        <p:nvSpPr>
          <p:cNvPr id="12" name="Titel 1">
            <a:extLst>
              <a:ext uri="{FF2B5EF4-FFF2-40B4-BE49-F238E27FC236}">
                <a16:creationId xmlns:a16="http://schemas.microsoft.com/office/drawing/2014/main" id="{9964709A-5EB1-CF49-ACCA-4EB22D8F9770}"/>
              </a:ext>
            </a:extLst>
          </p:cNvPr>
          <p:cNvSpPr>
            <a:spLocks noGrp="1"/>
          </p:cNvSpPr>
          <p:nvPr>
            <p:ph type="title" hasCustomPrompt="1"/>
          </p:nvPr>
        </p:nvSpPr>
        <p:spPr>
          <a:xfrm>
            <a:off x="2895747" y="5058672"/>
            <a:ext cx="3791037" cy="821809"/>
          </a:xfrm>
        </p:spPr>
        <p:txBody>
          <a:bodyPr anchor="t"/>
          <a:lstStyle>
            <a:lvl1pPr>
              <a:defRPr sz="3200" b="1" i="0">
                <a:solidFill>
                  <a:srgbClr val="313131"/>
                </a:solidFill>
                <a:latin typeface="Raleway" panose="020B0503030101060003" pitchFamily="34" charset="77"/>
              </a:defRPr>
            </a:lvl1pPr>
          </a:lstStyle>
          <a:p>
            <a:r>
              <a:rPr lang="nl-NL"/>
              <a:t>TITEL</a:t>
            </a:r>
          </a:p>
        </p:txBody>
      </p:sp>
    </p:spTree>
    <p:extLst>
      <p:ext uri="{BB962C8B-B14F-4D97-AF65-F5344CB8AC3E}">
        <p14:creationId xmlns:p14="http://schemas.microsoft.com/office/powerpoint/2010/main" val="4114850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898611675"/>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Rechthoek 5">
            <a:extLst>
              <a:ext uri="{FF2B5EF4-FFF2-40B4-BE49-F238E27FC236}">
                <a16:creationId xmlns:a16="http://schemas.microsoft.com/office/drawing/2014/main" id="{051FF35C-A20A-1240-8CEA-767C6E2344BB}"/>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690771460"/>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9" y="203553"/>
            <a:ext cx="8363608"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995143"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7983984"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ekstvak 3">
            <a:extLst>
              <a:ext uri="{FF2B5EF4-FFF2-40B4-BE49-F238E27FC236}">
                <a16:creationId xmlns:a16="http://schemas.microsoft.com/office/drawing/2014/main" id="{1AC5133E-85FD-6941-95EE-B7581D2374CC}"/>
              </a:ext>
            </a:extLst>
          </p:cNvPr>
          <p:cNvSpPr txBox="1"/>
          <p:nvPr userDrawn="1"/>
        </p:nvSpPr>
        <p:spPr>
          <a:xfrm>
            <a:off x="9177921" y="3254073"/>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spTree>
    <p:extLst>
      <p:ext uri="{BB962C8B-B14F-4D97-AF65-F5344CB8AC3E}">
        <p14:creationId xmlns:p14="http://schemas.microsoft.com/office/powerpoint/2010/main" val="2701338715"/>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grpSp>
        <p:nvGrpSpPr>
          <p:cNvPr id="3" name="Groep 2">
            <a:extLst>
              <a:ext uri="{FF2B5EF4-FFF2-40B4-BE49-F238E27FC236}">
                <a16:creationId xmlns:a16="http://schemas.microsoft.com/office/drawing/2014/main" id="{B7898363-C489-924B-B544-1C65EB8FC379}"/>
              </a:ext>
            </a:extLst>
          </p:cNvPr>
          <p:cNvGrpSpPr/>
          <p:nvPr userDrawn="1"/>
        </p:nvGrpSpPr>
        <p:grpSpPr>
          <a:xfrm>
            <a:off x="251326" y="358419"/>
            <a:ext cx="1394135" cy="2401405"/>
            <a:chOff x="10797865" y="156784"/>
            <a:chExt cx="1394135" cy="2401405"/>
          </a:xfrm>
        </p:grpSpPr>
        <p:pic>
          <p:nvPicPr>
            <p:cNvPr id="4" name="Afbeelding 61">
              <a:extLst>
                <a:ext uri="{FF2B5EF4-FFF2-40B4-BE49-F238E27FC236}">
                  <a16:creationId xmlns:a16="http://schemas.microsoft.com/office/drawing/2014/main" id="{5971657D-C9C6-184E-B7A0-3586330EA01F}"/>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156784"/>
              <a:ext cx="1394135" cy="304654"/>
            </a:xfrm>
            <a:prstGeom prst="rect">
              <a:avLst/>
            </a:prstGeom>
          </p:spPr>
        </p:pic>
        <p:sp>
          <p:nvSpPr>
            <p:cNvPr id="5" name="Tekstvak 4">
              <a:extLst>
                <a:ext uri="{FF2B5EF4-FFF2-40B4-BE49-F238E27FC236}">
                  <a16:creationId xmlns:a16="http://schemas.microsoft.com/office/drawing/2014/main" id="{D0394D6A-C276-2B41-B286-3ACB1DBA51FC}"/>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43505E"/>
                  </a:solidFill>
                  <a:latin typeface="Raleway" panose="020B0503030101060003"/>
                </a:rPr>
                <a:t>Lichaam</a:t>
              </a:r>
            </a:p>
          </p:txBody>
        </p:sp>
        <p:pic>
          <p:nvPicPr>
            <p:cNvPr id="6" name="Afbeelding 61">
              <a:extLst>
                <a:ext uri="{FF2B5EF4-FFF2-40B4-BE49-F238E27FC236}">
                  <a16:creationId xmlns:a16="http://schemas.microsoft.com/office/drawing/2014/main" id="{6B283615-B675-D94F-A4B1-B08FCC0E5578}"/>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7" name="Tekstvak 6">
              <a:extLst>
                <a:ext uri="{FF2B5EF4-FFF2-40B4-BE49-F238E27FC236}">
                  <a16:creationId xmlns:a16="http://schemas.microsoft.com/office/drawing/2014/main" id="{D165F6B5-5EE0-BF48-882F-C26E071592E1}"/>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8" name="Afbeelding 59">
              <a:extLst>
                <a:ext uri="{FF2B5EF4-FFF2-40B4-BE49-F238E27FC236}">
                  <a16:creationId xmlns:a16="http://schemas.microsoft.com/office/drawing/2014/main" id="{8E95E01E-7D36-B646-8BE1-18F001B0F4B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9" name="Tekstvak 8">
              <a:extLst>
                <a:ext uri="{FF2B5EF4-FFF2-40B4-BE49-F238E27FC236}">
                  <a16:creationId xmlns:a16="http://schemas.microsoft.com/office/drawing/2014/main" id="{4F247AF6-8B9D-FE4D-AC78-694EE2706A73}"/>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10" name="Afbeelding 57">
              <a:extLst>
                <a:ext uri="{FF2B5EF4-FFF2-40B4-BE49-F238E27FC236}">
                  <a16:creationId xmlns:a16="http://schemas.microsoft.com/office/drawing/2014/main" id="{1D9C6A38-CFBE-7040-BC08-608B8C8414E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11" name="Tekstvak 10">
              <a:extLst>
                <a:ext uri="{FF2B5EF4-FFF2-40B4-BE49-F238E27FC236}">
                  <a16:creationId xmlns:a16="http://schemas.microsoft.com/office/drawing/2014/main" id="{4D41CE30-7E39-2A47-8F5F-00E470CEC34F}"/>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12" name="Afbeelding 55">
              <a:extLst>
                <a:ext uri="{FF2B5EF4-FFF2-40B4-BE49-F238E27FC236}">
                  <a16:creationId xmlns:a16="http://schemas.microsoft.com/office/drawing/2014/main" id="{DDF82943-2590-9143-BA08-52D9B5CE0594}"/>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13" name="Tekstvak 12">
              <a:extLst>
                <a:ext uri="{FF2B5EF4-FFF2-40B4-BE49-F238E27FC236}">
                  <a16:creationId xmlns:a16="http://schemas.microsoft.com/office/drawing/2014/main" id="{DFC7F2A4-33AB-7141-A320-61038229FF5F}"/>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14" name="Afbeelding 53">
              <a:extLst>
                <a:ext uri="{FF2B5EF4-FFF2-40B4-BE49-F238E27FC236}">
                  <a16:creationId xmlns:a16="http://schemas.microsoft.com/office/drawing/2014/main" id="{6C992B0B-E48D-9F4B-ADA5-2B4BE60689CC}"/>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15" name="Tekstvak 14">
              <a:extLst>
                <a:ext uri="{FF2B5EF4-FFF2-40B4-BE49-F238E27FC236}">
                  <a16:creationId xmlns:a16="http://schemas.microsoft.com/office/drawing/2014/main" id="{5CA4B186-CE71-4344-869C-4ED7ADE3C2CC}"/>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16" name="Afbeelding 51">
              <a:extLst>
                <a:ext uri="{FF2B5EF4-FFF2-40B4-BE49-F238E27FC236}">
                  <a16:creationId xmlns:a16="http://schemas.microsoft.com/office/drawing/2014/main" id="{19B5DB68-AA82-254D-9724-FC72F2CF6A78}"/>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17" name="Tekstvak 16">
              <a:extLst>
                <a:ext uri="{FF2B5EF4-FFF2-40B4-BE49-F238E27FC236}">
                  <a16:creationId xmlns:a16="http://schemas.microsoft.com/office/drawing/2014/main" id="{4EA50419-8F72-C549-822C-F334E1B9CCE6}"/>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18" name="Groep 17">
            <a:extLst>
              <a:ext uri="{FF2B5EF4-FFF2-40B4-BE49-F238E27FC236}">
                <a16:creationId xmlns:a16="http://schemas.microsoft.com/office/drawing/2014/main" id="{31DDAA45-BE3E-2443-A542-4DFFC1E11653}"/>
              </a:ext>
            </a:extLst>
          </p:cNvPr>
          <p:cNvGrpSpPr/>
          <p:nvPr userDrawn="1"/>
        </p:nvGrpSpPr>
        <p:grpSpPr>
          <a:xfrm>
            <a:off x="1770742" y="358419"/>
            <a:ext cx="1394135" cy="2401405"/>
            <a:chOff x="10797865" y="156784"/>
            <a:chExt cx="1394135" cy="2401405"/>
          </a:xfrm>
        </p:grpSpPr>
        <p:pic>
          <p:nvPicPr>
            <p:cNvPr id="19" name="Afbeelding 61">
              <a:extLst>
                <a:ext uri="{FF2B5EF4-FFF2-40B4-BE49-F238E27FC236}">
                  <a16:creationId xmlns:a16="http://schemas.microsoft.com/office/drawing/2014/main" id="{10CF7A8A-94C7-1344-BB06-F075F802445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20" name="Tekstvak 19">
              <a:extLst>
                <a:ext uri="{FF2B5EF4-FFF2-40B4-BE49-F238E27FC236}">
                  <a16:creationId xmlns:a16="http://schemas.microsoft.com/office/drawing/2014/main" id="{C2FB1790-43CF-7E45-8DDE-876149F832D7}"/>
                </a:ext>
              </a:extLst>
            </p:cNvPr>
            <p:cNvSpPr txBox="1"/>
            <p:nvPr/>
          </p:nvSpPr>
          <p:spPr>
            <a:xfrm>
              <a:off x="10871859" y="185396"/>
              <a:ext cx="1320139" cy="246221"/>
            </a:xfrm>
            <a:prstGeom prst="rect">
              <a:avLst/>
            </a:prstGeom>
            <a:noFill/>
          </p:spPr>
          <p:txBody>
            <a:bodyPr wrap="square" rtlCol="0">
              <a:spAutoFit/>
            </a:bodyPr>
            <a:lstStyle/>
            <a:p>
              <a:r>
                <a:rPr lang="nl-NL" sz="1000" b="1">
                  <a:solidFill>
                    <a:schemeClr val="bg1"/>
                  </a:solidFill>
                  <a:latin typeface="Raleway" panose="020B0503030101060003"/>
                </a:rPr>
                <a:t>Lichaam</a:t>
              </a:r>
            </a:p>
          </p:txBody>
        </p:sp>
        <p:pic>
          <p:nvPicPr>
            <p:cNvPr id="21" name="Afbeelding 61">
              <a:extLst>
                <a:ext uri="{FF2B5EF4-FFF2-40B4-BE49-F238E27FC236}">
                  <a16:creationId xmlns:a16="http://schemas.microsoft.com/office/drawing/2014/main" id="{B74CE92A-AF38-314A-BF70-36E096CC1C97}"/>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22" name="Tekstvak 21">
              <a:extLst>
                <a:ext uri="{FF2B5EF4-FFF2-40B4-BE49-F238E27FC236}">
                  <a16:creationId xmlns:a16="http://schemas.microsoft.com/office/drawing/2014/main" id="{4243A8A8-0956-224F-8815-EF9DA08E7503}"/>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23" name="Afbeelding 59">
              <a:extLst>
                <a:ext uri="{FF2B5EF4-FFF2-40B4-BE49-F238E27FC236}">
                  <a16:creationId xmlns:a16="http://schemas.microsoft.com/office/drawing/2014/main" id="{ACEF2B88-0CA1-D544-98F9-F5DD492D9247}"/>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24" name="Tekstvak 23">
              <a:extLst>
                <a:ext uri="{FF2B5EF4-FFF2-40B4-BE49-F238E27FC236}">
                  <a16:creationId xmlns:a16="http://schemas.microsoft.com/office/drawing/2014/main" id="{9F4CC002-AB97-FD47-9F40-976B10D52F0B}"/>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25" name="Afbeelding 57">
              <a:extLst>
                <a:ext uri="{FF2B5EF4-FFF2-40B4-BE49-F238E27FC236}">
                  <a16:creationId xmlns:a16="http://schemas.microsoft.com/office/drawing/2014/main" id="{C202F3FE-77B2-C044-AA24-1177CD568B2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26" name="Tekstvak 25">
              <a:extLst>
                <a:ext uri="{FF2B5EF4-FFF2-40B4-BE49-F238E27FC236}">
                  <a16:creationId xmlns:a16="http://schemas.microsoft.com/office/drawing/2014/main" id="{00843E50-7048-F047-AEB5-139A5A9FD206}"/>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27" name="Afbeelding 55">
              <a:extLst>
                <a:ext uri="{FF2B5EF4-FFF2-40B4-BE49-F238E27FC236}">
                  <a16:creationId xmlns:a16="http://schemas.microsoft.com/office/drawing/2014/main" id="{B7497F31-E054-5341-827E-78E3A2E2C1F3}"/>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28" name="Tekstvak 27">
              <a:extLst>
                <a:ext uri="{FF2B5EF4-FFF2-40B4-BE49-F238E27FC236}">
                  <a16:creationId xmlns:a16="http://schemas.microsoft.com/office/drawing/2014/main" id="{4A743FEC-EE07-1F46-98CD-C7B93C487A3D}"/>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29" name="Afbeelding 53">
              <a:extLst>
                <a:ext uri="{FF2B5EF4-FFF2-40B4-BE49-F238E27FC236}">
                  <a16:creationId xmlns:a16="http://schemas.microsoft.com/office/drawing/2014/main" id="{00D27F38-2622-7A45-B01C-F11BDDE8F971}"/>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30" name="Tekstvak 29">
              <a:extLst>
                <a:ext uri="{FF2B5EF4-FFF2-40B4-BE49-F238E27FC236}">
                  <a16:creationId xmlns:a16="http://schemas.microsoft.com/office/drawing/2014/main" id="{B5EB85D2-F8DB-D14F-BD74-8A9754EEC548}"/>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31" name="Afbeelding 51">
              <a:extLst>
                <a:ext uri="{FF2B5EF4-FFF2-40B4-BE49-F238E27FC236}">
                  <a16:creationId xmlns:a16="http://schemas.microsoft.com/office/drawing/2014/main" id="{C4E2AD78-73C9-E84F-A84E-178DA0973F6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32" name="Tekstvak 31">
              <a:extLst>
                <a:ext uri="{FF2B5EF4-FFF2-40B4-BE49-F238E27FC236}">
                  <a16:creationId xmlns:a16="http://schemas.microsoft.com/office/drawing/2014/main" id="{6323B485-7FBE-1444-91DD-902D81A98B39}"/>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33" name="Groep 32">
            <a:extLst>
              <a:ext uri="{FF2B5EF4-FFF2-40B4-BE49-F238E27FC236}">
                <a16:creationId xmlns:a16="http://schemas.microsoft.com/office/drawing/2014/main" id="{DFBEB732-4C7C-1444-B053-C8D271535488}"/>
              </a:ext>
            </a:extLst>
          </p:cNvPr>
          <p:cNvGrpSpPr/>
          <p:nvPr userDrawn="1"/>
        </p:nvGrpSpPr>
        <p:grpSpPr>
          <a:xfrm>
            <a:off x="3310785" y="358419"/>
            <a:ext cx="1394135" cy="2401405"/>
            <a:chOff x="10797865" y="156784"/>
            <a:chExt cx="1394135" cy="2401405"/>
          </a:xfrm>
        </p:grpSpPr>
        <p:pic>
          <p:nvPicPr>
            <p:cNvPr id="34" name="Afbeelding 61">
              <a:extLst>
                <a:ext uri="{FF2B5EF4-FFF2-40B4-BE49-F238E27FC236}">
                  <a16:creationId xmlns:a16="http://schemas.microsoft.com/office/drawing/2014/main" id="{E0D09455-407E-C94C-A91F-40308744E1FA}"/>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156784"/>
              <a:ext cx="1394135" cy="304654"/>
            </a:xfrm>
            <a:prstGeom prst="rect">
              <a:avLst/>
            </a:prstGeom>
          </p:spPr>
        </p:pic>
        <p:sp>
          <p:nvSpPr>
            <p:cNvPr id="35" name="Tekstvak 34">
              <a:extLst>
                <a:ext uri="{FF2B5EF4-FFF2-40B4-BE49-F238E27FC236}">
                  <a16:creationId xmlns:a16="http://schemas.microsoft.com/office/drawing/2014/main" id="{2C4A2BDA-9DAA-5648-9364-C46A635AEA0D}"/>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ECEEEF"/>
                  </a:solidFill>
                  <a:latin typeface="Raleway" panose="020B0503030101060003"/>
                </a:rPr>
                <a:t>Lichaam</a:t>
              </a:r>
            </a:p>
          </p:txBody>
        </p:sp>
        <p:pic>
          <p:nvPicPr>
            <p:cNvPr id="36" name="Afbeelding 61">
              <a:extLst>
                <a:ext uri="{FF2B5EF4-FFF2-40B4-BE49-F238E27FC236}">
                  <a16:creationId xmlns:a16="http://schemas.microsoft.com/office/drawing/2014/main" id="{4D20B6E8-5134-6443-A5C8-212FB35030A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507659"/>
              <a:ext cx="1394135" cy="304654"/>
            </a:xfrm>
            <a:prstGeom prst="rect">
              <a:avLst/>
            </a:prstGeom>
          </p:spPr>
        </p:pic>
        <p:sp>
          <p:nvSpPr>
            <p:cNvPr id="37" name="Tekstvak 36">
              <a:extLst>
                <a:ext uri="{FF2B5EF4-FFF2-40B4-BE49-F238E27FC236}">
                  <a16:creationId xmlns:a16="http://schemas.microsoft.com/office/drawing/2014/main" id="{6D30BE4A-B64B-3F40-9BAB-0F5CE4C56E18}"/>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ECEEEF"/>
                  </a:solidFill>
                  <a:latin typeface="Raleway" panose="020B0503030101060003"/>
                </a:rPr>
                <a:t>Handen</a:t>
              </a:r>
            </a:p>
          </p:txBody>
        </p:sp>
        <p:pic>
          <p:nvPicPr>
            <p:cNvPr id="38" name="Afbeelding 59">
              <a:extLst>
                <a:ext uri="{FF2B5EF4-FFF2-40B4-BE49-F238E27FC236}">
                  <a16:creationId xmlns:a16="http://schemas.microsoft.com/office/drawing/2014/main" id="{FDDCB2C5-243B-E74F-A218-96AE6D6495B3}"/>
                </a:ext>
              </a:extLst>
            </p:cNvPr>
            <p:cNvPicPr>
              <a:picLocks noChangeAspect="1"/>
            </p:cNvPicPr>
            <p:nvPr/>
          </p:nvPicPr>
          <p:blipFill>
            <a:blip r:embed="rId5">
              <a:extLst>
                <a:ext uri="{96DAC541-7B7A-43D3-8B79-37D633B846F1}">
                  <asvg:svgBlip xmlns:asvg="http://schemas.microsoft.com/office/drawing/2016/SVG/main" r:embed="rId9"/>
                </a:ext>
              </a:extLst>
            </a:blip>
            <a:srcRect/>
            <a:stretch/>
          </p:blipFill>
          <p:spPr>
            <a:xfrm>
              <a:off x="10797865" y="856834"/>
              <a:ext cx="1394133" cy="304654"/>
            </a:xfrm>
            <a:prstGeom prst="rect">
              <a:avLst/>
            </a:prstGeom>
          </p:spPr>
        </p:pic>
        <p:sp>
          <p:nvSpPr>
            <p:cNvPr id="39" name="Tekstvak 38">
              <a:extLst>
                <a:ext uri="{FF2B5EF4-FFF2-40B4-BE49-F238E27FC236}">
                  <a16:creationId xmlns:a16="http://schemas.microsoft.com/office/drawing/2014/main" id="{03892508-6E3A-5249-A1EC-256FBC98182E}"/>
                </a:ext>
              </a:extLst>
            </p:cNvPr>
            <p:cNvSpPr txBox="1"/>
            <p:nvPr/>
          </p:nvSpPr>
          <p:spPr>
            <a:xfrm>
              <a:off x="10871859" y="883746"/>
              <a:ext cx="1320139" cy="246221"/>
            </a:xfrm>
            <a:prstGeom prst="rect">
              <a:avLst/>
            </a:prstGeom>
            <a:noFill/>
          </p:spPr>
          <p:txBody>
            <a:bodyPr wrap="square" rtlCol="0">
              <a:spAutoFit/>
            </a:bodyPr>
            <a:lstStyle/>
            <a:p>
              <a:r>
                <a:rPr lang="nl-NL" sz="1000" b="1">
                  <a:solidFill>
                    <a:schemeClr val="bg1"/>
                  </a:solidFill>
                  <a:latin typeface="Raleway" panose="020B0503030101060003"/>
                </a:rPr>
                <a:t>Onderkoeling</a:t>
              </a:r>
            </a:p>
          </p:txBody>
        </p:sp>
        <p:pic>
          <p:nvPicPr>
            <p:cNvPr id="40" name="Afbeelding 57">
              <a:extLst>
                <a:ext uri="{FF2B5EF4-FFF2-40B4-BE49-F238E27FC236}">
                  <a16:creationId xmlns:a16="http://schemas.microsoft.com/office/drawing/2014/main" id="{E750848E-32E6-1F44-B910-88D854EB3602}"/>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41" name="Tekstvak 40">
              <a:extLst>
                <a:ext uri="{FF2B5EF4-FFF2-40B4-BE49-F238E27FC236}">
                  <a16:creationId xmlns:a16="http://schemas.microsoft.com/office/drawing/2014/main" id="{6AAEA410-93FF-094B-B1C4-D872137BEBA8}"/>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42" name="Afbeelding 55">
              <a:extLst>
                <a:ext uri="{FF2B5EF4-FFF2-40B4-BE49-F238E27FC236}">
                  <a16:creationId xmlns:a16="http://schemas.microsoft.com/office/drawing/2014/main" id="{ACD3BC3B-5304-B74D-B615-F3664A62FEEE}"/>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43" name="Tekstvak 42">
              <a:extLst>
                <a:ext uri="{FF2B5EF4-FFF2-40B4-BE49-F238E27FC236}">
                  <a16:creationId xmlns:a16="http://schemas.microsoft.com/office/drawing/2014/main" id="{640670AD-3A58-8347-9A7E-4932148DAA39}"/>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44" name="Afbeelding 53">
              <a:extLst>
                <a:ext uri="{FF2B5EF4-FFF2-40B4-BE49-F238E27FC236}">
                  <a16:creationId xmlns:a16="http://schemas.microsoft.com/office/drawing/2014/main" id="{4CF79B9E-506A-504E-9D4E-401090B2FC7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45" name="Tekstvak 44">
              <a:extLst>
                <a:ext uri="{FF2B5EF4-FFF2-40B4-BE49-F238E27FC236}">
                  <a16:creationId xmlns:a16="http://schemas.microsoft.com/office/drawing/2014/main" id="{638C6DFC-4449-BE4F-A5D6-E5F4CEEE2034}"/>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46" name="Afbeelding 51">
              <a:extLst>
                <a:ext uri="{FF2B5EF4-FFF2-40B4-BE49-F238E27FC236}">
                  <a16:creationId xmlns:a16="http://schemas.microsoft.com/office/drawing/2014/main" id="{D96EFDA8-FDA2-1B4D-8C56-674B389DE140}"/>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47" name="Tekstvak 46">
              <a:extLst>
                <a:ext uri="{FF2B5EF4-FFF2-40B4-BE49-F238E27FC236}">
                  <a16:creationId xmlns:a16="http://schemas.microsoft.com/office/drawing/2014/main" id="{853670AF-AE73-D540-AA59-D00505F1321F}"/>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pic>
        <p:nvPicPr>
          <p:cNvPr id="49" name="Afbeelding 48">
            <a:extLst>
              <a:ext uri="{FF2B5EF4-FFF2-40B4-BE49-F238E27FC236}">
                <a16:creationId xmlns:a16="http://schemas.microsoft.com/office/drawing/2014/main" id="{D2358978-85DE-8E42-AC68-6AE6E08DB0CE}"/>
              </a:ext>
            </a:extLst>
          </p:cNvPr>
          <p:cNvPicPr>
            <a:picLocks noChangeAspect="1"/>
          </p:cNvPicPr>
          <p:nvPr userDrawn="1"/>
        </p:nvPicPr>
        <p:blipFill>
          <a:blip r:embed="rId10"/>
          <a:stretch>
            <a:fillRect/>
          </a:stretch>
        </p:blipFill>
        <p:spPr>
          <a:xfrm>
            <a:off x="488042" y="3323174"/>
            <a:ext cx="1282700" cy="1155700"/>
          </a:xfrm>
          <a:prstGeom prst="rect">
            <a:avLst/>
          </a:prstGeom>
        </p:spPr>
      </p:pic>
      <p:pic>
        <p:nvPicPr>
          <p:cNvPr id="50" name="Afbeelding 49">
            <a:extLst>
              <a:ext uri="{FF2B5EF4-FFF2-40B4-BE49-F238E27FC236}">
                <a16:creationId xmlns:a16="http://schemas.microsoft.com/office/drawing/2014/main" id="{C68975F2-A1EE-CB46-916D-67C95841199B}"/>
              </a:ext>
            </a:extLst>
          </p:cNvPr>
          <p:cNvPicPr>
            <a:picLocks noChangeAspect="1"/>
          </p:cNvPicPr>
          <p:nvPr userDrawn="1"/>
        </p:nvPicPr>
        <p:blipFill>
          <a:blip r:embed="rId11"/>
          <a:stretch>
            <a:fillRect/>
          </a:stretch>
        </p:blipFill>
        <p:spPr>
          <a:xfrm>
            <a:off x="1889958" y="3323174"/>
            <a:ext cx="1155700" cy="1155700"/>
          </a:xfrm>
          <a:prstGeom prst="rect">
            <a:avLst/>
          </a:prstGeom>
        </p:spPr>
      </p:pic>
      <p:pic>
        <p:nvPicPr>
          <p:cNvPr id="51" name="Afbeelding 50">
            <a:extLst>
              <a:ext uri="{FF2B5EF4-FFF2-40B4-BE49-F238E27FC236}">
                <a16:creationId xmlns:a16="http://schemas.microsoft.com/office/drawing/2014/main" id="{F512316B-2ADE-4041-A36A-FC604C7C171F}"/>
              </a:ext>
            </a:extLst>
          </p:cNvPr>
          <p:cNvPicPr>
            <a:picLocks noChangeAspect="1"/>
          </p:cNvPicPr>
          <p:nvPr userDrawn="1"/>
        </p:nvPicPr>
        <p:blipFill>
          <a:blip r:embed="rId12"/>
          <a:stretch>
            <a:fillRect/>
          </a:stretch>
        </p:blipFill>
        <p:spPr>
          <a:xfrm>
            <a:off x="3448346" y="3621624"/>
            <a:ext cx="850900" cy="558800"/>
          </a:xfrm>
          <a:prstGeom prst="rect">
            <a:avLst/>
          </a:prstGeom>
        </p:spPr>
      </p:pic>
      <p:pic>
        <p:nvPicPr>
          <p:cNvPr id="52" name="Afbeelding 51">
            <a:extLst>
              <a:ext uri="{FF2B5EF4-FFF2-40B4-BE49-F238E27FC236}">
                <a16:creationId xmlns:a16="http://schemas.microsoft.com/office/drawing/2014/main" id="{F35F7D94-6BFA-424F-8472-14E385A7E2A2}"/>
              </a:ext>
            </a:extLst>
          </p:cNvPr>
          <p:cNvPicPr>
            <a:picLocks noChangeAspect="1"/>
          </p:cNvPicPr>
          <p:nvPr userDrawn="1"/>
        </p:nvPicPr>
        <p:blipFill>
          <a:blip r:embed="rId12"/>
          <a:stretch>
            <a:fillRect/>
          </a:stretch>
        </p:blipFill>
        <p:spPr>
          <a:xfrm rot="10800000">
            <a:off x="5416509" y="3559452"/>
            <a:ext cx="850900" cy="558800"/>
          </a:xfrm>
          <a:prstGeom prst="rect">
            <a:avLst/>
          </a:prstGeom>
        </p:spPr>
      </p:pic>
      <p:pic>
        <p:nvPicPr>
          <p:cNvPr id="54" name="Afbeelding 53">
            <a:extLst>
              <a:ext uri="{FF2B5EF4-FFF2-40B4-BE49-F238E27FC236}">
                <a16:creationId xmlns:a16="http://schemas.microsoft.com/office/drawing/2014/main" id="{EFDB66C3-D13D-A841-9152-C076AD5F4F8D}"/>
              </a:ext>
            </a:extLst>
          </p:cNvPr>
          <p:cNvPicPr>
            <a:picLocks noChangeAspect="1"/>
          </p:cNvPicPr>
          <p:nvPr userDrawn="1"/>
        </p:nvPicPr>
        <p:blipFill>
          <a:blip r:embed="rId13"/>
          <a:stretch>
            <a:fillRect/>
          </a:stretch>
        </p:blipFill>
        <p:spPr>
          <a:xfrm>
            <a:off x="7397287" y="3524510"/>
            <a:ext cx="647700" cy="647700"/>
          </a:xfrm>
          <a:prstGeom prst="rect">
            <a:avLst/>
          </a:prstGeom>
        </p:spPr>
      </p:pic>
      <p:pic>
        <p:nvPicPr>
          <p:cNvPr id="55" name="Afbeelding 54">
            <a:extLst>
              <a:ext uri="{FF2B5EF4-FFF2-40B4-BE49-F238E27FC236}">
                <a16:creationId xmlns:a16="http://schemas.microsoft.com/office/drawing/2014/main" id="{3F65C44B-7BAA-7145-9191-FA22A2F93BFB}"/>
              </a:ext>
            </a:extLst>
          </p:cNvPr>
          <p:cNvPicPr>
            <a:picLocks noChangeAspect="1"/>
          </p:cNvPicPr>
          <p:nvPr userDrawn="1"/>
        </p:nvPicPr>
        <p:blipFill>
          <a:blip r:embed="rId12"/>
          <a:stretch>
            <a:fillRect/>
          </a:stretch>
        </p:blipFill>
        <p:spPr>
          <a:xfrm rot="16200000">
            <a:off x="4480528" y="3603903"/>
            <a:ext cx="850900" cy="558800"/>
          </a:xfrm>
          <a:prstGeom prst="rect">
            <a:avLst/>
          </a:prstGeom>
        </p:spPr>
      </p:pic>
      <p:pic>
        <p:nvPicPr>
          <p:cNvPr id="56" name="Afbeelding 55">
            <a:extLst>
              <a:ext uri="{FF2B5EF4-FFF2-40B4-BE49-F238E27FC236}">
                <a16:creationId xmlns:a16="http://schemas.microsoft.com/office/drawing/2014/main" id="{1BD9EA7B-4403-3049-9070-37F7570E9968}"/>
              </a:ext>
            </a:extLst>
          </p:cNvPr>
          <p:cNvPicPr>
            <a:picLocks noChangeAspect="1"/>
          </p:cNvPicPr>
          <p:nvPr userDrawn="1"/>
        </p:nvPicPr>
        <p:blipFill>
          <a:blip r:embed="rId12"/>
          <a:stretch>
            <a:fillRect/>
          </a:stretch>
        </p:blipFill>
        <p:spPr>
          <a:xfrm rot="5400000">
            <a:off x="6382975" y="3550740"/>
            <a:ext cx="850900" cy="558800"/>
          </a:xfrm>
          <a:prstGeom prst="rect">
            <a:avLst/>
          </a:prstGeom>
        </p:spPr>
      </p:pic>
      <p:pic>
        <p:nvPicPr>
          <p:cNvPr id="57" name="Afbeelding 56">
            <a:extLst>
              <a:ext uri="{FF2B5EF4-FFF2-40B4-BE49-F238E27FC236}">
                <a16:creationId xmlns:a16="http://schemas.microsoft.com/office/drawing/2014/main" id="{0251864F-3FEA-344B-B466-3BC0E09E9B62}"/>
              </a:ext>
            </a:extLst>
          </p:cNvPr>
          <p:cNvPicPr>
            <a:picLocks noChangeAspect="1"/>
          </p:cNvPicPr>
          <p:nvPr userDrawn="1"/>
        </p:nvPicPr>
        <p:blipFill>
          <a:blip r:embed="rId13"/>
          <a:stretch>
            <a:fillRect/>
          </a:stretch>
        </p:blipFill>
        <p:spPr>
          <a:xfrm flipH="1">
            <a:off x="8274473" y="3532724"/>
            <a:ext cx="647700" cy="647700"/>
          </a:xfrm>
          <a:prstGeom prst="rect">
            <a:avLst/>
          </a:prstGeom>
        </p:spPr>
      </p:pic>
      <p:pic>
        <p:nvPicPr>
          <p:cNvPr id="2" name="Afbeelding 1">
            <a:extLst>
              <a:ext uri="{FF2B5EF4-FFF2-40B4-BE49-F238E27FC236}">
                <a16:creationId xmlns:a16="http://schemas.microsoft.com/office/drawing/2014/main" id="{684222C5-1262-474D-8D2B-1EBC3BD52CC5}"/>
              </a:ext>
            </a:extLst>
          </p:cNvPr>
          <p:cNvPicPr>
            <a:picLocks noChangeAspect="1"/>
          </p:cNvPicPr>
          <p:nvPr userDrawn="1"/>
        </p:nvPicPr>
        <p:blipFill>
          <a:blip r:embed="rId14"/>
          <a:stretch>
            <a:fillRect/>
          </a:stretch>
        </p:blipFill>
        <p:spPr>
          <a:xfrm>
            <a:off x="5054085" y="773038"/>
            <a:ext cx="6235700" cy="1409700"/>
          </a:xfrm>
          <a:prstGeom prst="rect">
            <a:avLst/>
          </a:prstGeom>
        </p:spPr>
      </p:pic>
      <p:pic>
        <p:nvPicPr>
          <p:cNvPr id="48" name="Afbeelding 47">
            <a:extLst>
              <a:ext uri="{FF2B5EF4-FFF2-40B4-BE49-F238E27FC236}">
                <a16:creationId xmlns:a16="http://schemas.microsoft.com/office/drawing/2014/main" id="{3B7DB039-FFA5-0E4E-A0CD-843282E6732B}"/>
              </a:ext>
            </a:extLst>
          </p:cNvPr>
          <p:cNvPicPr>
            <a:picLocks noChangeAspect="1"/>
          </p:cNvPicPr>
          <p:nvPr userDrawn="1"/>
        </p:nvPicPr>
        <p:blipFill>
          <a:blip r:embed="rId15"/>
          <a:stretch>
            <a:fillRect/>
          </a:stretch>
        </p:blipFill>
        <p:spPr>
          <a:xfrm>
            <a:off x="4826423" y="4985139"/>
            <a:ext cx="3771900" cy="1257300"/>
          </a:xfrm>
          <a:prstGeom prst="rect">
            <a:avLst/>
          </a:prstGeom>
        </p:spPr>
      </p:pic>
    </p:spTree>
    <p:extLst>
      <p:ext uri="{BB962C8B-B14F-4D97-AF65-F5344CB8AC3E}">
        <p14:creationId xmlns:p14="http://schemas.microsoft.com/office/powerpoint/2010/main" val="37494664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Aangepaste indeling">
    <p:spTree>
      <p:nvGrpSpPr>
        <p:cNvPr id="1" name=""/>
        <p:cNvGrpSpPr/>
        <p:nvPr/>
      </p:nvGrpSpPr>
      <p:grpSpPr>
        <a:xfrm>
          <a:off x="0" y="0"/>
          <a:ext cx="0" cy="0"/>
          <a:chOff x="0" y="0"/>
          <a:chExt cx="0" cy="0"/>
        </a:xfrm>
      </p:grpSpPr>
      <p:sp>
        <p:nvSpPr>
          <p:cNvPr id="3" name="Graphic 4">
            <a:extLst>
              <a:ext uri="{FF2B5EF4-FFF2-40B4-BE49-F238E27FC236}">
                <a16:creationId xmlns:a16="http://schemas.microsoft.com/office/drawing/2014/main" id="{D4D12AAD-4608-444F-83D7-858B8BED7DB3}"/>
              </a:ext>
            </a:extLst>
          </p:cNvPr>
          <p:cNvSpPr/>
          <p:nvPr userDrawn="1"/>
        </p:nvSpPr>
        <p:spPr>
          <a:xfrm>
            <a:off x="275121" y="179280"/>
            <a:ext cx="3286325" cy="6499439"/>
          </a:xfrm>
          <a:custGeom>
            <a:avLst/>
            <a:gdLst>
              <a:gd name="connsiteX0" fmla="*/ 0 w 3286325"/>
              <a:gd name="connsiteY0" fmla="*/ 0 h 6499439"/>
              <a:gd name="connsiteX1" fmla="*/ 3286325 w 3286325"/>
              <a:gd name="connsiteY1" fmla="*/ 0 h 6499439"/>
              <a:gd name="connsiteX2" fmla="*/ 3286325 w 3286325"/>
              <a:gd name="connsiteY2" fmla="*/ 6438469 h 6499439"/>
              <a:gd name="connsiteX3" fmla="*/ 3225354 w 3286325"/>
              <a:gd name="connsiteY3" fmla="*/ 6499439 h 6499439"/>
              <a:gd name="connsiteX4" fmla="*/ 60971 w 3286325"/>
              <a:gd name="connsiteY4" fmla="*/ 6499439 h 6499439"/>
              <a:gd name="connsiteX5" fmla="*/ 0 w 3286325"/>
              <a:gd name="connsiteY5" fmla="*/ 6438469 h 6499439"/>
              <a:gd name="connsiteX6" fmla="*/ 0 w 3286325"/>
              <a:gd name="connsiteY6" fmla="*/ 0 h 6499439"/>
              <a:gd name="connsiteX7" fmla="*/ 0 w 3286325"/>
              <a:gd name="connsiteY7" fmla="*/ 0 h 649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86325" h="6499439">
                <a:moveTo>
                  <a:pt x="0" y="0"/>
                </a:moveTo>
                <a:lnTo>
                  <a:pt x="3286325" y="0"/>
                </a:lnTo>
                <a:lnTo>
                  <a:pt x="3286325" y="6438469"/>
                </a:lnTo>
                <a:cubicBezTo>
                  <a:pt x="3286325" y="6472125"/>
                  <a:pt x="3259029" y="6499439"/>
                  <a:pt x="3225354" y="6499439"/>
                </a:cubicBezTo>
                <a:lnTo>
                  <a:pt x="60971" y="6499439"/>
                </a:lnTo>
                <a:cubicBezTo>
                  <a:pt x="27298" y="6499439"/>
                  <a:pt x="0" y="6472125"/>
                  <a:pt x="0" y="6438469"/>
                </a:cubicBezTo>
                <a:lnTo>
                  <a:pt x="0" y="0"/>
                </a:lnTo>
                <a:lnTo>
                  <a:pt x="0" y="0"/>
                </a:lnTo>
                <a:close/>
              </a:path>
            </a:pathLst>
          </a:custGeom>
          <a:solidFill>
            <a:srgbClr val="000000"/>
          </a:solidFill>
          <a:ln w="6097" cap="flat">
            <a:noFill/>
            <a:prstDash val="solid"/>
            <a:miter/>
          </a:ln>
        </p:spPr>
        <p:txBody>
          <a:bodyPr rtlCol="0" anchor="ctr"/>
          <a:lstStyle/>
          <a:p>
            <a:endParaRPr lang="nl-NL"/>
          </a:p>
        </p:txBody>
      </p:sp>
    </p:spTree>
    <p:extLst>
      <p:ext uri="{BB962C8B-B14F-4D97-AF65-F5344CB8AC3E}">
        <p14:creationId xmlns:p14="http://schemas.microsoft.com/office/powerpoint/2010/main" val="3543106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Aangepaste indeling">
    <p:spTree>
      <p:nvGrpSpPr>
        <p:cNvPr id="1" name=""/>
        <p:cNvGrpSpPr/>
        <p:nvPr/>
      </p:nvGrpSpPr>
      <p:grpSpPr>
        <a:xfrm>
          <a:off x="0" y="0"/>
          <a:ext cx="0" cy="0"/>
          <a:chOff x="0" y="0"/>
          <a:chExt cx="0" cy="0"/>
        </a:xfrm>
      </p:grpSpPr>
      <p:sp>
        <p:nvSpPr>
          <p:cNvPr id="3" name="Graphic 3">
            <a:extLst>
              <a:ext uri="{FF2B5EF4-FFF2-40B4-BE49-F238E27FC236}">
                <a16:creationId xmlns:a16="http://schemas.microsoft.com/office/drawing/2014/main" id="{67D70ED5-9D6A-3B43-8106-5CB27AF49B95}"/>
              </a:ext>
            </a:extLst>
          </p:cNvPr>
          <p:cNvSpPr/>
          <p:nvPr userDrawn="1"/>
        </p:nvSpPr>
        <p:spPr>
          <a:xfrm>
            <a:off x="807723" y="694592"/>
            <a:ext cx="10437860" cy="5137242"/>
          </a:xfrm>
          <a:custGeom>
            <a:avLst/>
            <a:gdLst>
              <a:gd name="connsiteX0" fmla="*/ 0 w 10437860"/>
              <a:gd name="connsiteY0" fmla="*/ 0 h 5137242"/>
              <a:gd name="connsiteX1" fmla="*/ 10437860 w 10437860"/>
              <a:gd name="connsiteY1" fmla="*/ 0 h 5137242"/>
              <a:gd name="connsiteX2" fmla="*/ 10437860 w 10437860"/>
              <a:gd name="connsiteY2" fmla="*/ 5089919 h 5137242"/>
              <a:gd name="connsiteX3" fmla="*/ 10387812 w 10437860"/>
              <a:gd name="connsiteY3" fmla="*/ 5137242 h 5137242"/>
              <a:gd name="connsiteX4" fmla="*/ 50048 w 10437860"/>
              <a:gd name="connsiteY4" fmla="*/ 5137242 h 5137242"/>
              <a:gd name="connsiteX5" fmla="*/ 0 w 10437860"/>
              <a:gd name="connsiteY5" fmla="*/ 5089919 h 5137242"/>
              <a:gd name="connsiteX6" fmla="*/ 0 w 10437860"/>
              <a:gd name="connsiteY6" fmla="*/ 0 h 5137242"/>
              <a:gd name="connsiteX7" fmla="*/ 0 w 10437860"/>
              <a:gd name="connsiteY7" fmla="*/ 0 h 513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37860" h="5137242">
                <a:moveTo>
                  <a:pt x="0" y="0"/>
                </a:moveTo>
                <a:lnTo>
                  <a:pt x="10437860" y="0"/>
                </a:lnTo>
                <a:lnTo>
                  <a:pt x="10437860" y="5089919"/>
                </a:lnTo>
                <a:cubicBezTo>
                  <a:pt x="10437860" y="5116057"/>
                  <a:pt x="10415449" y="5137242"/>
                  <a:pt x="10387812" y="5137242"/>
                </a:cubicBezTo>
                <a:lnTo>
                  <a:pt x="50048" y="5137242"/>
                </a:lnTo>
                <a:cubicBezTo>
                  <a:pt x="22407" y="5137242"/>
                  <a:pt x="0" y="5116057"/>
                  <a:pt x="0" y="5089919"/>
                </a:cubicBezTo>
                <a:lnTo>
                  <a:pt x="0" y="0"/>
                </a:lnTo>
                <a:lnTo>
                  <a:pt x="0" y="0"/>
                </a:lnTo>
                <a:close/>
              </a:path>
            </a:pathLst>
          </a:custGeom>
          <a:solidFill>
            <a:schemeClr val="tx1"/>
          </a:solidFill>
          <a:ln w="11113" cap="flat">
            <a:noFill/>
            <a:custDash>
              <a:ds d="150000" sp="150000"/>
            </a:custDash>
            <a:miter/>
          </a:ln>
        </p:spPr>
        <p:txBody>
          <a:bodyPr rtlCol="0" anchor="ctr"/>
          <a:lstStyle/>
          <a:p>
            <a:endParaRPr lang="nl-NL"/>
          </a:p>
        </p:txBody>
      </p:sp>
    </p:spTree>
    <p:extLst>
      <p:ext uri="{BB962C8B-B14F-4D97-AF65-F5344CB8AC3E}">
        <p14:creationId xmlns:p14="http://schemas.microsoft.com/office/powerpoint/2010/main" val="917032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9FF073A5-638D-C145-B793-DA744C2D07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FA684E13-1581-EA4E-9617-33BD1AF006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460033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8" r:id="rId4"/>
    <p:sldLayoutId id="2147483652" r:id="rId5"/>
    <p:sldLayoutId id="2147483653" r:id="rId6"/>
    <p:sldLayoutId id="2147483654" r:id="rId7"/>
    <p:sldLayoutId id="2147483656" r:id="rId8"/>
    <p:sldLayoutId id="2147483657" r:id="rId9"/>
    <p:sldLayoutId id="2147483659" r:id="rId10"/>
    <p:sldLayoutId id="2147483660" r:id="rId11"/>
    <p:sldLayoutId id="2147483661" r:id="rId12"/>
    <p:sldLayoutId id="2147483655"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9.xml"/><Relationship Id="rId1" Type="http://schemas.openxmlformats.org/officeDocument/2006/relationships/tags" Target="../tags/tag2.xml"/><Relationship Id="rId4" Type="http://schemas.openxmlformats.org/officeDocument/2006/relationships/image" Target="../media/image36.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1.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4" Type="http://schemas.openxmlformats.org/officeDocument/2006/relationships/image" Target="../media/image37.png"/></Relationships>
</file>

<file path=ppt/slides/_rels/slide4.xml.rels><?xml version="1.0" encoding="UTF-8" standalone="yes"?>
<Relationships xmlns="http://schemas.openxmlformats.org/package/2006/relationships"><Relationship Id="rId8" Type="http://schemas.openxmlformats.org/officeDocument/2006/relationships/image" Target="../media/image42.emf"/><Relationship Id="rId3" Type="http://schemas.openxmlformats.org/officeDocument/2006/relationships/notesSlide" Target="../notesSlides/notesSlide4.xml"/><Relationship Id="rId7" Type="http://schemas.openxmlformats.org/officeDocument/2006/relationships/image" Target="../media/image41.emf"/><Relationship Id="rId12" Type="http://schemas.openxmlformats.org/officeDocument/2006/relationships/image" Target="../media/image46.emf"/><Relationship Id="rId2" Type="http://schemas.openxmlformats.org/officeDocument/2006/relationships/slideLayout" Target="../slideLayouts/slideLayout4.xml"/><Relationship Id="rId1" Type="http://schemas.openxmlformats.org/officeDocument/2006/relationships/tags" Target="../tags/tag5.xml"/><Relationship Id="rId6" Type="http://schemas.openxmlformats.org/officeDocument/2006/relationships/image" Target="../media/image40.emf"/><Relationship Id="rId11" Type="http://schemas.openxmlformats.org/officeDocument/2006/relationships/image" Target="../media/image45.emf"/><Relationship Id="rId5" Type="http://schemas.openxmlformats.org/officeDocument/2006/relationships/image" Target="../media/image39.emf"/><Relationship Id="rId10" Type="http://schemas.openxmlformats.org/officeDocument/2006/relationships/image" Target="../media/image44.emf"/><Relationship Id="rId4" Type="http://schemas.openxmlformats.org/officeDocument/2006/relationships/image" Target="../media/image38.jpeg"/><Relationship Id="rId9" Type="http://schemas.openxmlformats.org/officeDocument/2006/relationships/image" Target="../media/image43.emf"/></Relationships>
</file>

<file path=ppt/slides/_rels/slide5.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notesSlide" Target="../notesSlides/notesSlide5.xml"/><Relationship Id="rId7" Type="http://schemas.openxmlformats.org/officeDocument/2006/relationships/image" Target="../media/image22.png"/><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48.svg"/><Relationship Id="rId5" Type="http://schemas.openxmlformats.org/officeDocument/2006/relationships/image" Target="../media/image25.png"/><Relationship Id="rId4" Type="http://schemas.openxmlformats.org/officeDocument/2006/relationships/image" Target="../media/image47.jpeg"/></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notesSlide" Target="../notesSlides/notesSlide6.xml"/><Relationship Id="rId7" Type="http://schemas.openxmlformats.org/officeDocument/2006/relationships/image" Target="../media/image48.svg"/><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25.png"/><Relationship Id="rId5" Type="http://schemas.openxmlformats.org/officeDocument/2006/relationships/image" Target="../media/image51.svg"/><Relationship Id="rId4" Type="http://schemas.openxmlformats.org/officeDocument/2006/relationships/image" Target="../media/image50.png"/><Relationship Id="rId9" Type="http://schemas.openxmlformats.org/officeDocument/2006/relationships/image" Target="../media/image49.sv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ags" Target="../tags/tag8.xml"/><Relationship Id="rId4" Type="http://schemas.openxmlformats.org/officeDocument/2006/relationships/image" Target="../media/image5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9.xml"/><Relationship Id="rId4" Type="http://schemas.openxmlformats.org/officeDocument/2006/relationships/image" Target="../media/image53.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ags" Target="../tags/tag11.xml"/><Relationship Id="rId4" Type="http://schemas.openxmlformats.org/officeDocument/2006/relationships/image" Target="../media/image54.jpeg"/></Relationships>
</file>

<file path=ppt/slides/_rels/slide11.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notesSlide" Target="../notesSlides/notesSlide11.xml"/><Relationship Id="rId7" Type="http://schemas.openxmlformats.org/officeDocument/2006/relationships/image" Target="../media/image25.png"/><Relationship Id="rId2" Type="http://schemas.openxmlformats.org/officeDocument/2006/relationships/slideLayout" Target="../slideLayouts/slideLayout3.xml"/><Relationship Id="rId1" Type="http://schemas.openxmlformats.org/officeDocument/2006/relationships/tags" Target="../tags/tag12.xml"/><Relationship Id="rId6" Type="http://schemas.openxmlformats.org/officeDocument/2006/relationships/image" Target="../media/image57.svg"/><Relationship Id="rId5" Type="http://schemas.openxmlformats.org/officeDocument/2006/relationships/image" Target="../media/image56.png"/><Relationship Id="rId10" Type="http://schemas.openxmlformats.org/officeDocument/2006/relationships/image" Target="../media/image49.svg"/><Relationship Id="rId4" Type="http://schemas.openxmlformats.org/officeDocument/2006/relationships/image" Target="../media/image55.jpeg"/><Relationship Id="rId9"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tags" Target="../tags/tag13.xml"/><Relationship Id="rId4" Type="http://schemas.openxmlformats.org/officeDocument/2006/relationships/image" Target="../media/image58.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14.xml"/><Relationship Id="rId4" Type="http://schemas.openxmlformats.org/officeDocument/2006/relationships/image" Target="../media/image59.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48.svg"/><Relationship Id="rId2" Type="http://schemas.openxmlformats.org/officeDocument/2006/relationships/slideLayout" Target="../slideLayouts/slideLayout1.xml"/><Relationship Id="rId1" Type="http://schemas.openxmlformats.org/officeDocument/2006/relationships/tags" Target="../tags/tag15.xml"/><Relationship Id="rId6" Type="http://schemas.openxmlformats.org/officeDocument/2006/relationships/image" Target="../media/image25.png"/><Relationship Id="rId5" Type="http://schemas.openxmlformats.org/officeDocument/2006/relationships/image" Target="../media/image57.svg"/><Relationship Id="rId4" Type="http://schemas.openxmlformats.org/officeDocument/2006/relationships/image" Target="../media/image56.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ags" Target="../tags/tag16.xml"/><Relationship Id="rId4" Type="http://schemas.openxmlformats.org/officeDocument/2006/relationships/image" Target="../media/image60.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tags" Target="../tags/tag17.xml"/><Relationship Id="rId4" Type="http://schemas.openxmlformats.org/officeDocument/2006/relationships/image" Target="../media/image61.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ags" Target="../tags/tag18.xml"/><Relationship Id="rId4" Type="http://schemas.openxmlformats.org/officeDocument/2006/relationships/image" Target="../media/image62.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1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tags" Target="../tags/tag20.xml"/><Relationship Id="rId4" Type="http://schemas.openxmlformats.org/officeDocument/2006/relationships/image" Target="../media/image6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xml"/><Relationship Id="rId1" Type="http://schemas.openxmlformats.org/officeDocument/2006/relationships/tags" Target="../tags/tag2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9000" b="-9000"/>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B9ED74-B863-1544-9A2E-4584F04C177B}"/>
              </a:ext>
            </a:extLst>
          </p:cNvPr>
          <p:cNvSpPr>
            <a:spLocks noGrp="1"/>
          </p:cNvSpPr>
          <p:nvPr>
            <p:ph type="title"/>
          </p:nvPr>
        </p:nvSpPr>
        <p:spPr/>
        <p:txBody>
          <a:bodyPr>
            <a:normAutofit/>
          </a:bodyPr>
          <a:lstStyle/>
          <a:p>
            <a:r>
              <a:rPr lang="nl-NL" sz="2500" b="0" dirty="0" err="1">
                <a:latin typeface="Raleway" pitchFamily="2" charset="77"/>
              </a:rPr>
              <a:t>UV-straling</a:t>
            </a:r>
            <a:endParaRPr lang="nl-NL" sz="2500" b="0" dirty="0">
              <a:latin typeface="Raleway" pitchFamily="2" charset="77"/>
            </a:endParaRPr>
          </a:p>
        </p:txBody>
      </p:sp>
    </p:spTree>
    <p:custDataLst>
      <p:tags r:id="rId1"/>
    </p:custDataLst>
    <p:extLst>
      <p:ext uri="{BB962C8B-B14F-4D97-AF65-F5344CB8AC3E}">
        <p14:creationId xmlns:p14="http://schemas.microsoft.com/office/powerpoint/2010/main" val="272675184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C505C6-902B-47C1-8D6C-E1C6317D9BD1}"/>
              </a:ext>
            </a:extLst>
          </p:cNvPr>
          <p:cNvSpPr>
            <a:spLocks noGrp="1"/>
          </p:cNvSpPr>
          <p:nvPr>
            <p:ph type="title"/>
          </p:nvPr>
        </p:nvSpPr>
        <p:spPr/>
        <p:txBody>
          <a:bodyPr/>
          <a:lstStyle/>
          <a:p>
            <a:r>
              <a:rPr lang="nl-NL"/>
              <a:t>Waarom dit belangrijk is!</a:t>
            </a:r>
          </a:p>
        </p:txBody>
      </p:sp>
      <p:sp>
        <p:nvSpPr>
          <p:cNvPr id="7" name="Tijdelijke aanduiding voor inhoud 2">
            <a:extLst>
              <a:ext uri="{FF2B5EF4-FFF2-40B4-BE49-F238E27FC236}">
                <a16:creationId xmlns:a16="http://schemas.microsoft.com/office/drawing/2014/main" id="{2A081FEB-6571-5A60-0F44-3C242F550752}"/>
              </a:ext>
            </a:extLst>
          </p:cNvPr>
          <p:cNvSpPr>
            <a:spLocks noGrp="1"/>
          </p:cNvSpPr>
          <p:nvPr>
            <p:ph sz="half" idx="1"/>
          </p:nvPr>
        </p:nvSpPr>
        <p:spPr>
          <a:xfrm>
            <a:off x="357806" y="1685949"/>
            <a:ext cx="11463042" cy="4771246"/>
          </a:xfrm>
        </p:spPr>
        <p:txBody>
          <a:bodyPr>
            <a:normAutofit/>
          </a:bodyPr>
          <a:lstStyle/>
          <a:p>
            <a:pPr marL="0" indent="0">
              <a:lnSpc>
                <a:spcPct val="100000"/>
              </a:lnSpc>
              <a:buNone/>
            </a:pPr>
            <a:r>
              <a:rPr lang="nl-NL" b="1" dirty="0" err="1">
                <a:solidFill>
                  <a:srgbClr val="EE2E24"/>
                </a:solidFill>
                <a:latin typeface="Raleway" panose="020B0503030101060003" pitchFamily="34" charset="0"/>
              </a:rPr>
              <a:t>UV-straling</a:t>
            </a:r>
            <a:r>
              <a:rPr lang="nl-NL" dirty="0">
                <a:latin typeface="Raleway" panose="020B0503030101060003" pitchFamily="34" charset="0"/>
              </a:rPr>
              <a:t> is een onzichtbare vorm van elektromagnetische straling die afkomstig is van de zon. Ook op bewolkte dagen komt deze straling door de wolken heen. Je voelt het niet, maar het doet wel degelijk wat met je lichaam. De </a:t>
            </a:r>
            <a:r>
              <a:rPr lang="nl-NL" b="1" dirty="0">
                <a:solidFill>
                  <a:srgbClr val="EE2E24"/>
                </a:solidFill>
                <a:latin typeface="Raleway" panose="020B0503030101060003" pitchFamily="34" charset="0"/>
              </a:rPr>
              <a:t>schade</a:t>
            </a:r>
            <a:r>
              <a:rPr lang="nl-NL" dirty="0">
                <a:latin typeface="Raleway" panose="020B0503030101060003" pitchFamily="34" charset="0"/>
              </a:rPr>
              <a:t> merk je pas later.</a:t>
            </a:r>
          </a:p>
          <a:p>
            <a:pPr marL="0" indent="0">
              <a:lnSpc>
                <a:spcPct val="100000"/>
              </a:lnSpc>
              <a:buNone/>
            </a:pPr>
            <a:r>
              <a:rPr lang="nl-NL" dirty="0">
                <a:latin typeface="Raleway" panose="020B0503030101060003" pitchFamily="34" charset="0"/>
              </a:rPr>
              <a:t>Als onderhoudsmedewerker werk je veel buiten. Je werkt vaak urenlang in direct zonlicht, en zonder goede </a:t>
            </a:r>
            <a:r>
              <a:rPr lang="nl-NL" b="1" dirty="0">
                <a:solidFill>
                  <a:srgbClr val="EE2E24"/>
                </a:solidFill>
                <a:latin typeface="Raleway" panose="020B0503030101060003" pitchFamily="34" charset="0"/>
              </a:rPr>
              <a:t>bescherming</a:t>
            </a:r>
            <a:r>
              <a:rPr lang="nl-NL" dirty="0">
                <a:latin typeface="Raleway" panose="020B0503030101060003" pitchFamily="34" charset="0"/>
              </a:rPr>
              <a:t> krijg je meer UV binnen dan gezond is. Vooral de huid van je gezicht, armen, oren en nek krijgt het zwaar te verduren.</a:t>
            </a:r>
          </a:p>
          <a:p>
            <a:pPr marL="0" indent="0">
              <a:lnSpc>
                <a:spcPct val="100000"/>
              </a:lnSpc>
              <a:buNone/>
            </a:pPr>
            <a:r>
              <a:rPr lang="nl-NL" dirty="0">
                <a:latin typeface="Raleway" panose="020B0503030101060003" pitchFamily="34" charset="0"/>
              </a:rPr>
              <a:t>De </a:t>
            </a:r>
            <a:r>
              <a:rPr lang="nl-NL" b="1" dirty="0">
                <a:solidFill>
                  <a:srgbClr val="EE2E24"/>
                </a:solidFill>
                <a:latin typeface="Raleway" panose="020B0503030101060003" pitchFamily="34" charset="0"/>
              </a:rPr>
              <a:t>effecten</a:t>
            </a:r>
            <a:r>
              <a:rPr lang="nl-NL" dirty="0">
                <a:latin typeface="Raleway" panose="020B0503030101060003" pitchFamily="34" charset="0"/>
              </a:rPr>
              <a:t> van </a:t>
            </a:r>
            <a:r>
              <a:rPr lang="nl-NL" dirty="0" err="1">
                <a:latin typeface="Raleway" panose="020B0503030101060003" pitchFamily="34" charset="0"/>
              </a:rPr>
              <a:t>UV-straling</a:t>
            </a:r>
            <a:r>
              <a:rPr lang="nl-NL" dirty="0">
                <a:latin typeface="Raleway" panose="020B0503030101060003" pitchFamily="34" charset="0"/>
              </a:rPr>
              <a:t> stapelen zich op. Je loopt niet alleen kans op verbranding, maar ook op versnelde huidveroudering, oogschade en in het ergste geval huidkanker. Regelmatig verbranden is een belangrijke </a:t>
            </a:r>
            <a:r>
              <a:rPr lang="nl-NL" b="1" dirty="0">
                <a:solidFill>
                  <a:srgbClr val="EE2E24"/>
                </a:solidFill>
                <a:latin typeface="Raleway" panose="020B0503030101060003" pitchFamily="34" charset="0"/>
              </a:rPr>
              <a:t>risicofactor</a:t>
            </a:r>
            <a:r>
              <a:rPr lang="nl-NL" dirty="0">
                <a:latin typeface="Raleway" panose="020B0503030101060003" pitchFamily="34" charset="0"/>
              </a:rPr>
              <a:t> voor latere gezondheidsproblemen.</a:t>
            </a:r>
          </a:p>
          <a:p>
            <a:pPr marL="0" indent="0">
              <a:lnSpc>
                <a:spcPct val="100000"/>
              </a:lnSpc>
              <a:buNone/>
            </a:pPr>
            <a:r>
              <a:rPr lang="nl-NL" dirty="0">
                <a:latin typeface="Raleway" panose="020B0503030101060003" pitchFamily="34" charset="0"/>
              </a:rPr>
              <a:t>Juist omdat je de schade niet meteen ziet of voelt, is het zo belangrijk om </a:t>
            </a:r>
            <a:r>
              <a:rPr lang="nl-NL" b="1" dirty="0">
                <a:solidFill>
                  <a:srgbClr val="EE2E24"/>
                </a:solidFill>
                <a:latin typeface="Raleway" panose="020B0503030101060003" pitchFamily="34" charset="0"/>
              </a:rPr>
              <a:t>preventief</a:t>
            </a:r>
            <a:r>
              <a:rPr lang="nl-NL" dirty="0">
                <a:latin typeface="Raleway" panose="020B0503030101060003" pitchFamily="34" charset="0"/>
              </a:rPr>
              <a:t> te handelen. Alleen door het nemen van gerichte </a:t>
            </a:r>
            <a:r>
              <a:rPr lang="nl-NL" b="1" dirty="0">
                <a:solidFill>
                  <a:srgbClr val="EE2E24"/>
                </a:solidFill>
                <a:latin typeface="Raleway" panose="020B0503030101060003" pitchFamily="34" charset="0"/>
              </a:rPr>
              <a:t>maatregelen</a:t>
            </a:r>
            <a:r>
              <a:rPr lang="nl-NL" dirty="0">
                <a:latin typeface="Raleway" panose="020B0503030101060003" pitchFamily="34" charset="0"/>
              </a:rPr>
              <a:t> kun je veilig en gezond blijven werken.</a:t>
            </a:r>
          </a:p>
        </p:txBody>
      </p:sp>
    </p:spTree>
    <p:custDataLst>
      <p:tags r:id="rId1"/>
    </p:custDataLst>
    <p:extLst>
      <p:ext uri="{BB962C8B-B14F-4D97-AF65-F5344CB8AC3E}">
        <p14:creationId xmlns:p14="http://schemas.microsoft.com/office/powerpoint/2010/main" val="135325496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350B17-70C0-4A6E-855A-A9E2772558D5}"/>
              </a:ext>
            </a:extLst>
          </p:cNvPr>
          <p:cNvSpPr>
            <a:spLocks noGrp="1"/>
          </p:cNvSpPr>
          <p:nvPr>
            <p:ph type="title"/>
          </p:nvPr>
        </p:nvSpPr>
        <p:spPr/>
        <p:txBody>
          <a:bodyPr>
            <a:normAutofit/>
          </a:bodyPr>
          <a:lstStyle/>
          <a:p>
            <a:r>
              <a:rPr lang="nl-NL"/>
              <a:t>Onderwerpen in deze toolbox:</a:t>
            </a:r>
          </a:p>
        </p:txBody>
      </p:sp>
      <p:sp>
        <p:nvSpPr>
          <p:cNvPr id="3" name="Tijdelijke aanduiding voor inhoud 2">
            <a:extLst>
              <a:ext uri="{FF2B5EF4-FFF2-40B4-BE49-F238E27FC236}">
                <a16:creationId xmlns:a16="http://schemas.microsoft.com/office/drawing/2014/main" id="{064790FF-963B-45D1-9C5A-1A6E3360A468}"/>
              </a:ext>
            </a:extLst>
          </p:cNvPr>
          <p:cNvSpPr>
            <a:spLocks noGrp="1"/>
          </p:cNvSpPr>
          <p:nvPr>
            <p:ph sz="half" idx="1"/>
          </p:nvPr>
        </p:nvSpPr>
        <p:spPr/>
        <p:txBody>
          <a:bodyPr/>
          <a:lstStyle/>
          <a:p>
            <a:pPr marL="342900" indent="-342900">
              <a:buFont typeface="+mj-lt"/>
              <a:buAutoNum type="arabicPeriod"/>
            </a:pPr>
            <a:r>
              <a:rPr lang="nl-NL" dirty="0"/>
              <a:t>Wat is </a:t>
            </a:r>
            <a:r>
              <a:rPr lang="nl-NL" dirty="0" err="1"/>
              <a:t>UV-straling</a:t>
            </a:r>
            <a:r>
              <a:rPr lang="nl-NL" dirty="0"/>
              <a:t> en hoe werkt het?</a:t>
            </a:r>
          </a:p>
          <a:p>
            <a:pPr marL="342900" indent="-342900">
              <a:buFont typeface="+mj-lt"/>
              <a:buAutoNum type="arabicPeriod"/>
            </a:pPr>
            <a:r>
              <a:rPr lang="nl-NL" dirty="0"/>
              <a:t>Wanneer is het risico het grootst?</a:t>
            </a:r>
          </a:p>
          <a:p>
            <a:pPr marL="342900" indent="-342900">
              <a:buFont typeface="+mj-lt"/>
              <a:buAutoNum type="arabicPeriod"/>
            </a:pPr>
            <a:r>
              <a:rPr lang="nl-NL" dirty="0"/>
              <a:t>Gezondheidsrisico’s</a:t>
            </a:r>
          </a:p>
          <a:p>
            <a:pPr marL="342900" indent="-342900">
              <a:buFont typeface="+mj-lt"/>
              <a:buAutoNum type="arabicPeriod"/>
            </a:pPr>
            <a:r>
              <a:rPr lang="nl-NL" dirty="0"/>
              <a:t>Beschermingsmaatregelen</a:t>
            </a:r>
          </a:p>
          <a:p>
            <a:pPr marL="342900" indent="-342900">
              <a:buFont typeface="+mj-lt"/>
              <a:buAutoNum type="arabicPeriod"/>
            </a:pPr>
            <a:r>
              <a:rPr lang="nl-NL" dirty="0"/>
              <a:t>Gedrag en bewustwording</a:t>
            </a:r>
          </a:p>
          <a:p>
            <a:pPr marL="342900" indent="-342900">
              <a:buFont typeface="+mj-lt"/>
              <a:buAutoNum type="arabicPeriod"/>
            </a:pPr>
            <a:r>
              <a:rPr lang="nl-NL" dirty="0" err="1"/>
              <a:t>UV-straling</a:t>
            </a:r>
            <a:r>
              <a:rPr lang="nl-NL" dirty="0"/>
              <a:t> en gevaarlijke stoffen</a:t>
            </a:r>
          </a:p>
          <a:p>
            <a:pPr marL="342900" indent="-342900">
              <a:buFont typeface="+mj-lt"/>
              <a:buAutoNum type="arabicPeriod"/>
            </a:pPr>
            <a:r>
              <a:rPr lang="nl-NL" dirty="0"/>
              <a:t>Effect op verf en materialen</a:t>
            </a:r>
          </a:p>
          <a:p>
            <a:pPr marL="342900" indent="-342900">
              <a:buFont typeface="+mj-lt"/>
              <a:buAutoNum type="arabicPeriod"/>
            </a:pPr>
            <a:r>
              <a:rPr lang="nl-NL" dirty="0"/>
              <a:t>Tips &amp; Tricks</a:t>
            </a:r>
          </a:p>
        </p:txBody>
      </p:sp>
      <p:pic>
        <p:nvPicPr>
          <p:cNvPr id="5" name="Afbeelding 4">
            <a:extLst>
              <a:ext uri="{FF2B5EF4-FFF2-40B4-BE49-F238E27FC236}">
                <a16:creationId xmlns:a16="http://schemas.microsoft.com/office/drawing/2014/main" id="{1D039681-5132-4E64-8724-7E1E7771AE7B}"/>
              </a:ext>
            </a:extLst>
          </p:cNvPr>
          <p:cNvPicPr>
            <a:picLocks noChangeAspect="1"/>
          </p:cNvPicPr>
          <p:nvPr/>
        </p:nvPicPr>
        <p:blipFill rotWithShape="1">
          <a:blip r:embed="rId4"/>
          <a:srcRect l="59220" r="4950"/>
          <a:stretch/>
        </p:blipFill>
        <p:spPr>
          <a:xfrm>
            <a:off x="8738826" y="211612"/>
            <a:ext cx="3273065" cy="6463508"/>
          </a:xfrm>
          <a:prstGeom prst="rect">
            <a:avLst/>
          </a:prstGeom>
        </p:spPr>
      </p:pic>
    </p:spTree>
    <p:custDataLst>
      <p:tags r:id="rId1"/>
    </p:custDataLst>
    <p:extLst>
      <p:ext uri="{BB962C8B-B14F-4D97-AF65-F5344CB8AC3E}">
        <p14:creationId xmlns:p14="http://schemas.microsoft.com/office/powerpoint/2010/main" val="89666956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716AB0AE-3E74-4B0E-9E7E-4889AC3D1707}"/>
              </a:ext>
            </a:extLst>
          </p:cNvPr>
          <p:cNvPicPr>
            <a:picLocks noChangeAspect="1"/>
          </p:cNvPicPr>
          <p:nvPr/>
        </p:nvPicPr>
        <p:blipFill>
          <a:blip r:embed="rId4"/>
          <a:stretch>
            <a:fillRect/>
          </a:stretch>
        </p:blipFill>
        <p:spPr>
          <a:xfrm>
            <a:off x="138776" y="160913"/>
            <a:ext cx="4191465" cy="6554583"/>
          </a:xfrm>
          <a:prstGeom prst="rect">
            <a:avLst/>
          </a:prstGeom>
        </p:spPr>
      </p:pic>
      <p:grpSp>
        <p:nvGrpSpPr>
          <p:cNvPr id="4" name="Groep 3">
            <a:extLst>
              <a:ext uri="{FF2B5EF4-FFF2-40B4-BE49-F238E27FC236}">
                <a16:creationId xmlns:a16="http://schemas.microsoft.com/office/drawing/2014/main" id="{FFAAFEB2-9FFB-4802-9C87-5C32196FB6D5}"/>
              </a:ext>
            </a:extLst>
          </p:cNvPr>
          <p:cNvGrpSpPr/>
          <p:nvPr/>
        </p:nvGrpSpPr>
        <p:grpSpPr>
          <a:xfrm>
            <a:off x="4886947" y="680283"/>
            <a:ext cx="1532642" cy="1620000"/>
            <a:chOff x="4875442" y="933965"/>
            <a:chExt cx="1532642" cy="1620000"/>
          </a:xfrm>
        </p:grpSpPr>
        <p:pic>
          <p:nvPicPr>
            <p:cNvPr id="5" name="Afbeelding 4">
              <a:extLst>
                <a:ext uri="{FF2B5EF4-FFF2-40B4-BE49-F238E27FC236}">
                  <a16:creationId xmlns:a16="http://schemas.microsoft.com/office/drawing/2014/main" id="{51C9C050-A07A-45CD-AC5C-4AFE9997B965}"/>
                </a:ext>
              </a:extLst>
            </p:cNvPr>
            <p:cNvPicPr>
              <a:picLocks noChangeAspect="1"/>
            </p:cNvPicPr>
            <p:nvPr/>
          </p:nvPicPr>
          <p:blipFill>
            <a:blip r:embed="rId5">
              <a:duotone>
                <a:prstClr val="black"/>
                <a:schemeClr val="tx2">
                  <a:tint val="45000"/>
                  <a:satMod val="400000"/>
                </a:schemeClr>
              </a:duotone>
            </a:blip>
            <a:stretch>
              <a:fillRect/>
            </a:stretch>
          </p:blipFill>
          <p:spPr>
            <a:xfrm>
              <a:off x="4875442" y="933965"/>
              <a:ext cx="652033" cy="1620000"/>
            </a:xfrm>
            <a:prstGeom prst="rect">
              <a:avLst/>
            </a:prstGeom>
          </p:spPr>
        </p:pic>
        <p:pic>
          <p:nvPicPr>
            <p:cNvPr id="6" name="Afbeelding 5">
              <a:extLst>
                <a:ext uri="{FF2B5EF4-FFF2-40B4-BE49-F238E27FC236}">
                  <a16:creationId xmlns:a16="http://schemas.microsoft.com/office/drawing/2014/main" id="{33FB0C19-C73F-4CB5-AA73-B5229D9A7D73}"/>
                </a:ext>
              </a:extLst>
            </p:cNvPr>
            <p:cNvPicPr>
              <a:picLocks noChangeAspect="1"/>
            </p:cNvPicPr>
            <p:nvPr/>
          </p:nvPicPr>
          <p:blipFill>
            <a:blip r:embed="rId6"/>
            <a:stretch>
              <a:fillRect/>
            </a:stretch>
          </p:blipFill>
          <p:spPr>
            <a:xfrm>
              <a:off x="5387589" y="1138016"/>
              <a:ext cx="1020495" cy="284400"/>
            </a:xfrm>
            <a:prstGeom prst="rect">
              <a:avLst/>
            </a:prstGeom>
          </p:spPr>
        </p:pic>
      </p:grpSp>
      <p:grpSp>
        <p:nvGrpSpPr>
          <p:cNvPr id="7" name="Groep 6">
            <a:extLst>
              <a:ext uri="{FF2B5EF4-FFF2-40B4-BE49-F238E27FC236}">
                <a16:creationId xmlns:a16="http://schemas.microsoft.com/office/drawing/2014/main" id="{273C7653-91A9-4119-878B-DB7C831821FD}"/>
              </a:ext>
            </a:extLst>
          </p:cNvPr>
          <p:cNvGrpSpPr/>
          <p:nvPr/>
        </p:nvGrpSpPr>
        <p:grpSpPr>
          <a:xfrm>
            <a:off x="8161847" y="680283"/>
            <a:ext cx="2313823" cy="1620000"/>
            <a:chOff x="8199539" y="933965"/>
            <a:chExt cx="2313823" cy="1620000"/>
          </a:xfrm>
        </p:grpSpPr>
        <p:pic>
          <p:nvPicPr>
            <p:cNvPr id="8" name="Afbeelding 7">
              <a:extLst>
                <a:ext uri="{FF2B5EF4-FFF2-40B4-BE49-F238E27FC236}">
                  <a16:creationId xmlns:a16="http://schemas.microsoft.com/office/drawing/2014/main" id="{D4778699-1FFA-4727-83AD-810C70073E22}"/>
                </a:ext>
              </a:extLst>
            </p:cNvPr>
            <p:cNvPicPr>
              <a:picLocks noChangeAspect="1"/>
            </p:cNvPicPr>
            <p:nvPr/>
          </p:nvPicPr>
          <p:blipFill>
            <a:blip r:embed="rId7">
              <a:duotone>
                <a:prstClr val="black"/>
                <a:schemeClr val="tx2">
                  <a:tint val="45000"/>
                  <a:satMod val="400000"/>
                </a:schemeClr>
              </a:duotone>
            </a:blip>
            <a:stretch>
              <a:fillRect/>
            </a:stretch>
          </p:blipFill>
          <p:spPr>
            <a:xfrm>
              <a:off x="8199539" y="933965"/>
              <a:ext cx="1245657" cy="1620000"/>
            </a:xfrm>
            <a:prstGeom prst="rect">
              <a:avLst/>
            </a:prstGeom>
          </p:spPr>
        </p:pic>
        <p:pic>
          <p:nvPicPr>
            <p:cNvPr id="9" name="Afbeelding 8">
              <a:extLst>
                <a:ext uri="{FF2B5EF4-FFF2-40B4-BE49-F238E27FC236}">
                  <a16:creationId xmlns:a16="http://schemas.microsoft.com/office/drawing/2014/main" id="{2AA75FA7-E09E-4579-9369-0BCE61ED4F18}"/>
                </a:ext>
              </a:extLst>
            </p:cNvPr>
            <p:cNvPicPr>
              <a:picLocks noChangeAspect="1"/>
            </p:cNvPicPr>
            <p:nvPr/>
          </p:nvPicPr>
          <p:blipFill>
            <a:blip r:embed="rId8"/>
            <a:stretch>
              <a:fillRect/>
            </a:stretch>
          </p:blipFill>
          <p:spPr>
            <a:xfrm>
              <a:off x="9216833" y="1122722"/>
              <a:ext cx="1296529" cy="284400"/>
            </a:xfrm>
            <a:prstGeom prst="rect">
              <a:avLst/>
            </a:prstGeom>
          </p:spPr>
        </p:pic>
      </p:grpSp>
      <p:grpSp>
        <p:nvGrpSpPr>
          <p:cNvPr id="10" name="Groep 9">
            <a:extLst>
              <a:ext uri="{FF2B5EF4-FFF2-40B4-BE49-F238E27FC236}">
                <a16:creationId xmlns:a16="http://schemas.microsoft.com/office/drawing/2014/main" id="{2E14DC73-F6E9-4F65-BD92-C71B45CE151A}"/>
              </a:ext>
            </a:extLst>
          </p:cNvPr>
          <p:cNvGrpSpPr/>
          <p:nvPr/>
        </p:nvGrpSpPr>
        <p:grpSpPr>
          <a:xfrm>
            <a:off x="4482347" y="4077914"/>
            <a:ext cx="2106662" cy="1620000"/>
            <a:chOff x="4652453" y="4309907"/>
            <a:chExt cx="2106662" cy="1620000"/>
          </a:xfrm>
        </p:grpSpPr>
        <p:pic>
          <p:nvPicPr>
            <p:cNvPr id="11" name="Afbeelding 10">
              <a:extLst>
                <a:ext uri="{FF2B5EF4-FFF2-40B4-BE49-F238E27FC236}">
                  <a16:creationId xmlns:a16="http://schemas.microsoft.com/office/drawing/2014/main" id="{855FD8FF-7427-4049-8EB6-AFD4280C2CC6}"/>
                </a:ext>
              </a:extLst>
            </p:cNvPr>
            <p:cNvPicPr>
              <a:picLocks noChangeAspect="1"/>
            </p:cNvPicPr>
            <p:nvPr/>
          </p:nvPicPr>
          <p:blipFill>
            <a:blip r:embed="rId9">
              <a:duotone>
                <a:prstClr val="black"/>
                <a:schemeClr val="tx2">
                  <a:tint val="45000"/>
                  <a:satMod val="400000"/>
                </a:schemeClr>
              </a:duotone>
            </a:blip>
            <a:stretch>
              <a:fillRect/>
            </a:stretch>
          </p:blipFill>
          <p:spPr>
            <a:xfrm>
              <a:off x="4652453" y="4309907"/>
              <a:ext cx="1197931" cy="1620000"/>
            </a:xfrm>
            <a:prstGeom prst="rect">
              <a:avLst/>
            </a:prstGeom>
          </p:spPr>
        </p:pic>
        <p:pic>
          <p:nvPicPr>
            <p:cNvPr id="12" name="Afbeelding 11">
              <a:extLst>
                <a:ext uri="{FF2B5EF4-FFF2-40B4-BE49-F238E27FC236}">
                  <a16:creationId xmlns:a16="http://schemas.microsoft.com/office/drawing/2014/main" id="{4DBCB0C5-0347-4EC8-B246-A4E97846E222}"/>
                </a:ext>
              </a:extLst>
            </p:cNvPr>
            <p:cNvPicPr>
              <a:picLocks noChangeAspect="1"/>
            </p:cNvPicPr>
            <p:nvPr/>
          </p:nvPicPr>
          <p:blipFill>
            <a:blip r:embed="rId10"/>
            <a:stretch>
              <a:fillRect/>
            </a:stretch>
          </p:blipFill>
          <p:spPr>
            <a:xfrm>
              <a:off x="5621515" y="4571286"/>
              <a:ext cx="1137600" cy="284400"/>
            </a:xfrm>
            <a:prstGeom prst="rect">
              <a:avLst/>
            </a:prstGeom>
          </p:spPr>
        </p:pic>
      </p:grpSp>
      <p:grpSp>
        <p:nvGrpSpPr>
          <p:cNvPr id="13" name="Groep 12">
            <a:extLst>
              <a:ext uri="{FF2B5EF4-FFF2-40B4-BE49-F238E27FC236}">
                <a16:creationId xmlns:a16="http://schemas.microsoft.com/office/drawing/2014/main" id="{03F8CBB2-4AFA-45F0-B4FA-09E8F8684FD7}"/>
              </a:ext>
            </a:extLst>
          </p:cNvPr>
          <p:cNvGrpSpPr/>
          <p:nvPr/>
        </p:nvGrpSpPr>
        <p:grpSpPr>
          <a:xfrm>
            <a:off x="8011918" y="4077914"/>
            <a:ext cx="1619278" cy="1620000"/>
            <a:chOff x="8136724" y="4373253"/>
            <a:chExt cx="1619278" cy="1620000"/>
          </a:xfrm>
        </p:grpSpPr>
        <p:pic>
          <p:nvPicPr>
            <p:cNvPr id="14" name="Afbeelding 13">
              <a:extLst>
                <a:ext uri="{FF2B5EF4-FFF2-40B4-BE49-F238E27FC236}">
                  <a16:creationId xmlns:a16="http://schemas.microsoft.com/office/drawing/2014/main" id="{978E8BEC-4467-4FA1-8019-2299741DCDCB}"/>
                </a:ext>
              </a:extLst>
            </p:cNvPr>
            <p:cNvPicPr>
              <a:picLocks noChangeAspect="1"/>
            </p:cNvPicPr>
            <p:nvPr/>
          </p:nvPicPr>
          <p:blipFill>
            <a:blip r:embed="rId11">
              <a:duotone>
                <a:prstClr val="black"/>
                <a:schemeClr val="tx2">
                  <a:tint val="45000"/>
                  <a:satMod val="400000"/>
                </a:schemeClr>
              </a:duotone>
            </a:blip>
            <a:stretch>
              <a:fillRect/>
            </a:stretch>
          </p:blipFill>
          <p:spPr>
            <a:xfrm>
              <a:off x="8136724" y="4373253"/>
              <a:ext cx="1371286" cy="1620000"/>
            </a:xfrm>
            <a:prstGeom prst="rect">
              <a:avLst/>
            </a:prstGeom>
          </p:spPr>
        </p:pic>
        <p:pic>
          <p:nvPicPr>
            <p:cNvPr id="15" name="Afbeelding 14">
              <a:extLst>
                <a:ext uri="{FF2B5EF4-FFF2-40B4-BE49-F238E27FC236}">
                  <a16:creationId xmlns:a16="http://schemas.microsoft.com/office/drawing/2014/main" id="{5565CB0B-4753-4EE7-A7D0-7E57CFF29B2F}"/>
                </a:ext>
              </a:extLst>
            </p:cNvPr>
            <p:cNvPicPr>
              <a:picLocks noChangeAspect="1"/>
            </p:cNvPicPr>
            <p:nvPr/>
          </p:nvPicPr>
          <p:blipFill>
            <a:blip r:embed="rId12"/>
            <a:stretch>
              <a:fillRect/>
            </a:stretch>
          </p:blipFill>
          <p:spPr>
            <a:xfrm>
              <a:off x="9195567" y="4571286"/>
              <a:ext cx="560435" cy="284400"/>
            </a:xfrm>
            <a:prstGeom prst="rect">
              <a:avLst/>
            </a:prstGeom>
          </p:spPr>
        </p:pic>
      </p:grpSp>
      <p:sp>
        <p:nvSpPr>
          <p:cNvPr id="16" name="Tekstvak 15">
            <a:extLst>
              <a:ext uri="{FF2B5EF4-FFF2-40B4-BE49-F238E27FC236}">
                <a16:creationId xmlns:a16="http://schemas.microsoft.com/office/drawing/2014/main" id="{0003A124-19E3-4F04-957B-286D9E720EB1}"/>
              </a:ext>
            </a:extLst>
          </p:cNvPr>
          <p:cNvSpPr txBox="1"/>
          <p:nvPr/>
        </p:nvSpPr>
        <p:spPr>
          <a:xfrm>
            <a:off x="5399093" y="1161819"/>
            <a:ext cx="2462668" cy="2308324"/>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Neem voor de klus een moment om stil te staan bij de zonkracht en je werklocatie. Ga je buiten in de zon werken? Reflecteert de ondergrond? Hoe lang ga je buiten aan de slag?</a:t>
            </a:r>
          </a:p>
        </p:txBody>
      </p:sp>
      <p:sp>
        <p:nvSpPr>
          <p:cNvPr id="17" name="Tekstvak 16">
            <a:extLst>
              <a:ext uri="{FF2B5EF4-FFF2-40B4-BE49-F238E27FC236}">
                <a16:creationId xmlns:a16="http://schemas.microsoft.com/office/drawing/2014/main" id="{9D51B690-AB6F-484E-94CB-93106671F54C}"/>
              </a:ext>
            </a:extLst>
          </p:cNvPr>
          <p:cNvSpPr txBox="1"/>
          <p:nvPr/>
        </p:nvSpPr>
        <p:spPr>
          <a:xfrm>
            <a:off x="9179141" y="1168734"/>
            <a:ext cx="2668869" cy="2062103"/>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Tussen 12:00 en 15:00 uur is de zon het sterkst.</a:t>
            </a:r>
          </a:p>
          <a:p>
            <a:r>
              <a:rPr lang="nl-NL" sz="1600" dirty="0">
                <a:latin typeface="Raleway" panose="020B0503030101060003" pitchFamily="34" charset="0"/>
                <a:cs typeface="Futura Medium" panose="020B0602020204020303" pitchFamily="34" charset="-79"/>
              </a:rPr>
              <a:t>Pas de planning of werkvolgorde aan om in de schaduw te werken als dit mogelijk is. Zorg dat zonnebrand, water en pet aanwezig zijn.</a:t>
            </a:r>
          </a:p>
        </p:txBody>
      </p:sp>
      <p:sp>
        <p:nvSpPr>
          <p:cNvPr id="18" name="Tekstvak 17">
            <a:extLst>
              <a:ext uri="{FF2B5EF4-FFF2-40B4-BE49-F238E27FC236}">
                <a16:creationId xmlns:a16="http://schemas.microsoft.com/office/drawing/2014/main" id="{18E12287-FCE7-45F7-A028-55E34F3CE79A}"/>
              </a:ext>
            </a:extLst>
          </p:cNvPr>
          <p:cNvSpPr txBox="1"/>
          <p:nvPr/>
        </p:nvSpPr>
        <p:spPr>
          <a:xfrm>
            <a:off x="5478080" y="4623693"/>
            <a:ext cx="2533838" cy="1569660"/>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Smeer zonnebrand, trek goede werkkleding aan en vul je fles water. Zorg dat je regelmatig zonnebrand smeert en water drinkt. </a:t>
            </a:r>
          </a:p>
        </p:txBody>
      </p:sp>
      <p:sp>
        <p:nvSpPr>
          <p:cNvPr id="20" name="Tekstvak 19">
            <a:extLst>
              <a:ext uri="{FF2B5EF4-FFF2-40B4-BE49-F238E27FC236}">
                <a16:creationId xmlns:a16="http://schemas.microsoft.com/office/drawing/2014/main" id="{88185688-CA9C-48FE-B391-493E43E7A6DE}"/>
              </a:ext>
            </a:extLst>
          </p:cNvPr>
          <p:cNvSpPr txBox="1"/>
          <p:nvPr/>
        </p:nvSpPr>
        <p:spPr>
          <a:xfrm>
            <a:off x="9141235" y="4560347"/>
            <a:ext cx="2668869" cy="1815882"/>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Pas als je alles onder controle hebt, begin je aan je taak. Zie je iets wat niet klopt of ontbreekt, spreek elkaar aan of overleg met de leidinggevende.</a:t>
            </a:r>
          </a:p>
        </p:txBody>
      </p:sp>
    </p:spTree>
    <p:custDataLst>
      <p:tags r:id="rId1"/>
    </p:custDataLst>
    <p:extLst>
      <p:ext uri="{BB962C8B-B14F-4D97-AF65-F5344CB8AC3E}">
        <p14:creationId xmlns:p14="http://schemas.microsoft.com/office/powerpoint/2010/main" val="2016391399"/>
      </p:ext>
    </p:extLst>
  </p:cSld>
  <p:clrMapOvr>
    <a:masterClrMapping/>
  </p:clrMapOvr>
  <p:transition spd="slow" advTm="6694">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Afbeelding 8" descr="Afbeelding met logo, Graphics, Lettertype, symbool&#10;&#10;Door AI gegenereerde inhoud is mogelijk onjuist.">
            <a:extLst>
              <a:ext uri="{FF2B5EF4-FFF2-40B4-BE49-F238E27FC236}">
                <a16:creationId xmlns:a16="http://schemas.microsoft.com/office/drawing/2014/main" id="{A3D470E5-72D7-4C0B-0E56-394A873FE188}"/>
              </a:ext>
            </a:extLst>
          </p:cNvPr>
          <p:cNvPicPr>
            <a:picLocks noChangeAspect="1"/>
          </p:cNvPicPr>
          <p:nvPr/>
        </p:nvPicPr>
        <p:blipFill>
          <a:blip r:embed="rId4"/>
          <a:srcRect l="20085" r="20042"/>
          <a:stretch>
            <a:fillRect/>
          </a:stretch>
        </p:blipFill>
        <p:spPr>
          <a:xfrm>
            <a:off x="8128931" y="0"/>
            <a:ext cx="4106007" cy="6858000"/>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xfrm>
            <a:off x="357807" y="400805"/>
            <a:ext cx="7633568" cy="766424"/>
          </a:xfrm>
          <a:solidFill>
            <a:srgbClr val="00B1EB"/>
          </a:solidFill>
        </p:spPr>
        <p:txBody>
          <a:bodyPr>
            <a:normAutofit/>
          </a:bodyPr>
          <a:lstStyle/>
          <a:p>
            <a:r>
              <a:rPr lang="nl-NL" dirty="0">
                <a:solidFill>
                  <a:schemeClr val="bg1"/>
                </a:solidFill>
              </a:rPr>
              <a:t>Wat is </a:t>
            </a:r>
            <a:r>
              <a:rPr lang="nl-NL" dirty="0" err="1">
                <a:solidFill>
                  <a:schemeClr val="bg1"/>
                </a:solidFill>
              </a:rPr>
              <a:t>UV-straling</a:t>
            </a:r>
            <a:r>
              <a:rPr lang="nl-NL" dirty="0">
                <a:solidFill>
                  <a:schemeClr val="bg1"/>
                </a:solidFill>
              </a:rPr>
              <a:t> en hoe werkt het?</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7" y="1342048"/>
            <a:ext cx="7633568" cy="4362066"/>
          </a:xfrm>
        </p:spPr>
        <p:txBody>
          <a:bodyPr>
            <a:normAutofit/>
          </a:bodyPr>
          <a:lstStyle/>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UV staat voor ultraviolette straling. Deze komt in drie vormen voor: UVA, UVB en UVC. UVC bereikt de aarde niet, maar UVA en UVB wel, en die kunnen schade toebrengen aan huid en ogen.</a:t>
            </a:r>
          </a:p>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UVA dringt diep door in de huid en zorgt voor huidveroudering en rimpels. UVB is verantwoordelijk voor zonnebrand en kan DNA-schade veroorzaken, wat kan leiden tot huidkanker.</a:t>
            </a:r>
          </a:p>
          <a:p>
            <a:pPr marL="0" indent="0">
              <a:lnSpc>
                <a:spcPct val="100000"/>
              </a:lnSpc>
              <a:buNone/>
            </a:pPr>
            <a:r>
              <a:rPr lang="nl-NL" dirty="0" err="1">
                <a:latin typeface="Raleway" panose="020B0503030101060003" pitchFamily="34" charset="0"/>
                <a:ea typeface="Open Sans Light" panose="020B0306030504020204" pitchFamily="34" charset="0"/>
                <a:cs typeface="Open Sans Light" panose="020B0306030504020204" pitchFamily="34" charset="0"/>
              </a:rPr>
              <a:t>UV-straling</a:t>
            </a:r>
            <a:r>
              <a:rPr lang="nl-NL" dirty="0">
                <a:latin typeface="Raleway" panose="020B0503030101060003" pitchFamily="34" charset="0"/>
                <a:ea typeface="Open Sans Light" panose="020B0306030504020204" pitchFamily="34" charset="0"/>
                <a:cs typeface="Open Sans Light" panose="020B0306030504020204" pitchFamily="34" charset="0"/>
              </a:rPr>
              <a:t> is het sterkst op heldere dagen, tussen 12:00 en 15:00 uur. Reflecterende oppervlakken zoals glas, water, lichte gevels en witte daken versterken de hoeveelheid straling die je opvangt.</a:t>
            </a:r>
          </a:p>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De zonkracht (UV-index) is een handige indicator voor het risico op verbranding. Bij zonkracht 5 of hoger is bescherming essentieel, zelfs als je niet in de volle zon werkt. De UV-index kun je vinden in de meeste weerapps.</a:t>
            </a:r>
          </a:p>
          <a:p>
            <a:pPr marL="0" indent="0">
              <a:lnSpc>
                <a:spcPct val="100000"/>
              </a:lnSpc>
              <a:buNone/>
            </a:pPr>
            <a:endParaRPr lang="nl-NL" dirty="0">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29" name="Groep 28">
            <a:extLst>
              <a:ext uri="{FF2B5EF4-FFF2-40B4-BE49-F238E27FC236}">
                <a16:creationId xmlns:a16="http://schemas.microsoft.com/office/drawing/2014/main" id="{42EC9F4D-8884-E23C-BF25-53FEA77B2132}"/>
              </a:ext>
            </a:extLst>
          </p:cNvPr>
          <p:cNvGrpSpPr/>
          <p:nvPr/>
        </p:nvGrpSpPr>
        <p:grpSpPr>
          <a:xfrm>
            <a:off x="10783999" y="202421"/>
            <a:ext cx="1588496" cy="673073"/>
            <a:chOff x="10785973" y="156784"/>
            <a:chExt cx="1574536" cy="661879"/>
          </a:xfrm>
        </p:grpSpPr>
        <p:pic>
          <p:nvPicPr>
            <p:cNvPr id="30" name="Afbeelding 61">
              <a:extLst>
                <a:ext uri="{FF2B5EF4-FFF2-40B4-BE49-F238E27FC236}">
                  <a16:creationId xmlns:a16="http://schemas.microsoft.com/office/drawing/2014/main" id="{E0C3347D-B7B1-8B6D-05F2-C6C3499C08E0}"/>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31" name="Tekstvak 30">
              <a:extLst>
                <a:ext uri="{FF2B5EF4-FFF2-40B4-BE49-F238E27FC236}">
                  <a16:creationId xmlns:a16="http://schemas.microsoft.com/office/drawing/2014/main" id="{7180645C-6935-D8EE-04AF-BF7788868F4E}"/>
                </a:ext>
              </a:extLst>
            </p:cNvPr>
            <p:cNvSpPr txBox="1"/>
            <p:nvPr/>
          </p:nvSpPr>
          <p:spPr>
            <a:xfrm>
              <a:off x="10785973" y="190327"/>
              <a:ext cx="1574536" cy="211861"/>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800"/>
                <a:t>Wat is </a:t>
              </a:r>
              <a:r>
                <a:rPr lang="nl-NL" sz="800" err="1"/>
                <a:t>UV-straling</a:t>
              </a:r>
              <a:r>
                <a:rPr lang="nl-NL" sz="800"/>
                <a:t>?</a:t>
              </a:r>
            </a:p>
          </p:txBody>
        </p:sp>
        <p:pic>
          <p:nvPicPr>
            <p:cNvPr id="32" name="Afbeelding 61">
              <a:extLst>
                <a:ext uri="{FF2B5EF4-FFF2-40B4-BE49-F238E27FC236}">
                  <a16:creationId xmlns:a16="http://schemas.microsoft.com/office/drawing/2014/main" id="{8B09D052-EF55-1F21-B0FE-710F750AB51D}"/>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4690" y="514009"/>
              <a:ext cx="1397330" cy="304654"/>
            </a:xfrm>
            <a:prstGeom prst="rect">
              <a:avLst/>
            </a:prstGeom>
          </p:spPr>
        </p:pic>
        <p:sp>
          <p:nvSpPr>
            <p:cNvPr id="33" name="Tekstvak 32">
              <a:extLst>
                <a:ext uri="{FF2B5EF4-FFF2-40B4-BE49-F238E27FC236}">
                  <a16:creationId xmlns:a16="http://schemas.microsoft.com/office/drawing/2014/main" id="{84C5AB1B-2BBF-E9EE-F2EB-D25CAE4D925D}"/>
                </a:ext>
              </a:extLst>
            </p:cNvPr>
            <p:cNvSpPr txBox="1"/>
            <p:nvPr/>
          </p:nvSpPr>
          <p:spPr>
            <a:xfrm>
              <a:off x="10785974" y="550749"/>
              <a:ext cx="1414759" cy="211861"/>
            </a:xfrm>
            <a:prstGeom prst="rect">
              <a:avLst/>
            </a:prstGeom>
            <a:noFill/>
          </p:spPr>
          <p:txBody>
            <a:bodyPr wrap="square" rtlCol="0">
              <a:spAutoFit/>
            </a:bodyPr>
            <a:lstStyle/>
            <a:p>
              <a:r>
                <a:rPr lang="nl-NL" sz="800" b="1">
                  <a:solidFill>
                    <a:srgbClr val="43505E"/>
                  </a:solidFill>
                  <a:latin typeface="Raleway" panose="020B0503030101060003"/>
                </a:rPr>
                <a:t>Risico’s</a:t>
              </a:r>
            </a:p>
          </p:txBody>
        </p:sp>
      </p:grpSp>
      <p:sp>
        <p:nvSpPr>
          <p:cNvPr id="37" name="Tekstvak 36">
            <a:extLst>
              <a:ext uri="{FF2B5EF4-FFF2-40B4-BE49-F238E27FC236}">
                <a16:creationId xmlns:a16="http://schemas.microsoft.com/office/drawing/2014/main" id="{6E6AA806-EA0E-B566-9017-B2FE6BEBCF8D}"/>
              </a:ext>
            </a:extLst>
          </p:cNvPr>
          <p:cNvSpPr txBox="1"/>
          <p:nvPr/>
        </p:nvSpPr>
        <p:spPr>
          <a:xfrm>
            <a:off x="10889672" y="1342048"/>
            <a:ext cx="184731" cy="230832"/>
          </a:xfrm>
          <a:prstGeom prst="rect">
            <a:avLst/>
          </a:prstGeom>
          <a:noFill/>
        </p:spPr>
        <p:txBody>
          <a:bodyPr wrap="none" rtlCol="0">
            <a:spAutoFit/>
          </a:bodyPr>
          <a:lstStyle/>
          <a:p>
            <a:endParaRPr lang="nl-NL" sz="900" b="1">
              <a:solidFill>
                <a:srgbClr val="43505E"/>
              </a:solidFill>
              <a:latin typeface="Raleway" panose="020B0503030101060003" pitchFamily="34" charset="0"/>
            </a:endParaRPr>
          </a:p>
        </p:txBody>
      </p:sp>
      <p:pic>
        <p:nvPicPr>
          <p:cNvPr id="4" name="Afbeelding 61">
            <a:extLst>
              <a:ext uri="{FF2B5EF4-FFF2-40B4-BE49-F238E27FC236}">
                <a16:creationId xmlns:a16="http://schemas.microsoft.com/office/drawing/2014/main" id="{5AE6E621-069F-F93A-2E30-3CC32F0F8907}"/>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2791" y="932381"/>
            <a:ext cx="1409719" cy="309806"/>
          </a:xfrm>
          <a:prstGeom prst="rect">
            <a:avLst/>
          </a:prstGeom>
        </p:spPr>
      </p:pic>
      <p:sp>
        <p:nvSpPr>
          <p:cNvPr id="6" name="Tekstvak 5">
            <a:extLst>
              <a:ext uri="{FF2B5EF4-FFF2-40B4-BE49-F238E27FC236}">
                <a16:creationId xmlns:a16="http://schemas.microsoft.com/office/drawing/2014/main" id="{0D7CDE05-D250-857D-DA74-D9D83B4F7A94}"/>
              </a:ext>
            </a:extLst>
          </p:cNvPr>
          <p:cNvSpPr txBox="1"/>
          <p:nvPr/>
        </p:nvSpPr>
        <p:spPr>
          <a:xfrm>
            <a:off x="10783999" y="974537"/>
            <a:ext cx="1409719" cy="215444"/>
          </a:xfrm>
          <a:prstGeom prst="rect">
            <a:avLst/>
          </a:prstGeom>
          <a:noFill/>
        </p:spPr>
        <p:txBody>
          <a:bodyPr wrap="square" rtlCol="0">
            <a:spAutoFit/>
          </a:bodyPr>
          <a:lstStyle/>
          <a:p>
            <a:r>
              <a:rPr lang="nl-NL" sz="800" b="1">
                <a:solidFill>
                  <a:srgbClr val="43505E"/>
                </a:solidFill>
                <a:latin typeface="Raleway" panose="020B0503030101060003"/>
              </a:rPr>
              <a:t>Maatregelen</a:t>
            </a:r>
          </a:p>
        </p:txBody>
      </p:sp>
      <p:pic>
        <p:nvPicPr>
          <p:cNvPr id="5" name="Afbeelding 61">
            <a:extLst>
              <a:ext uri="{FF2B5EF4-FFF2-40B4-BE49-F238E27FC236}">
                <a16:creationId xmlns:a16="http://schemas.microsoft.com/office/drawing/2014/main" id="{6B092B86-EBEC-FD25-2BC2-39F4667406A3}"/>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801583" y="1295607"/>
            <a:ext cx="1409719" cy="309806"/>
          </a:xfrm>
          <a:prstGeom prst="rect">
            <a:avLst/>
          </a:prstGeom>
        </p:spPr>
      </p:pic>
      <p:sp>
        <p:nvSpPr>
          <p:cNvPr id="8" name="Tekstvak 7">
            <a:extLst>
              <a:ext uri="{FF2B5EF4-FFF2-40B4-BE49-F238E27FC236}">
                <a16:creationId xmlns:a16="http://schemas.microsoft.com/office/drawing/2014/main" id="{BE80B03D-6075-A7D8-3CC9-B4E968DF4DD7}"/>
              </a:ext>
            </a:extLst>
          </p:cNvPr>
          <p:cNvSpPr txBox="1"/>
          <p:nvPr/>
        </p:nvSpPr>
        <p:spPr>
          <a:xfrm>
            <a:off x="10792791" y="1288187"/>
            <a:ext cx="1409719" cy="338554"/>
          </a:xfrm>
          <a:prstGeom prst="rect">
            <a:avLst/>
          </a:prstGeom>
          <a:noFill/>
        </p:spPr>
        <p:txBody>
          <a:bodyPr wrap="square" rtlCol="0">
            <a:spAutoFit/>
          </a:bodyPr>
          <a:lstStyle/>
          <a:p>
            <a:r>
              <a:rPr lang="nl-NL" sz="800" b="1">
                <a:solidFill>
                  <a:srgbClr val="43505E"/>
                </a:solidFill>
                <a:latin typeface="Raleway" panose="020B0503030101060003"/>
              </a:rPr>
              <a:t>Gedrag en bewustwording</a:t>
            </a:r>
          </a:p>
        </p:txBody>
      </p:sp>
    </p:spTree>
    <p:custDataLst>
      <p:tags r:id="rId1"/>
    </p:custDataLst>
    <p:extLst>
      <p:ext uri="{BB962C8B-B14F-4D97-AF65-F5344CB8AC3E}">
        <p14:creationId xmlns:p14="http://schemas.microsoft.com/office/powerpoint/2010/main" val="3585031770"/>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Wanneer is het risico het grootst?</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7" y="1686182"/>
            <a:ext cx="10161988" cy="4958315"/>
          </a:xfrm>
        </p:spPr>
        <p:txBody>
          <a:bodyPr>
            <a:noAutofit/>
          </a:bodyPr>
          <a:lstStyle/>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De hoogste blootstelling aan </a:t>
            </a:r>
            <a:r>
              <a:rPr lang="nl-NL" sz="1600" dirty="0" err="1">
                <a:solidFill>
                  <a:srgbClr val="5B6269"/>
                </a:solidFill>
                <a:latin typeface="Raleway" panose="020B0503030101060003" pitchFamily="34" charset="0"/>
                <a:ea typeface="Open Sans Light" panose="020B0306030504020204" pitchFamily="34" charset="0"/>
                <a:cs typeface="Open Sans Light" panose="020B0306030504020204" pitchFamily="34" charset="0"/>
              </a:rPr>
              <a:t>UV-straling</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is meestal in de lente en zomer. In Nederland kan de zonkracht dan oplopen tot UV-index 7. Maar ook in het voorjaar of op koele dagen met heldere lucht kan de straling verraderlijk hoog zijn. Je merkt het niet direct, maar je huid krijgt wel degelijk schade.</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Je bent extra kwetsbaar als je werkt op hoogte (zoals daken of steigers), op lichte ondergronden (zoals beton of zand), of in de buurt van glas en water, waar het zonlicht weerkaatst. Ook wind kan misleidend zijn: je voelt je koel, maar verbrandt alsnog. Reflectie en hoogte versterken de intensiteit van </a:t>
            </a:r>
            <a:r>
              <a:rPr lang="nl-NL" sz="1600" dirty="0" err="1">
                <a:solidFill>
                  <a:srgbClr val="5B6269"/>
                </a:solidFill>
                <a:latin typeface="Raleway" panose="020B0503030101060003" pitchFamily="34" charset="0"/>
                <a:ea typeface="Open Sans Light" panose="020B0306030504020204" pitchFamily="34" charset="0"/>
                <a:cs typeface="Open Sans Light" panose="020B0306030504020204" pitchFamily="34" charset="0"/>
              </a:rPr>
              <a:t>UV-straling</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Langdurig buitenwerken zonder bescherming (zelfs bij bewolking) zorgt voor een stille opbouw van schade aan de huid en ogen. Hoe vaker je dit doet, hoe groter het gezondheidsrisico op lange termijn, zoals huidveroudering, oogproblemen en huidkanker.</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Daarom is het belangrijk om bewust te zijn van UV-risico’s, ook op dagen die niet ‘zonnig’ aanvoelen. Bescherming is geen luxe, maar een noodzaak.	</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11" name="Groep 10">
            <a:extLst>
              <a:ext uri="{FF2B5EF4-FFF2-40B4-BE49-F238E27FC236}">
                <a16:creationId xmlns:a16="http://schemas.microsoft.com/office/drawing/2014/main" id="{AFE970CF-52EE-BAF5-FA19-99E733CE7DB5}"/>
              </a:ext>
            </a:extLst>
          </p:cNvPr>
          <p:cNvGrpSpPr/>
          <p:nvPr/>
        </p:nvGrpSpPr>
        <p:grpSpPr>
          <a:xfrm>
            <a:off x="10797865" y="209889"/>
            <a:ext cx="1488169" cy="655529"/>
            <a:chOff x="10797865" y="156784"/>
            <a:chExt cx="1488169" cy="655529"/>
          </a:xfrm>
        </p:grpSpPr>
        <p:pic>
          <p:nvPicPr>
            <p:cNvPr id="12" name="Afbeelding 61">
              <a:extLst>
                <a:ext uri="{FF2B5EF4-FFF2-40B4-BE49-F238E27FC236}">
                  <a16:creationId xmlns:a16="http://schemas.microsoft.com/office/drawing/2014/main" id="{DE148AF9-4D96-74E0-9295-1164737CCFEC}"/>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13" name="Tekstvak 12">
              <a:extLst>
                <a:ext uri="{FF2B5EF4-FFF2-40B4-BE49-F238E27FC236}">
                  <a16:creationId xmlns:a16="http://schemas.microsoft.com/office/drawing/2014/main" id="{092562D0-089A-AAA6-3850-806BE17CE59D}"/>
                </a:ext>
              </a:extLst>
            </p:cNvPr>
            <p:cNvSpPr txBox="1"/>
            <p:nvPr/>
          </p:nvSpPr>
          <p:spPr>
            <a:xfrm>
              <a:off x="10797865" y="195566"/>
              <a:ext cx="1488169"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a:solidFill>
                    <a:schemeClr val="bg1">
                      <a:lumMod val="75000"/>
                    </a:schemeClr>
                  </a:solidFill>
                </a:rPr>
                <a:t>Wat is </a:t>
              </a:r>
              <a:r>
                <a:rPr lang="nl-NL" sz="800" err="1">
                  <a:solidFill>
                    <a:schemeClr val="bg1">
                      <a:lumMod val="75000"/>
                    </a:schemeClr>
                  </a:solidFill>
                </a:rPr>
                <a:t>UV-straling</a:t>
              </a:r>
              <a:r>
                <a:rPr lang="nl-NL" sz="800">
                  <a:solidFill>
                    <a:schemeClr val="bg1">
                      <a:lumMod val="75000"/>
                    </a:schemeClr>
                  </a:solidFill>
                </a:rPr>
                <a:t>?</a:t>
              </a:r>
            </a:p>
          </p:txBody>
        </p:sp>
        <p:pic>
          <p:nvPicPr>
            <p:cNvPr id="14" name="Afbeelding 61">
              <a:extLst>
                <a:ext uri="{FF2B5EF4-FFF2-40B4-BE49-F238E27FC236}">
                  <a16:creationId xmlns:a16="http://schemas.microsoft.com/office/drawing/2014/main" id="{24D50330-B4E6-76B5-0094-79DE0F21D59E}"/>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7865" y="507659"/>
              <a:ext cx="1394135" cy="304654"/>
            </a:xfrm>
            <a:prstGeom prst="rect">
              <a:avLst/>
            </a:prstGeom>
          </p:spPr>
        </p:pic>
        <p:sp>
          <p:nvSpPr>
            <p:cNvPr id="15" name="Tekstvak 14">
              <a:extLst>
                <a:ext uri="{FF2B5EF4-FFF2-40B4-BE49-F238E27FC236}">
                  <a16:creationId xmlns:a16="http://schemas.microsoft.com/office/drawing/2014/main" id="{A14AAA41-3167-6083-5967-0AE2A199476C}"/>
                </a:ext>
              </a:extLst>
            </p:cNvPr>
            <p:cNvSpPr txBox="1"/>
            <p:nvPr/>
          </p:nvSpPr>
          <p:spPr>
            <a:xfrm>
              <a:off x="10797865" y="544570"/>
              <a:ext cx="1419863" cy="215444"/>
            </a:xfrm>
            <a:prstGeom prst="rect">
              <a:avLst/>
            </a:prstGeom>
            <a:noFill/>
          </p:spPr>
          <p:txBody>
            <a:bodyPr wrap="square" rtlCol="0">
              <a:spAutoFit/>
            </a:bodyPr>
            <a:lstStyle/>
            <a:p>
              <a:r>
                <a:rPr lang="nl-NL" sz="800" b="1">
                  <a:solidFill>
                    <a:schemeClr val="bg1"/>
                  </a:solidFill>
                  <a:latin typeface="Raleway" panose="020B0503030101060003"/>
                </a:rPr>
                <a:t>Risico’s</a:t>
              </a:r>
            </a:p>
          </p:txBody>
        </p:sp>
      </p:grpSp>
      <p:pic>
        <p:nvPicPr>
          <p:cNvPr id="5" name="Afbeelding 61">
            <a:extLst>
              <a:ext uri="{FF2B5EF4-FFF2-40B4-BE49-F238E27FC236}">
                <a16:creationId xmlns:a16="http://schemas.microsoft.com/office/drawing/2014/main" id="{929DE459-3C45-8778-0E4F-DA0103FAE099}"/>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0749" y="902329"/>
            <a:ext cx="1409719" cy="309806"/>
          </a:xfrm>
          <a:prstGeom prst="rect">
            <a:avLst/>
          </a:prstGeom>
        </p:spPr>
      </p:pic>
      <p:sp>
        <p:nvSpPr>
          <p:cNvPr id="6" name="Tekstvak 5">
            <a:extLst>
              <a:ext uri="{FF2B5EF4-FFF2-40B4-BE49-F238E27FC236}">
                <a16:creationId xmlns:a16="http://schemas.microsoft.com/office/drawing/2014/main" id="{51F0270F-DD3D-464F-6773-7A1F24A7F1C6}"/>
              </a:ext>
            </a:extLst>
          </p:cNvPr>
          <p:cNvSpPr txBox="1"/>
          <p:nvPr/>
        </p:nvSpPr>
        <p:spPr>
          <a:xfrm>
            <a:off x="10773489" y="948161"/>
            <a:ext cx="1588496" cy="215444"/>
          </a:xfrm>
          <a:prstGeom prst="rect">
            <a:avLst/>
          </a:prstGeom>
          <a:noFill/>
        </p:spPr>
        <p:txBody>
          <a:bodyPr wrap="square" rtlCol="0">
            <a:spAutoFit/>
          </a:bodyPr>
          <a:lstStyle/>
          <a:p>
            <a:r>
              <a:rPr lang="nl-NL" sz="800" b="1">
                <a:solidFill>
                  <a:srgbClr val="43505E"/>
                </a:solidFill>
                <a:latin typeface="Raleway" panose="020B0503030101060003"/>
              </a:rPr>
              <a:t>Maatregelen</a:t>
            </a:r>
          </a:p>
        </p:txBody>
      </p:sp>
      <p:pic>
        <p:nvPicPr>
          <p:cNvPr id="4" name="Afbeelding 61">
            <a:extLst>
              <a:ext uri="{FF2B5EF4-FFF2-40B4-BE49-F238E27FC236}">
                <a16:creationId xmlns:a16="http://schemas.microsoft.com/office/drawing/2014/main" id="{44C0846E-F2F3-D3FF-56F7-516DD1B12577}"/>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0749" y="1257967"/>
            <a:ext cx="1409719" cy="309806"/>
          </a:xfrm>
          <a:prstGeom prst="rect">
            <a:avLst/>
          </a:prstGeom>
        </p:spPr>
      </p:pic>
      <p:sp>
        <p:nvSpPr>
          <p:cNvPr id="7" name="Tekstvak 6">
            <a:extLst>
              <a:ext uri="{FF2B5EF4-FFF2-40B4-BE49-F238E27FC236}">
                <a16:creationId xmlns:a16="http://schemas.microsoft.com/office/drawing/2014/main" id="{B033FAA8-39D8-5C48-8411-DFBBA4313738}"/>
              </a:ext>
            </a:extLst>
          </p:cNvPr>
          <p:cNvSpPr txBox="1"/>
          <p:nvPr/>
        </p:nvSpPr>
        <p:spPr>
          <a:xfrm>
            <a:off x="10747701" y="1297454"/>
            <a:ext cx="1588496" cy="215444"/>
          </a:xfrm>
          <a:prstGeom prst="rect">
            <a:avLst/>
          </a:prstGeom>
          <a:noFill/>
        </p:spPr>
        <p:txBody>
          <a:bodyPr wrap="square" rtlCol="0">
            <a:spAutoFit/>
          </a:bodyPr>
          <a:lstStyle/>
          <a:p>
            <a:r>
              <a:rPr lang="nl-NL" sz="800" b="1">
                <a:solidFill>
                  <a:srgbClr val="43505E"/>
                </a:solidFill>
                <a:latin typeface="Raleway" panose="020B0503030101060003"/>
              </a:rPr>
              <a:t>Gedrag en bewustwording</a:t>
            </a:r>
          </a:p>
        </p:txBody>
      </p:sp>
    </p:spTree>
    <p:custDataLst>
      <p:tags r:id="rId1"/>
    </p:custDataLst>
    <p:extLst>
      <p:ext uri="{BB962C8B-B14F-4D97-AF65-F5344CB8AC3E}">
        <p14:creationId xmlns:p14="http://schemas.microsoft.com/office/powerpoint/2010/main" val="3164855205"/>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4" name="Afbeelding 3">
            <a:extLst>
              <a:ext uri="{FF2B5EF4-FFF2-40B4-BE49-F238E27FC236}">
                <a16:creationId xmlns:a16="http://schemas.microsoft.com/office/drawing/2014/main" id="{09BF3328-97A8-6687-5878-509B399900E5}"/>
              </a:ext>
            </a:extLst>
          </p:cNvPr>
          <p:cNvPicPr>
            <a:picLocks noChangeAspect="1"/>
          </p:cNvPicPr>
          <p:nvPr/>
        </p:nvPicPr>
        <p:blipFill>
          <a:blip r:embed="rId4"/>
          <a:stretch>
            <a:fillRect/>
          </a:stretch>
        </p:blipFill>
        <p:spPr>
          <a:xfrm>
            <a:off x="0" y="16497"/>
            <a:ext cx="12192000" cy="6825006"/>
          </a:xfrm>
          <a:prstGeom prst="rect">
            <a:avLst/>
          </a:prstGeom>
        </p:spPr>
      </p:pic>
    </p:spTree>
    <p:custDataLst>
      <p:tags r:id="rId1"/>
    </p:custDataLst>
    <p:extLst>
      <p:ext uri="{BB962C8B-B14F-4D97-AF65-F5344CB8AC3E}">
        <p14:creationId xmlns:p14="http://schemas.microsoft.com/office/powerpoint/2010/main" val="3242115945"/>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Gezondheidsrisico’s</a:t>
            </a:r>
          </a:p>
        </p:txBody>
      </p:sp>
      <p:sp>
        <p:nvSpPr>
          <p:cNvPr id="8" name="Tekstvak 7">
            <a:extLst>
              <a:ext uri="{FF2B5EF4-FFF2-40B4-BE49-F238E27FC236}">
                <a16:creationId xmlns:a16="http://schemas.microsoft.com/office/drawing/2014/main" id="{D5634095-83DA-83A7-51E0-8B73F5E6550E}"/>
              </a:ext>
            </a:extLst>
          </p:cNvPr>
          <p:cNvSpPr txBox="1"/>
          <p:nvPr/>
        </p:nvSpPr>
        <p:spPr>
          <a:xfrm>
            <a:off x="357806" y="1260713"/>
            <a:ext cx="7704526" cy="4336572"/>
          </a:xfrm>
          <a:prstGeom prst="rect">
            <a:avLst/>
          </a:prstGeom>
          <a:noFill/>
        </p:spPr>
        <p:txBody>
          <a:bodyPr wrap="square">
            <a:spAutoFit/>
          </a:bodyPr>
          <a:lstStyle/>
          <a:p>
            <a:pPr>
              <a:lnSpc>
                <a:spcPct val="107000"/>
              </a:lnSpc>
              <a:spcAft>
                <a:spcPts val="800"/>
              </a:spcAft>
            </a:pPr>
            <a:r>
              <a:rPr lang="nl-NL"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Gezondheidsrisico’s door </a:t>
            </a:r>
            <a:r>
              <a:rPr lang="nl-NL" b="1"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UV-straling</a:t>
            </a:r>
            <a:endParaRPr lang="nl-NL"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Zonverbranding</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al na 15 minuten kan je huid verbranden. Dit zorgt voor roodheid, pijn, blaren en verhoogt het risico op huidkanker. Regelmatig verbranden maakt je huid extra kwetsbaar.</a:t>
            </a:r>
          </a:p>
          <a:p>
            <a:pPr marL="285750" indent="-285750">
              <a:lnSpc>
                <a:spcPct val="107000"/>
              </a:lnSpc>
              <a:spcAft>
                <a:spcPts val="800"/>
              </a:spcAft>
              <a:buFont typeface="Arial" panose="020B0604020202020204" pitchFamily="34" charset="0"/>
              <a:buChar char="•"/>
            </a:pPr>
            <a:r>
              <a:rPr lang="nl-NL"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Oogbeschadiging</a:t>
            </a:r>
            <a:r>
              <a:rPr lang="nl-NL"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a:t>
            </a:r>
            <a:r>
              <a:rPr lang="nl-NL"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UV-straling</a:t>
            </a:r>
            <a:r>
              <a:rPr lang="nl-NL"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kan het hoornvlies en netvlies beschadigen. Dat leidt tot oogontstekingen of op de lange termijn staar. Reflectie via glas maakt het risico nog groter. </a:t>
            </a:r>
          </a:p>
          <a:p>
            <a:pPr marL="285750" indent="-285750">
              <a:lnSpc>
                <a:spcPct val="107000"/>
              </a:lnSpc>
              <a:spcAft>
                <a:spcPts val="800"/>
              </a:spcAft>
              <a:buFont typeface="Arial" panose="020B0604020202020204" pitchFamily="34" charset="0"/>
              <a:buChar char="•"/>
            </a:pP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Huidveroudering</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je huid verliest elasticiteit, krijgt rimpels en pigmentvlekken. Mensen die veel buiten werken, verouderen sneller zichtbaar. </a:t>
            </a:r>
          </a:p>
          <a:p>
            <a:pPr marL="285750" indent="-285750">
              <a:lnSpc>
                <a:spcPct val="107000"/>
              </a:lnSpc>
              <a:spcAft>
                <a:spcPts val="800"/>
              </a:spcAft>
              <a:buFont typeface="Arial" panose="020B0604020202020204" pitchFamily="34" charset="0"/>
              <a:buChar char="•"/>
            </a:pPr>
            <a:r>
              <a:rPr lang="nl-NL"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Huidkanker</a:t>
            </a:r>
            <a:r>
              <a:rPr lang="nl-NL"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de </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ernstigste vorm van schade. De kans hierop stijgt sterk bij mensen die lange tijd zonder bescherming in de zon werken. </a:t>
            </a:r>
            <a:endParaRPr lang="nl-NL"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p:txBody>
      </p:sp>
      <p:pic>
        <p:nvPicPr>
          <p:cNvPr id="3" name="Afbeelding 2" descr="Afbeelding met persoon, Menselijk gezicht, person, kleding&#10;&#10;Door AI gegenereerde inhoud is mogelijk onjuist.">
            <a:extLst>
              <a:ext uri="{FF2B5EF4-FFF2-40B4-BE49-F238E27FC236}">
                <a16:creationId xmlns:a16="http://schemas.microsoft.com/office/drawing/2014/main" id="{F31EC454-D35D-7318-0833-791057699EF0}"/>
              </a:ext>
            </a:extLst>
          </p:cNvPr>
          <p:cNvPicPr>
            <a:picLocks noChangeAspect="1"/>
          </p:cNvPicPr>
          <p:nvPr/>
        </p:nvPicPr>
        <p:blipFill>
          <a:blip r:embed="rId4"/>
          <a:stretch>
            <a:fillRect/>
          </a:stretch>
        </p:blipFill>
        <p:spPr>
          <a:xfrm>
            <a:off x="8147182" y="2244601"/>
            <a:ext cx="3553196" cy="2368797"/>
          </a:xfrm>
          <a:prstGeom prst="rect">
            <a:avLst/>
          </a:prstGeom>
        </p:spPr>
      </p:pic>
    </p:spTree>
    <p:custDataLst>
      <p:tags r:id="rId1"/>
    </p:custDataLst>
    <p:extLst>
      <p:ext uri="{BB962C8B-B14F-4D97-AF65-F5344CB8AC3E}">
        <p14:creationId xmlns:p14="http://schemas.microsoft.com/office/powerpoint/2010/main" val="309818493"/>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a:extLst>
            <a:ext uri="{FF2B5EF4-FFF2-40B4-BE49-F238E27FC236}">
              <a16:creationId xmlns:a16="http://schemas.microsoft.com/office/drawing/2014/main" id="{563C400E-BEB7-1575-40F5-A89E5F21172A}"/>
            </a:ext>
          </a:extLst>
        </p:cNvPr>
        <p:cNvGrpSpPr/>
        <p:nvPr/>
      </p:nvGrpSpPr>
      <p:grpSpPr>
        <a:xfrm>
          <a:off x="0" y="0"/>
          <a:ext cx="0" cy="0"/>
          <a:chOff x="0" y="0"/>
          <a:chExt cx="0" cy="0"/>
        </a:xfrm>
      </p:grpSpPr>
      <p:sp>
        <p:nvSpPr>
          <p:cNvPr id="5" name="Titel 1">
            <a:extLst>
              <a:ext uri="{FF2B5EF4-FFF2-40B4-BE49-F238E27FC236}">
                <a16:creationId xmlns:a16="http://schemas.microsoft.com/office/drawing/2014/main" id="{595E209A-1520-B1A1-9ADD-E489BC3AA66E}"/>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Gezondheidsrisico’s</a:t>
            </a:r>
          </a:p>
        </p:txBody>
      </p:sp>
      <p:sp>
        <p:nvSpPr>
          <p:cNvPr id="8" name="Tekstvak 7">
            <a:extLst>
              <a:ext uri="{FF2B5EF4-FFF2-40B4-BE49-F238E27FC236}">
                <a16:creationId xmlns:a16="http://schemas.microsoft.com/office/drawing/2014/main" id="{08B6D525-7210-F39B-5F70-AEEE5410AF27}"/>
              </a:ext>
            </a:extLst>
          </p:cNvPr>
          <p:cNvSpPr txBox="1"/>
          <p:nvPr/>
        </p:nvSpPr>
        <p:spPr>
          <a:xfrm>
            <a:off x="357806" y="1260713"/>
            <a:ext cx="11306370" cy="3846438"/>
          </a:xfrm>
          <a:prstGeom prst="rect">
            <a:avLst/>
          </a:prstGeom>
          <a:noFill/>
        </p:spPr>
        <p:txBody>
          <a:bodyPr wrap="square">
            <a:spAutoFit/>
          </a:bodyPr>
          <a:lstStyle/>
          <a:p>
            <a:pPr>
              <a:lnSpc>
                <a:spcPct val="107000"/>
              </a:lnSpc>
              <a:spcAft>
                <a:spcPts val="800"/>
              </a:spcAft>
            </a:pP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Kanker door werk – Cijfers van KWF &amp; TNO</a:t>
            </a:r>
          </a:p>
          <a:p>
            <a:pPr>
              <a:lnSpc>
                <a:spcPct val="107000"/>
              </a:lnSpc>
              <a:spcAft>
                <a:spcPts val="800"/>
              </a:spcAft>
            </a:pPr>
            <a:r>
              <a:rPr lang="nl-NL"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UV-straling</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is de grootste veroorzaker van </a:t>
            </a:r>
            <a:r>
              <a:rPr lang="nl-NL"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werkgerelateerde</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kanker in Nederland.</a:t>
            </a:r>
          </a:p>
          <a:p>
            <a:pPr>
              <a:lnSpc>
                <a:spcPct val="107000"/>
              </a:lnSpc>
              <a:spcAft>
                <a:spcPts val="800"/>
              </a:spcAft>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Ongeveer 1.720 gevallen van plaveiselcelkanker en 3.111 gevallen van </a:t>
            </a:r>
            <a:r>
              <a:rPr lang="nl-NL"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basaalcelkanker</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ontstaan door blootstelling aan </a:t>
            </a:r>
            <a:r>
              <a:rPr lang="nl-NL"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UV-straling</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tijdens buitenwerk.</a:t>
            </a:r>
          </a:p>
          <a:p>
            <a:pPr marL="285750" indent="-285750">
              <a:lnSpc>
                <a:spcPct val="107000"/>
              </a:lnSpc>
              <a:spcAft>
                <a:spcPts val="800"/>
              </a:spcAft>
              <a:buFont typeface="Arial" panose="020B0604020202020204" pitchFamily="34" charset="0"/>
              <a:buChar char="•"/>
            </a:pPr>
            <a:r>
              <a:rPr lang="nl-NL" b="1"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Basaalcelkanker</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een milde vorm van huidkanker die langzaam groeit en meestal niet gevaarlijk is. Komt vaak door zonlicht op de huid.</a:t>
            </a:r>
          </a:p>
          <a:p>
            <a:pPr marL="285750" indent="-285750">
              <a:lnSpc>
                <a:spcPct val="107000"/>
              </a:lnSpc>
              <a:spcAft>
                <a:spcPts val="800"/>
              </a:spcAft>
              <a:buFont typeface="Arial" panose="020B0604020202020204" pitchFamily="34" charset="0"/>
              <a:buChar char="•"/>
            </a:pP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Plaveiselcelkanker</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een iets agressievere vorm van huidkanker die ook door zonlicht ontstaat. Kan soms dieper in de huid groeien en is dan gevaarlijker.</a:t>
            </a:r>
          </a:p>
          <a:p>
            <a:pPr>
              <a:lnSpc>
                <a:spcPct val="107000"/>
              </a:lnSpc>
              <a:spcAft>
                <a:spcPts val="800"/>
              </a:spcAft>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Deze vormen van huidkanker zijn direct gelinkt aan beroepen zoals schilder, glaszetter, dakdekker en gevelreiniger. De cijfers benadrukken hoe belangrijk het is om consequent bescherming toe te passen: beschermende kleding, zonnebrand, schaduw en bewust gedrag zijn essentieel.</a:t>
            </a:r>
          </a:p>
        </p:txBody>
      </p:sp>
    </p:spTree>
    <p:custDataLst>
      <p:tags r:id="rId1"/>
    </p:custDataLst>
    <p:extLst>
      <p:ext uri="{BB962C8B-B14F-4D97-AF65-F5344CB8AC3E}">
        <p14:creationId xmlns:p14="http://schemas.microsoft.com/office/powerpoint/2010/main" val="2849746219"/>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B99865-EA23-4B5A-B580-DD5C55AF9ACB}"/>
              </a:ext>
            </a:extLst>
          </p:cNvPr>
          <p:cNvSpPr>
            <a:spLocks noGrp="1"/>
          </p:cNvSpPr>
          <p:nvPr>
            <p:ph type="title"/>
          </p:nvPr>
        </p:nvSpPr>
        <p:spPr>
          <a:xfrm>
            <a:off x="180000" y="5897427"/>
            <a:ext cx="11753577" cy="766424"/>
          </a:xfrm>
        </p:spPr>
        <p:txBody>
          <a:bodyPr/>
          <a:lstStyle/>
          <a:p>
            <a:r>
              <a:rPr lang="nl-NL"/>
              <a:t>Beschermingsmaatregelen</a:t>
            </a:r>
          </a:p>
        </p:txBody>
      </p:sp>
    </p:spTree>
    <p:custDataLst>
      <p:tags r:id="rId1"/>
    </p:custDataLst>
    <p:extLst>
      <p:ext uri="{BB962C8B-B14F-4D97-AF65-F5344CB8AC3E}">
        <p14:creationId xmlns:p14="http://schemas.microsoft.com/office/powerpoint/2010/main" val="233874746"/>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descr="Afbeelding met overdekt&#10;&#10;Door AI gegenereerde inhoud is mogelijk onjuist.">
            <a:extLst>
              <a:ext uri="{FF2B5EF4-FFF2-40B4-BE49-F238E27FC236}">
                <a16:creationId xmlns:a16="http://schemas.microsoft.com/office/drawing/2014/main" id="{9B05AD1A-DB2E-0D71-5141-B8B09C2A98B7}"/>
              </a:ext>
            </a:extLst>
          </p:cNvPr>
          <p:cNvPicPr>
            <a:picLocks noChangeAspect="1"/>
          </p:cNvPicPr>
          <p:nvPr/>
        </p:nvPicPr>
        <p:blipFill>
          <a:blip r:embed="rId4"/>
          <a:srcRect l="27678" r="30729"/>
          <a:stretch>
            <a:fillRect/>
          </a:stretch>
        </p:blipFill>
        <p:spPr>
          <a:xfrm>
            <a:off x="8485570" y="202421"/>
            <a:ext cx="3706429" cy="6453158"/>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fontScale="90000"/>
          </a:bodyPr>
          <a:lstStyle/>
          <a:p>
            <a:r>
              <a:rPr lang="nl-NL">
                <a:solidFill>
                  <a:schemeClr val="bg1"/>
                </a:solidFill>
              </a:rPr>
              <a:t>Wat zijn effectieve beschermingsmaatregelen?</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291329"/>
            <a:ext cx="7771125" cy="5760800"/>
          </a:xfrm>
        </p:spPr>
        <p:txBody>
          <a:bodyPr>
            <a:normAutofit/>
          </a:bodyPr>
          <a:lstStyle/>
          <a:p>
            <a:pPr marL="0" indent="0">
              <a:buNone/>
            </a:pPr>
            <a:r>
              <a:rPr lang="nl-NL" sz="1500" dirty="0"/>
              <a:t>Werken in de zon is niet zonder risico. </a:t>
            </a:r>
            <a:r>
              <a:rPr lang="nl-NL" sz="1500" dirty="0" err="1"/>
              <a:t>UV-straling</a:t>
            </a:r>
            <a:r>
              <a:rPr lang="nl-NL" sz="1500" dirty="0"/>
              <a:t> kan niet alleen je huid beschadigen, maar ook je ogen, hoofdhuid en algehele gezondheid beïnvloeden. Als in de zon werken niet te vermijden is kun je gelukkig zelf veel doen om je goed te beschermen. Hieronder vind je handige tips waar je direct mee aan de slag kunt:</a:t>
            </a:r>
          </a:p>
          <a:p>
            <a:pPr marL="0" indent="0">
              <a:buNone/>
            </a:pPr>
            <a:r>
              <a:rPr lang="nl-NL" sz="1500" b="1" dirty="0">
                <a:solidFill>
                  <a:srgbClr val="00B1EB"/>
                </a:solidFill>
              </a:rPr>
              <a:t>Kleding</a:t>
            </a:r>
          </a:p>
          <a:p>
            <a:r>
              <a:rPr lang="nl-NL" sz="1500" dirty="0">
                <a:latin typeface="Raleway" panose="020B0503030101060003" pitchFamily="34" charset="0"/>
              </a:rPr>
              <a:t>Donkere kleding beschermt beter tegen UV dan witte kleding. Gewone witte </a:t>
            </a:r>
            <a:r>
              <a:rPr lang="nl-NL" sz="1500" dirty="0" err="1">
                <a:latin typeface="Raleway" panose="020B0503030101060003" pitchFamily="34" charset="0"/>
              </a:rPr>
              <a:t>schilderskleding</a:t>
            </a:r>
            <a:r>
              <a:rPr lang="nl-NL" sz="1500" dirty="0">
                <a:latin typeface="Raleway" panose="020B0503030101060003" pitchFamily="34" charset="0"/>
              </a:rPr>
              <a:t> biedt beperkte bescherming (SPF ±15). UV-werende werkkleding biedt de beste bescherming tegen de zon, maar is nog niet zo gangbaar. Draag tenminste lange mouwen.</a:t>
            </a:r>
          </a:p>
          <a:p>
            <a:pPr marL="0" indent="0">
              <a:buNone/>
            </a:pPr>
            <a:r>
              <a:rPr lang="nl-NL" sz="1500" b="1" dirty="0">
                <a:solidFill>
                  <a:srgbClr val="00B1EB"/>
                </a:solidFill>
              </a:rPr>
              <a:t>Zonnebrandcrème</a:t>
            </a:r>
          </a:p>
          <a:p>
            <a:r>
              <a:rPr lang="nl-NL" sz="1500" dirty="0"/>
              <a:t>Gebruik een zonnebrand met minimaal factor 30 (SPF 30). Smeer je in vóór je aan het werk gaat en herhaal dit elke 2 uur, zeker bij zweten of pauzes.</a:t>
            </a:r>
          </a:p>
          <a:p>
            <a:pPr marL="0" indent="0">
              <a:buNone/>
            </a:pPr>
            <a:r>
              <a:rPr lang="nl-NL" sz="1500" b="1" dirty="0">
                <a:solidFill>
                  <a:srgbClr val="00B1EB"/>
                </a:solidFill>
              </a:rPr>
              <a:t>Hoofddeksel</a:t>
            </a:r>
          </a:p>
          <a:p>
            <a:r>
              <a:rPr lang="nl-NL" sz="1500" dirty="0"/>
              <a:t>Gebruik een pet, hoed of helm met </a:t>
            </a:r>
            <a:r>
              <a:rPr lang="nl-NL" sz="1500" dirty="0" err="1"/>
              <a:t>nekflap</a:t>
            </a:r>
            <a:r>
              <a:rPr lang="nl-NL" sz="1500" dirty="0"/>
              <a:t>. Zo bescherm je je hoofdhuid, oren en nek tegen verbranding.</a:t>
            </a:r>
          </a:p>
          <a:p>
            <a:pPr marL="0" indent="0">
              <a:buNone/>
            </a:pPr>
            <a:r>
              <a:rPr lang="nl-NL" sz="1500" b="1" dirty="0">
                <a:solidFill>
                  <a:srgbClr val="00B1EB"/>
                </a:solidFill>
              </a:rPr>
              <a:t>Water en rust</a:t>
            </a:r>
          </a:p>
          <a:p>
            <a:r>
              <a:rPr lang="nl-NL" sz="1500" dirty="0"/>
              <a:t>Drink voldoende: minstens 2 liter per dag op warme dagen. Let op signalen van oververhitting zoals hoofdpijn, duizeligheid of misselijkheid.</a:t>
            </a:r>
          </a:p>
          <a:p>
            <a:pPr marL="0" indent="0">
              <a:lnSpc>
                <a:spcPct val="100000"/>
              </a:lnSpc>
              <a:buNone/>
            </a:pPr>
            <a:endParaRPr lang="nl-NL" sz="1500" dirty="0">
              <a:latin typeface="Raleway" panose="020B0503030101060003" pitchFamily="34" charset="0"/>
              <a:ea typeface="Open Sans Light" panose="020B0306030504020204" pitchFamily="34" charset="0"/>
              <a:cs typeface="Open Sans Light" panose="020B0306030504020204" pitchFamily="34" charset="0"/>
            </a:endParaRPr>
          </a:p>
        </p:txBody>
      </p:sp>
      <p:sp>
        <p:nvSpPr>
          <p:cNvPr id="9" name="Tekstvak 8">
            <a:extLst>
              <a:ext uri="{FF2B5EF4-FFF2-40B4-BE49-F238E27FC236}">
                <a16:creationId xmlns:a16="http://schemas.microsoft.com/office/drawing/2014/main" id="{8F87CE78-60F5-73AC-CF37-BCFCB3EDF273}"/>
              </a:ext>
            </a:extLst>
          </p:cNvPr>
          <p:cNvSpPr txBox="1"/>
          <p:nvPr/>
        </p:nvSpPr>
        <p:spPr>
          <a:xfrm>
            <a:off x="10889672" y="1342048"/>
            <a:ext cx="184731" cy="230832"/>
          </a:xfrm>
          <a:prstGeom prst="rect">
            <a:avLst/>
          </a:prstGeom>
          <a:noFill/>
        </p:spPr>
        <p:txBody>
          <a:bodyPr wrap="none" rtlCol="0">
            <a:spAutoFit/>
          </a:bodyPr>
          <a:lstStyle/>
          <a:p>
            <a:endParaRPr lang="nl-NL" sz="900" b="1">
              <a:solidFill>
                <a:srgbClr val="43505E"/>
              </a:solidFill>
              <a:latin typeface="Raleway" panose="020B0503030101060003" pitchFamily="34" charset="0"/>
            </a:endParaRPr>
          </a:p>
        </p:txBody>
      </p:sp>
      <p:grpSp>
        <p:nvGrpSpPr>
          <p:cNvPr id="10" name="Groep 9">
            <a:extLst>
              <a:ext uri="{FF2B5EF4-FFF2-40B4-BE49-F238E27FC236}">
                <a16:creationId xmlns:a16="http://schemas.microsoft.com/office/drawing/2014/main" id="{326A360D-DA49-AA93-BBE9-A9D5017F5C80}"/>
              </a:ext>
            </a:extLst>
          </p:cNvPr>
          <p:cNvGrpSpPr/>
          <p:nvPr/>
        </p:nvGrpSpPr>
        <p:grpSpPr>
          <a:xfrm>
            <a:off x="10773489" y="202421"/>
            <a:ext cx="1588496" cy="673073"/>
            <a:chOff x="10785973" y="156784"/>
            <a:chExt cx="1574536" cy="661879"/>
          </a:xfrm>
        </p:grpSpPr>
        <p:pic>
          <p:nvPicPr>
            <p:cNvPr id="11" name="Afbeelding 61">
              <a:extLst>
                <a:ext uri="{FF2B5EF4-FFF2-40B4-BE49-F238E27FC236}">
                  <a16:creationId xmlns:a16="http://schemas.microsoft.com/office/drawing/2014/main" id="{DEA15570-FFB9-1199-815F-4FEF87DD6436}"/>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12" name="Tekstvak 11">
              <a:extLst>
                <a:ext uri="{FF2B5EF4-FFF2-40B4-BE49-F238E27FC236}">
                  <a16:creationId xmlns:a16="http://schemas.microsoft.com/office/drawing/2014/main" id="{CE9011CC-496E-5067-FAC2-AA48953A5322}"/>
                </a:ext>
              </a:extLst>
            </p:cNvPr>
            <p:cNvSpPr txBox="1"/>
            <p:nvPr/>
          </p:nvSpPr>
          <p:spPr>
            <a:xfrm>
              <a:off x="10785973" y="190327"/>
              <a:ext cx="1574536" cy="211861"/>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800">
                  <a:solidFill>
                    <a:srgbClr val="BFBFBF"/>
                  </a:solidFill>
                </a:rPr>
                <a:t>Wat is </a:t>
              </a:r>
              <a:r>
                <a:rPr lang="nl-NL" sz="800" err="1">
                  <a:solidFill>
                    <a:srgbClr val="BFBFBF"/>
                  </a:solidFill>
                </a:rPr>
                <a:t>UV-straling</a:t>
              </a:r>
              <a:r>
                <a:rPr lang="nl-NL" sz="800">
                  <a:solidFill>
                    <a:srgbClr val="BFBFBF"/>
                  </a:solidFill>
                </a:rPr>
                <a:t>?</a:t>
              </a:r>
            </a:p>
          </p:txBody>
        </p:sp>
        <p:pic>
          <p:nvPicPr>
            <p:cNvPr id="13" name="Afbeelding 61">
              <a:extLst>
                <a:ext uri="{FF2B5EF4-FFF2-40B4-BE49-F238E27FC236}">
                  <a16:creationId xmlns:a16="http://schemas.microsoft.com/office/drawing/2014/main" id="{6F7DAE8C-6C68-781A-FFD8-9FB943AF0FC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4690" y="514009"/>
              <a:ext cx="1397330" cy="304654"/>
            </a:xfrm>
            <a:prstGeom prst="rect">
              <a:avLst/>
            </a:prstGeom>
          </p:spPr>
        </p:pic>
        <p:sp>
          <p:nvSpPr>
            <p:cNvPr id="14" name="Tekstvak 13">
              <a:extLst>
                <a:ext uri="{FF2B5EF4-FFF2-40B4-BE49-F238E27FC236}">
                  <a16:creationId xmlns:a16="http://schemas.microsoft.com/office/drawing/2014/main" id="{4B49C37E-C3DC-A9D3-B959-1AE4C4AA11B4}"/>
                </a:ext>
              </a:extLst>
            </p:cNvPr>
            <p:cNvSpPr txBox="1"/>
            <p:nvPr/>
          </p:nvSpPr>
          <p:spPr>
            <a:xfrm>
              <a:off x="10785973" y="550749"/>
              <a:ext cx="1574535" cy="211861"/>
            </a:xfrm>
            <a:prstGeom prst="rect">
              <a:avLst/>
            </a:prstGeom>
            <a:noFill/>
          </p:spPr>
          <p:txBody>
            <a:bodyPr wrap="square" rtlCol="0">
              <a:spAutoFit/>
            </a:bodyPr>
            <a:lstStyle/>
            <a:p>
              <a:r>
                <a:rPr lang="nl-NL" sz="800" b="1">
                  <a:solidFill>
                    <a:srgbClr val="BFBFBF"/>
                  </a:solidFill>
                  <a:latin typeface="Raleway" panose="020B0503030101060003"/>
                </a:rPr>
                <a:t>Risico’s</a:t>
              </a:r>
            </a:p>
          </p:txBody>
        </p:sp>
      </p:grpSp>
      <p:pic>
        <p:nvPicPr>
          <p:cNvPr id="15" name="Afbeelding 61">
            <a:extLst>
              <a:ext uri="{FF2B5EF4-FFF2-40B4-BE49-F238E27FC236}">
                <a16:creationId xmlns:a16="http://schemas.microsoft.com/office/drawing/2014/main" id="{911A7D58-D68A-A7C4-805B-03C2F73FD268}"/>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82281" y="932381"/>
            <a:ext cx="1409719" cy="309806"/>
          </a:xfrm>
          <a:prstGeom prst="rect">
            <a:avLst/>
          </a:prstGeom>
        </p:spPr>
      </p:pic>
      <p:sp>
        <p:nvSpPr>
          <p:cNvPr id="16" name="Tekstvak 15">
            <a:extLst>
              <a:ext uri="{FF2B5EF4-FFF2-40B4-BE49-F238E27FC236}">
                <a16:creationId xmlns:a16="http://schemas.microsoft.com/office/drawing/2014/main" id="{5C79E66C-1574-111A-40EC-0BFB7CBD8891}"/>
              </a:ext>
            </a:extLst>
          </p:cNvPr>
          <p:cNvSpPr txBox="1"/>
          <p:nvPr/>
        </p:nvSpPr>
        <p:spPr>
          <a:xfrm>
            <a:off x="10773489" y="974537"/>
            <a:ext cx="1409719" cy="215444"/>
          </a:xfrm>
          <a:prstGeom prst="rect">
            <a:avLst/>
          </a:prstGeom>
          <a:noFill/>
        </p:spPr>
        <p:txBody>
          <a:bodyPr wrap="square" rtlCol="0">
            <a:spAutoFit/>
          </a:bodyPr>
          <a:lstStyle/>
          <a:p>
            <a:r>
              <a:rPr lang="nl-NL" sz="800" b="1">
                <a:solidFill>
                  <a:schemeClr val="bg1"/>
                </a:solidFill>
                <a:latin typeface="Raleway" panose="020B0503030101060003"/>
              </a:rPr>
              <a:t>Maatregelen</a:t>
            </a:r>
          </a:p>
        </p:txBody>
      </p:sp>
      <p:pic>
        <p:nvPicPr>
          <p:cNvPr id="17" name="Afbeelding 61">
            <a:extLst>
              <a:ext uri="{FF2B5EF4-FFF2-40B4-BE49-F238E27FC236}">
                <a16:creationId xmlns:a16="http://schemas.microsoft.com/office/drawing/2014/main" id="{DFAAF530-99DD-1D27-4AD9-9379E845A02F}"/>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782263" y="1302561"/>
            <a:ext cx="1409719" cy="309806"/>
          </a:xfrm>
          <a:prstGeom prst="rect">
            <a:avLst/>
          </a:prstGeom>
        </p:spPr>
      </p:pic>
      <p:sp>
        <p:nvSpPr>
          <p:cNvPr id="18" name="Tekstvak 17">
            <a:extLst>
              <a:ext uri="{FF2B5EF4-FFF2-40B4-BE49-F238E27FC236}">
                <a16:creationId xmlns:a16="http://schemas.microsoft.com/office/drawing/2014/main" id="{C7105EB5-C4D5-E5F0-4FAB-1EA4E1C703DA}"/>
              </a:ext>
            </a:extLst>
          </p:cNvPr>
          <p:cNvSpPr txBox="1"/>
          <p:nvPr/>
        </p:nvSpPr>
        <p:spPr>
          <a:xfrm>
            <a:off x="10773488" y="1349742"/>
            <a:ext cx="1588496" cy="215444"/>
          </a:xfrm>
          <a:prstGeom prst="rect">
            <a:avLst/>
          </a:prstGeom>
          <a:noFill/>
        </p:spPr>
        <p:txBody>
          <a:bodyPr wrap="square" rtlCol="0">
            <a:spAutoFit/>
          </a:bodyPr>
          <a:lstStyle/>
          <a:p>
            <a:r>
              <a:rPr lang="nl-NL" sz="800" b="1">
                <a:solidFill>
                  <a:srgbClr val="43505E"/>
                </a:solidFill>
                <a:latin typeface="Raleway" panose="020B0503030101060003"/>
              </a:rPr>
              <a:t>Gedrag en bewustwording</a:t>
            </a:r>
          </a:p>
        </p:txBody>
      </p:sp>
    </p:spTree>
    <p:custDataLst>
      <p:tags r:id="rId1"/>
    </p:custDataLst>
    <p:extLst>
      <p:ext uri="{BB962C8B-B14F-4D97-AF65-F5344CB8AC3E}">
        <p14:creationId xmlns:p14="http://schemas.microsoft.com/office/powerpoint/2010/main" val="42134081"/>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D685F-62E4-3D4D-7A9F-AA7C6B1B4437}"/>
            </a:ext>
          </a:extLst>
        </p:cNvPr>
        <p:cNvGrpSpPr/>
        <p:nvPr/>
      </p:nvGrpSpPr>
      <p:grpSpPr>
        <a:xfrm>
          <a:off x="0" y="0"/>
          <a:ext cx="0" cy="0"/>
          <a:chOff x="0" y="0"/>
          <a:chExt cx="0" cy="0"/>
        </a:xfrm>
      </p:grpSpPr>
      <p:pic>
        <p:nvPicPr>
          <p:cNvPr id="3" name="Afbeelding 2">
            <a:extLst>
              <a:ext uri="{FF2B5EF4-FFF2-40B4-BE49-F238E27FC236}">
                <a16:creationId xmlns:a16="http://schemas.microsoft.com/office/drawing/2014/main" id="{AA5ADB22-3F2D-5969-14FF-CAF093B07EF7}"/>
              </a:ext>
            </a:extLst>
          </p:cNvPr>
          <p:cNvPicPr>
            <a:picLocks noChangeAspect="1"/>
          </p:cNvPicPr>
          <p:nvPr/>
        </p:nvPicPr>
        <p:blipFill>
          <a:blip r:embed="rId4"/>
          <a:stretch>
            <a:fillRect/>
          </a:stretch>
        </p:blipFill>
        <p:spPr>
          <a:xfrm>
            <a:off x="0" y="3149"/>
            <a:ext cx="12192000" cy="6851702"/>
          </a:xfrm>
          <a:prstGeom prst="rect">
            <a:avLst/>
          </a:prstGeom>
        </p:spPr>
      </p:pic>
    </p:spTree>
    <p:custDataLst>
      <p:tags r:id="rId1"/>
    </p:custDataLst>
    <p:extLst>
      <p:ext uri="{BB962C8B-B14F-4D97-AF65-F5344CB8AC3E}">
        <p14:creationId xmlns:p14="http://schemas.microsoft.com/office/powerpoint/2010/main" val="927670830"/>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7AA86-6248-6135-1E69-7561DD6857CB}"/>
            </a:ext>
          </a:extLst>
        </p:cNvPr>
        <p:cNvGrpSpPr/>
        <p:nvPr/>
      </p:nvGrpSpPr>
      <p:grpSpPr>
        <a:xfrm>
          <a:off x="0" y="0"/>
          <a:ext cx="0" cy="0"/>
          <a:chOff x="0" y="0"/>
          <a:chExt cx="0" cy="0"/>
        </a:xfrm>
      </p:grpSpPr>
      <p:pic>
        <p:nvPicPr>
          <p:cNvPr id="3" name="Afbeelding 2">
            <a:extLst>
              <a:ext uri="{FF2B5EF4-FFF2-40B4-BE49-F238E27FC236}">
                <a16:creationId xmlns:a16="http://schemas.microsoft.com/office/drawing/2014/main" id="{97425D04-4A86-19C2-9584-3FA411A87349}"/>
              </a:ext>
            </a:extLst>
          </p:cNvPr>
          <p:cNvPicPr>
            <a:picLocks noChangeAspect="1"/>
          </p:cNvPicPr>
          <p:nvPr/>
        </p:nvPicPr>
        <p:blipFill>
          <a:blip r:embed="rId4"/>
          <a:stretch>
            <a:fillRect/>
          </a:stretch>
        </p:blipFill>
        <p:spPr>
          <a:xfrm>
            <a:off x="0" y="196"/>
            <a:ext cx="12192000" cy="6857608"/>
          </a:xfrm>
          <a:prstGeom prst="rect">
            <a:avLst/>
          </a:prstGeom>
        </p:spPr>
      </p:pic>
    </p:spTree>
    <p:custDataLst>
      <p:tags r:id="rId1"/>
    </p:custDataLst>
    <p:extLst>
      <p:ext uri="{BB962C8B-B14F-4D97-AF65-F5344CB8AC3E}">
        <p14:creationId xmlns:p14="http://schemas.microsoft.com/office/powerpoint/2010/main" val="1817147699"/>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Gedrag en bewustwording</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7" y="1686182"/>
            <a:ext cx="10245716" cy="4958315"/>
          </a:xfrm>
        </p:spPr>
        <p:txBody>
          <a:bodyPr>
            <a:noAutofit/>
          </a:bodyPr>
          <a:lstStyle/>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Werken in de zon brengt risico’s met zich mee die je niet altijd meteen merkt. </a:t>
            </a:r>
            <a:r>
              <a:rPr lang="nl-NL" sz="1600" dirty="0" err="1">
                <a:latin typeface="Raleway" panose="020B0503030101060003" pitchFamily="34" charset="0"/>
                <a:ea typeface="Open Sans Light" panose="020B0306030504020204" pitchFamily="34" charset="0"/>
                <a:cs typeface="Open Sans Light" panose="020B0306030504020204" pitchFamily="34" charset="0"/>
              </a:rPr>
              <a:t>UV-straling</a:t>
            </a:r>
            <a:r>
              <a:rPr lang="nl-NL" sz="1600" dirty="0">
                <a:latin typeface="Raleway" panose="020B0503030101060003" pitchFamily="34" charset="0"/>
                <a:ea typeface="Open Sans Light" panose="020B0306030504020204" pitchFamily="34" charset="0"/>
                <a:cs typeface="Open Sans Light" panose="020B0306030504020204" pitchFamily="34" charset="0"/>
              </a:rPr>
              <a:t> kan op lange termijn huidkanker veroorzaken. Daarom is het belangrijk om elke dag bewust te kiezen voor bescherming.</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Wat kun je doen?</a:t>
            </a:r>
          </a:p>
          <a:p>
            <a:r>
              <a:rPr lang="nl-NL" dirty="0"/>
              <a:t>Planning: werk tijdens de piekuren (tussen 12.00 en 15.00 uur) zoveel mogelijk uit de zon/aan de schaduwzijde of zorg voor afscherming.</a:t>
            </a: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a:p>
            <a:pPr>
              <a:lnSpc>
                <a:spcPct val="100000"/>
              </a:lnSpc>
            </a:pPr>
            <a:r>
              <a:rPr lang="nl-NL" sz="1600" dirty="0">
                <a:latin typeface="Raleway" panose="020B0503030101060003" pitchFamily="34" charset="0"/>
                <a:ea typeface="Open Sans Light" panose="020B0306030504020204" pitchFamily="34" charset="0"/>
                <a:cs typeface="Open Sans Light" panose="020B0306030504020204" pitchFamily="34" charset="0"/>
              </a:rPr>
              <a:t>Geef het goede voorbeeld als leidinggevende of KAM-medewerker: draag zelf altijd UV-bescherming.</a:t>
            </a:r>
          </a:p>
          <a:p>
            <a:pPr>
              <a:lnSpc>
                <a:spcPct val="100000"/>
              </a:lnSpc>
            </a:pPr>
            <a:r>
              <a:rPr lang="nl-NL" sz="1600" dirty="0">
                <a:latin typeface="Raleway" panose="020B0503030101060003" pitchFamily="34" charset="0"/>
                <a:ea typeface="Open Sans Light" panose="020B0306030504020204" pitchFamily="34" charset="0"/>
                <a:cs typeface="Open Sans Light" panose="020B0306030504020204" pitchFamily="34" charset="0"/>
              </a:rPr>
              <a:t>Bespreek zonveiligheid tijdens de </a:t>
            </a:r>
            <a:r>
              <a:rPr lang="nl-NL" sz="1600" dirty="0" err="1">
                <a:latin typeface="Raleway" panose="020B0503030101060003" pitchFamily="34" charset="0"/>
                <a:ea typeface="Open Sans Light" panose="020B0306030504020204" pitchFamily="34" charset="0"/>
                <a:cs typeface="Open Sans Light" panose="020B0306030504020204" pitchFamily="34" charset="0"/>
              </a:rPr>
              <a:t>dagstart</a:t>
            </a:r>
            <a:r>
              <a:rPr lang="nl-NL" sz="1600" dirty="0">
                <a:latin typeface="Raleway" panose="020B0503030101060003" pitchFamily="34" charset="0"/>
                <a:ea typeface="Open Sans Light" panose="020B0306030504020204" pitchFamily="34" charset="0"/>
                <a:cs typeface="Open Sans Light" panose="020B0306030504020204" pitchFamily="34" charset="0"/>
              </a:rPr>
              <a:t> of werkoverdracht.</a:t>
            </a:r>
          </a:p>
          <a:p>
            <a:pPr>
              <a:lnSpc>
                <a:spcPct val="100000"/>
              </a:lnSpc>
            </a:pPr>
            <a:r>
              <a:rPr lang="nl-NL" sz="1600" dirty="0">
                <a:latin typeface="Raleway" panose="020B0503030101060003" pitchFamily="34" charset="0"/>
                <a:ea typeface="Open Sans Light" panose="020B0306030504020204" pitchFamily="34" charset="0"/>
                <a:cs typeface="Open Sans Light" panose="020B0306030504020204" pitchFamily="34" charset="0"/>
              </a:rPr>
              <a:t>Zorg voor zonnebrandcrème in werkbussen en keten.</a:t>
            </a:r>
          </a:p>
          <a:p>
            <a:pPr>
              <a:lnSpc>
                <a:spcPct val="100000"/>
              </a:lnSpc>
            </a:pPr>
            <a:r>
              <a:rPr lang="nl-NL" sz="1600" dirty="0">
                <a:latin typeface="Raleway" panose="020B0503030101060003" pitchFamily="34" charset="0"/>
                <a:ea typeface="Open Sans Light" panose="020B0306030504020204" pitchFamily="34" charset="0"/>
                <a:cs typeface="Open Sans Light" panose="020B0306030504020204" pitchFamily="34" charset="0"/>
              </a:rPr>
              <a:t>Spreek collega’s aan als ze zich niet goed beschermen.</a:t>
            </a:r>
          </a:p>
          <a:p>
            <a:pPr>
              <a:lnSpc>
                <a:spcPct val="100000"/>
              </a:lnSpc>
            </a:pPr>
            <a:r>
              <a:rPr lang="nl-NL" sz="1600" dirty="0">
                <a:latin typeface="Raleway" panose="020B0503030101060003" pitchFamily="34" charset="0"/>
                <a:ea typeface="Open Sans Light" panose="020B0306030504020204" pitchFamily="34" charset="0"/>
                <a:cs typeface="Open Sans Light" panose="020B0306030504020204" pitchFamily="34" charset="0"/>
              </a:rPr>
              <a:t>Meld klachten zoals verbranding of uitdroging op tijd.</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Door deze maatregelen blijf je fit voor je werk, voorkom je gezondheidsklachten én laat je zien dat je professioneel en veilig werkt.</a:t>
            </a:r>
          </a:p>
        </p:txBody>
      </p:sp>
      <p:sp>
        <p:nvSpPr>
          <p:cNvPr id="4" name="Tekstvak 3">
            <a:extLst>
              <a:ext uri="{FF2B5EF4-FFF2-40B4-BE49-F238E27FC236}">
                <a16:creationId xmlns:a16="http://schemas.microsoft.com/office/drawing/2014/main" id="{1B4A2AE9-F21C-A064-50E1-7D4BA88A3DC1}"/>
              </a:ext>
            </a:extLst>
          </p:cNvPr>
          <p:cNvSpPr txBox="1"/>
          <p:nvPr/>
        </p:nvSpPr>
        <p:spPr>
          <a:xfrm>
            <a:off x="10889672" y="1342048"/>
            <a:ext cx="184731" cy="230832"/>
          </a:xfrm>
          <a:prstGeom prst="rect">
            <a:avLst/>
          </a:prstGeom>
          <a:noFill/>
        </p:spPr>
        <p:txBody>
          <a:bodyPr wrap="none" rtlCol="0">
            <a:spAutoFit/>
          </a:bodyPr>
          <a:lstStyle/>
          <a:p>
            <a:endParaRPr lang="nl-NL" sz="900" b="1">
              <a:solidFill>
                <a:srgbClr val="43505E"/>
              </a:solidFill>
              <a:latin typeface="Raleway" panose="020B0503030101060003" pitchFamily="34" charset="0"/>
            </a:endParaRPr>
          </a:p>
        </p:txBody>
      </p:sp>
      <p:grpSp>
        <p:nvGrpSpPr>
          <p:cNvPr id="7" name="Groep 6">
            <a:extLst>
              <a:ext uri="{FF2B5EF4-FFF2-40B4-BE49-F238E27FC236}">
                <a16:creationId xmlns:a16="http://schemas.microsoft.com/office/drawing/2014/main" id="{C61D223A-7A33-49E4-6074-080C42E58511}"/>
              </a:ext>
            </a:extLst>
          </p:cNvPr>
          <p:cNvGrpSpPr/>
          <p:nvPr/>
        </p:nvGrpSpPr>
        <p:grpSpPr>
          <a:xfrm>
            <a:off x="10773489" y="202421"/>
            <a:ext cx="1588496" cy="673073"/>
            <a:chOff x="10785973" y="156784"/>
            <a:chExt cx="1574536" cy="661879"/>
          </a:xfrm>
        </p:grpSpPr>
        <p:pic>
          <p:nvPicPr>
            <p:cNvPr id="8" name="Afbeelding 61">
              <a:extLst>
                <a:ext uri="{FF2B5EF4-FFF2-40B4-BE49-F238E27FC236}">
                  <a16:creationId xmlns:a16="http://schemas.microsoft.com/office/drawing/2014/main" id="{27CC23F8-2BD4-F6E6-B166-14FCA9CD2E8B}"/>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9" name="Tekstvak 8">
              <a:extLst>
                <a:ext uri="{FF2B5EF4-FFF2-40B4-BE49-F238E27FC236}">
                  <a16:creationId xmlns:a16="http://schemas.microsoft.com/office/drawing/2014/main" id="{08B9B928-0859-A165-6C1A-6620AD36FF4E}"/>
                </a:ext>
              </a:extLst>
            </p:cNvPr>
            <p:cNvSpPr txBox="1"/>
            <p:nvPr/>
          </p:nvSpPr>
          <p:spPr>
            <a:xfrm>
              <a:off x="10785973" y="190327"/>
              <a:ext cx="1574536" cy="211861"/>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800">
                  <a:solidFill>
                    <a:srgbClr val="BFBFBF"/>
                  </a:solidFill>
                </a:rPr>
                <a:t>Wat is </a:t>
              </a:r>
              <a:r>
                <a:rPr lang="nl-NL" sz="800" err="1">
                  <a:solidFill>
                    <a:srgbClr val="BFBFBF"/>
                  </a:solidFill>
                </a:rPr>
                <a:t>UV-straling</a:t>
              </a:r>
              <a:r>
                <a:rPr lang="nl-NL" sz="800">
                  <a:solidFill>
                    <a:srgbClr val="BFBFBF"/>
                  </a:solidFill>
                </a:rPr>
                <a:t>?</a:t>
              </a:r>
            </a:p>
          </p:txBody>
        </p:sp>
        <p:pic>
          <p:nvPicPr>
            <p:cNvPr id="10" name="Afbeelding 61">
              <a:extLst>
                <a:ext uri="{FF2B5EF4-FFF2-40B4-BE49-F238E27FC236}">
                  <a16:creationId xmlns:a16="http://schemas.microsoft.com/office/drawing/2014/main" id="{65DEDA4A-D9DF-01D4-6D80-9790CB461312}"/>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4690" y="514009"/>
              <a:ext cx="1397330" cy="304654"/>
            </a:xfrm>
            <a:prstGeom prst="rect">
              <a:avLst/>
            </a:prstGeom>
          </p:spPr>
        </p:pic>
        <p:sp>
          <p:nvSpPr>
            <p:cNvPr id="16" name="Tekstvak 15">
              <a:extLst>
                <a:ext uri="{FF2B5EF4-FFF2-40B4-BE49-F238E27FC236}">
                  <a16:creationId xmlns:a16="http://schemas.microsoft.com/office/drawing/2014/main" id="{0A8CC906-2E7C-1DCE-B96A-3527D7771EAE}"/>
                </a:ext>
              </a:extLst>
            </p:cNvPr>
            <p:cNvSpPr txBox="1"/>
            <p:nvPr/>
          </p:nvSpPr>
          <p:spPr>
            <a:xfrm>
              <a:off x="10785973" y="550749"/>
              <a:ext cx="1574535" cy="211861"/>
            </a:xfrm>
            <a:prstGeom prst="rect">
              <a:avLst/>
            </a:prstGeom>
            <a:noFill/>
          </p:spPr>
          <p:txBody>
            <a:bodyPr wrap="square" rtlCol="0">
              <a:spAutoFit/>
            </a:bodyPr>
            <a:lstStyle/>
            <a:p>
              <a:r>
                <a:rPr lang="nl-NL" sz="800" b="1">
                  <a:solidFill>
                    <a:srgbClr val="BFBFBF"/>
                  </a:solidFill>
                  <a:latin typeface="Raleway" panose="020B0503030101060003"/>
                </a:rPr>
                <a:t>Risico’s</a:t>
              </a:r>
            </a:p>
          </p:txBody>
        </p:sp>
      </p:grpSp>
      <p:pic>
        <p:nvPicPr>
          <p:cNvPr id="17" name="Afbeelding 61">
            <a:extLst>
              <a:ext uri="{FF2B5EF4-FFF2-40B4-BE49-F238E27FC236}">
                <a16:creationId xmlns:a16="http://schemas.microsoft.com/office/drawing/2014/main" id="{A5C75F40-9DE1-5B72-35B4-BFDBAADB983D}"/>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82281" y="1293516"/>
            <a:ext cx="1409719" cy="309806"/>
          </a:xfrm>
          <a:prstGeom prst="rect">
            <a:avLst/>
          </a:prstGeom>
        </p:spPr>
      </p:pic>
      <p:sp>
        <p:nvSpPr>
          <p:cNvPr id="18" name="Tekstvak 17">
            <a:extLst>
              <a:ext uri="{FF2B5EF4-FFF2-40B4-BE49-F238E27FC236}">
                <a16:creationId xmlns:a16="http://schemas.microsoft.com/office/drawing/2014/main" id="{35929512-1DA0-521A-3DB6-F1D0C8FE6F99}"/>
              </a:ext>
            </a:extLst>
          </p:cNvPr>
          <p:cNvSpPr txBox="1"/>
          <p:nvPr/>
        </p:nvSpPr>
        <p:spPr>
          <a:xfrm>
            <a:off x="10773489" y="1288187"/>
            <a:ext cx="1409719" cy="338554"/>
          </a:xfrm>
          <a:prstGeom prst="rect">
            <a:avLst/>
          </a:prstGeom>
          <a:noFill/>
        </p:spPr>
        <p:txBody>
          <a:bodyPr wrap="square" rtlCol="0">
            <a:spAutoFit/>
          </a:bodyPr>
          <a:lstStyle/>
          <a:p>
            <a:r>
              <a:rPr lang="nl-NL" sz="800" b="1">
                <a:solidFill>
                  <a:schemeClr val="bg1"/>
                </a:solidFill>
                <a:latin typeface="Raleway" panose="020B0503030101060003"/>
              </a:rPr>
              <a:t>Gedrag en bewustwording</a:t>
            </a:r>
          </a:p>
        </p:txBody>
      </p:sp>
      <p:pic>
        <p:nvPicPr>
          <p:cNvPr id="5" name="Afbeelding 61">
            <a:extLst>
              <a:ext uri="{FF2B5EF4-FFF2-40B4-BE49-F238E27FC236}">
                <a16:creationId xmlns:a16="http://schemas.microsoft.com/office/drawing/2014/main" id="{53B89FAB-87BC-BC77-2458-D0DD0E9E0DC8}"/>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82281" y="933917"/>
            <a:ext cx="1409719" cy="309806"/>
          </a:xfrm>
          <a:prstGeom prst="rect">
            <a:avLst/>
          </a:prstGeom>
        </p:spPr>
      </p:pic>
      <p:sp>
        <p:nvSpPr>
          <p:cNvPr id="6" name="Tekstvak 5">
            <a:extLst>
              <a:ext uri="{FF2B5EF4-FFF2-40B4-BE49-F238E27FC236}">
                <a16:creationId xmlns:a16="http://schemas.microsoft.com/office/drawing/2014/main" id="{5EDE082C-C8DD-DD40-4A7E-4804C357944D}"/>
              </a:ext>
            </a:extLst>
          </p:cNvPr>
          <p:cNvSpPr txBox="1"/>
          <p:nvPr/>
        </p:nvSpPr>
        <p:spPr>
          <a:xfrm>
            <a:off x="10782281" y="974946"/>
            <a:ext cx="1588495" cy="215444"/>
          </a:xfrm>
          <a:prstGeom prst="rect">
            <a:avLst/>
          </a:prstGeom>
          <a:noFill/>
        </p:spPr>
        <p:txBody>
          <a:bodyPr wrap="square" rtlCol="0">
            <a:spAutoFit/>
          </a:bodyPr>
          <a:lstStyle/>
          <a:p>
            <a:r>
              <a:rPr lang="nl-NL" sz="800" b="1">
                <a:solidFill>
                  <a:srgbClr val="BFBFBF"/>
                </a:solidFill>
                <a:latin typeface="Raleway" panose="020B0503030101060003"/>
              </a:rPr>
              <a:t>Maatregelen</a:t>
            </a:r>
          </a:p>
        </p:txBody>
      </p:sp>
    </p:spTree>
    <p:custDataLst>
      <p:tags r:id="rId1"/>
    </p:custDataLst>
    <p:extLst>
      <p:ext uri="{BB962C8B-B14F-4D97-AF65-F5344CB8AC3E}">
        <p14:creationId xmlns:p14="http://schemas.microsoft.com/office/powerpoint/2010/main" val="3154588988"/>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03922-0753-9B2D-128B-C9697ED2346B}"/>
            </a:ext>
          </a:extLst>
        </p:cNvPr>
        <p:cNvGrpSpPr/>
        <p:nvPr/>
      </p:nvGrpSpPr>
      <p:grpSpPr>
        <a:xfrm>
          <a:off x="0" y="0"/>
          <a:ext cx="0" cy="0"/>
          <a:chOff x="0" y="0"/>
          <a:chExt cx="0" cy="0"/>
        </a:xfrm>
      </p:grpSpPr>
      <p:sp>
        <p:nvSpPr>
          <p:cNvPr id="5" name="Titel 1">
            <a:extLst>
              <a:ext uri="{FF2B5EF4-FFF2-40B4-BE49-F238E27FC236}">
                <a16:creationId xmlns:a16="http://schemas.microsoft.com/office/drawing/2014/main" id="{7118E2D7-F1FE-20AF-0A22-F6E60C03C44E}"/>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Effect van </a:t>
            </a:r>
            <a:r>
              <a:rPr lang="nl-NL" sz="2800" b="1" dirty="0" err="1">
                <a:solidFill>
                  <a:srgbClr val="43505E"/>
                </a:solidFill>
                <a:latin typeface="Futura T" panose="020B0800000000000000"/>
              </a:rPr>
              <a:t>UV-straling</a:t>
            </a:r>
            <a:endParaRPr lang="nl-NL" sz="2800" b="1" dirty="0">
              <a:solidFill>
                <a:srgbClr val="43505E"/>
              </a:solidFill>
              <a:latin typeface="Futura T" panose="020B0800000000000000"/>
            </a:endParaRPr>
          </a:p>
        </p:txBody>
      </p:sp>
      <p:sp>
        <p:nvSpPr>
          <p:cNvPr id="8" name="Tekstvak 7">
            <a:extLst>
              <a:ext uri="{FF2B5EF4-FFF2-40B4-BE49-F238E27FC236}">
                <a16:creationId xmlns:a16="http://schemas.microsoft.com/office/drawing/2014/main" id="{82FE6E1E-E939-0A35-4487-8D304F628495}"/>
              </a:ext>
            </a:extLst>
          </p:cNvPr>
          <p:cNvSpPr txBox="1"/>
          <p:nvPr/>
        </p:nvSpPr>
        <p:spPr>
          <a:xfrm>
            <a:off x="357806" y="957144"/>
            <a:ext cx="11476388" cy="5663217"/>
          </a:xfrm>
          <a:prstGeom prst="rect">
            <a:avLst/>
          </a:prstGeom>
          <a:noFill/>
        </p:spPr>
        <p:txBody>
          <a:bodyPr wrap="square">
            <a:spAutoFit/>
          </a:bodyPr>
          <a:lstStyle/>
          <a:p>
            <a:pPr>
              <a:lnSpc>
                <a:spcPct val="107000"/>
              </a:lnSpc>
              <a:spcAft>
                <a:spcPts val="800"/>
              </a:spcAft>
            </a:pPr>
            <a:r>
              <a:rPr lang="nl-NL" sz="1400" b="1"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UV-straling</a:t>
            </a: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en gevaarlijke stoffen</a:t>
            </a:r>
          </a:p>
          <a:p>
            <a:pPr>
              <a:lnSpc>
                <a:spcPct val="107000"/>
              </a:lnSpc>
              <a:spcAft>
                <a:spcPts val="800"/>
              </a:spcAft>
            </a:pPr>
            <a:r>
              <a:rPr lang="nl-NL" sz="14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UV-straling</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en hitte kunnen de eigenschappen van gevaarlijke stoffen veranderen. Denk aan oplosmiddelen in coatings, kitten en lijmen. Door zonlicht kunnen deze stoffen sneller verdampen, waardoor de kans op inademing toeneemt. Dit kan leiden tot klachten zoals hoofdpijn, duizeligheid of irritatie van ogen en luchtwegen.</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Sommige stoffen worden instabiel bij hoge temperaturen of </a:t>
            </a:r>
            <a:r>
              <a:rPr lang="nl-NL" sz="14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UV-straling</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Dit vergroot het risico op brand of explosie, vooral bij onjuiste opslag of gebruik in direct zonlicht.</a:t>
            </a:r>
          </a:p>
          <a:p>
            <a:pPr>
              <a:lnSpc>
                <a:spcPct val="107000"/>
              </a:lnSpc>
              <a:spcAft>
                <a:spcPts val="800"/>
              </a:spcAft>
            </a:pPr>
            <a:endPar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Wat kun je doen?</a:t>
            </a:r>
          </a:p>
          <a:p>
            <a:pPr marL="285750" indent="-285750">
              <a:lnSpc>
                <a:spcPct val="107000"/>
              </a:lnSpc>
              <a:spcAft>
                <a:spcPts val="800"/>
              </a:spcAft>
              <a:buFont typeface="Arial" panose="020B0604020202020204" pitchFamily="34" charset="0"/>
              <a:buChar char="•"/>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Lees de voorschriften voor gebruik.</a:t>
            </a:r>
          </a:p>
          <a:p>
            <a:pPr marL="285750" indent="-285750">
              <a:lnSpc>
                <a:spcPct val="107000"/>
              </a:lnSpc>
              <a:spcAft>
                <a:spcPts val="800"/>
              </a:spcAft>
              <a:buFont typeface="Arial" panose="020B0604020202020204" pitchFamily="34" charset="0"/>
              <a:buChar char="•"/>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Bewaar gevaarlijke stoffen op een koele, beschaduwde plek.</a:t>
            </a:r>
          </a:p>
          <a:p>
            <a:pPr marL="285750" indent="-285750">
              <a:lnSpc>
                <a:spcPct val="107000"/>
              </a:lnSpc>
              <a:spcAft>
                <a:spcPts val="800"/>
              </a:spcAft>
              <a:buFont typeface="Arial" panose="020B0604020202020204" pitchFamily="34" charset="0"/>
              <a:buChar char="•"/>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Gebruik ze alleen onder veilige omstandigheden, bij voorkeur niet in de volle zon.</a:t>
            </a:r>
          </a:p>
          <a:p>
            <a:pPr marL="285750" indent="-285750">
              <a:lnSpc>
                <a:spcPct val="107000"/>
              </a:lnSpc>
              <a:spcAft>
                <a:spcPts val="800"/>
              </a:spcAft>
              <a:buFont typeface="Arial" panose="020B0604020202020204" pitchFamily="34" charset="0"/>
              <a:buChar char="•"/>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Controleer regelmatig of etiketten nog goed leesbaar zijn.</a:t>
            </a:r>
          </a:p>
          <a:p>
            <a:pPr marL="285750" indent="-285750">
              <a:lnSpc>
                <a:spcPct val="107000"/>
              </a:lnSpc>
              <a:spcAft>
                <a:spcPts val="800"/>
              </a:spcAft>
              <a:buFont typeface="Arial" panose="020B0604020202020204" pitchFamily="34" charset="0"/>
              <a:buChar char="•"/>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Draag altijd de juiste persoonlijke beschermingsmiddelen, ook bij warm weer.</a:t>
            </a:r>
          </a:p>
          <a:p>
            <a:pPr marL="285750" indent="-285750">
              <a:lnSpc>
                <a:spcPct val="107000"/>
              </a:lnSpc>
              <a:spcAft>
                <a:spcPts val="800"/>
              </a:spcAft>
              <a:buFont typeface="Arial" panose="020B0604020202020204" pitchFamily="34" charset="0"/>
              <a:buChar char="•"/>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Zorg voor goede ventilatie en wees alert op extra dampontwikkeling bij hitte.</a:t>
            </a:r>
          </a:p>
          <a:p>
            <a:pPr>
              <a:lnSpc>
                <a:spcPct val="107000"/>
              </a:lnSpc>
              <a:spcAft>
                <a:spcPts val="800"/>
              </a:spcAft>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Door deze maatregelen te volgen, werk je niet alleen veiliger, maar voorkom je ook gezondheidsrisico’s voor jezelf en je collega’s.</a:t>
            </a: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p:txBody>
      </p:sp>
      <p:pic>
        <p:nvPicPr>
          <p:cNvPr id="3" name="Afbeelding 2" descr="Afbeelding met Verkeersbord, teken, geel&#10;&#10;Door AI gegenereerde inhoud is mogelijk onjuist.">
            <a:extLst>
              <a:ext uri="{FF2B5EF4-FFF2-40B4-BE49-F238E27FC236}">
                <a16:creationId xmlns:a16="http://schemas.microsoft.com/office/drawing/2014/main" id="{A8EF73B6-D8C1-E3CC-7BB7-BA88C75B4E31}"/>
              </a:ext>
            </a:extLst>
          </p:cNvPr>
          <p:cNvPicPr>
            <a:picLocks noChangeAspect="1"/>
          </p:cNvPicPr>
          <p:nvPr/>
        </p:nvPicPr>
        <p:blipFill>
          <a:blip r:embed="rId4"/>
          <a:stretch>
            <a:fillRect/>
          </a:stretch>
        </p:blipFill>
        <p:spPr>
          <a:xfrm>
            <a:off x="9252990" y="2865095"/>
            <a:ext cx="2338289" cy="2057400"/>
          </a:xfrm>
          <a:prstGeom prst="rect">
            <a:avLst/>
          </a:prstGeom>
        </p:spPr>
      </p:pic>
    </p:spTree>
    <p:custDataLst>
      <p:tags r:id="rId1"/>
    </p:custDataLst>
    <p:extLst>
      <p:ext uri="{BB962C8B-B14F-4D97-AF65-F5344CB8AC3E}">
        <p14:creationId xmlns:p14="http://schemas.microsoft.com/office/powerpoint/2010/main" val="3675999978"/>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0996F-29F6-CBE1-2379-502885666ED5}"/>
            </a:ext>
          </a:extLst>
        </p:cNvPr>
        <p:cNvGrpSpPr/>
        <p:nvPr/>
      </p:nvGrpSpPr>
      <p:grpSpPr>
        <a:xfrm>
          <a:off x="0" y="0"/>
          <a:ext cx="0" cy="0"/>
          <a:chOff x="0" y="0"/>
          <a:chExt cx="0" cy="0"/>
        </a:xfrm>
      </p:grpSpPr>
      <p:pic>
        <p:nvPicPr>
          <p:cNvPr id="4" name="Afbeelding 3">
            <a:extLst>
              <a:ext uri="{FF2B5EF4-FFF2-40B4-BE49-F238E27FC236}">
                <a16:creationId xmlns:a16="http://schemas.microsoft.com/office/drawing/2014/main" id="{4E431B96-D270-B6FD-F7BE-68610BDB88F2}"/>
              </a:ext>
            </a:extLst>
          </p:cNvPr>
          <p:cNvPicPr>
            <a:picLocks noChangeAspect="1"/>
          </p:cNvPicPr>
          <p:nvPr/>
        </p:nvPicPr>
        <p:blipFill>
          <a:blip r:embed="rId4"/>
          <a:stretch>
            <a:fillRect/>
          </a:stretch>
        </p:blipFill>
        <p:spPr>
          <a:xfrm>
            <a:off x="0" y="0"/>
            <a:ext cx="12192000" cy="6858000"/>
          </a:xfrm>
          <a:prstGeom prst="rect">
            <a:avLst/>
          </a:prstGeom>
        </p:spPr>
      </p:pic>
    </p:spTree>
    <p:custDataLst>
      <p:tags r:id="rId1"/>
    </p:custDataLst>
    <p:extLst>
      <p:ext uri="{BB962C8B-B14F-4D97-AF65-F5344CB8AC3E}">
        <p14:creationId xmlns:p14="http://schemas.microsoft.com/office/powerpoint/2010/main" val="734307771"/>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1307877"/>
            <a:ext cx="9607288" cy="4578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50000"/>
              </a:lnSpc>
              <a:spcBef>
                <a:spcPct val="0"/>
              </a:spcBef>
              <a:spcAft>
                <a:spcPct val="0"/>
              </a:spcAft>
              <a:buClrTx/>
              <a:buSzTx/>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1. Slim werken in de zon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Probeer taken in de volle zon te vermijden tussen 12:00 en 15:00 uur.</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Zoek of creëer schaduw waar mogelijk.</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Wissel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zonwerk</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af met taken in de schaduw of binnen. </a:t>
            </a:r>
          </a:p>
          <a:p>
            <a:pPr marR="0" lvl="0" algn="just" defTabSz="914400" rtl="0" eaLnBrk="0" fontAlgn="base" latinLnBrk="0" hangingPunct="0">
              <a:lnSpc>
                <a:spcPct val="150000"/>
              </a:lnSpc>
              <a:spcBef>
                <a:spcPct val="0"/>
              </a:spcBef>
              <a:spcAft>
                <a:spcPct val="0"/>
              </a:spcAft>
              <a:buClrTx/>
              <a:buSzTx/>
              <a:tabLst/>
            </a:pPr>
            <a:endPar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R="0" lvl="0" algn="just" defTabSz="914400" rtl="0" eaLnBrk="0" fontAlgn="base" latinLnBrk="0" hangingPunct="0">
              <a:lnSpc>
                <a:spcPct val="150000"/>
              </a:lnSpc>
              <a:spcBef>
                <a:spcPct val="0"/>
              </a:spcBef>
              <a:spcAft>
                <a:spcPct val="0"/>
              </a:spcAft>
              <a:buClrTx/>
              <a:buSzTx/>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2. Bescherm je huid</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Smeer je in met zonnebrandcrème (minimaal SPF 30), ook als het bewolkt is.</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Herhaal dit elke 2 uur, zeker bij zweten of pauzes.</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Draag lange mouwen, een pet of helm met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nekflap</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en een zonnebril met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UV-filter</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t>
            </a:r>
          </a:p>
          <a:p>
            <a:pPr marR="0" lvl="0" algn="just" defTabSz="914400" rtl="0" eaLnBrk="0" fontAlgn="base" latinLnBrk="0" hangingPunct="0">
              <a:lnSpc>
                <a:spcPct val="150000"/>
              </a:lnSpc>
              <a:spcBef>
                <a:spcPct val="0"/>
              </a:spcBef>
              <a:spcAft>
                <a:spcPct val="0"/>
              </a:spcAft>
              <a:buClrTx/>
              <a:buSzTx/>
              <a:tabLst/>
            </a:pPr>
            <a:endPar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R="0" lvl="0" algn="just" defTabSz="914400" rtl="0" eaLnBrk="0" fontAlgn="base" latinLnBrk="0" hangingPunct="0">
              <a:lnSpc>
                <a:spcPct val="150000"/>
              </a:lnSpc>
              <a:spcBef>
                <a:spcPct val="0"/>
              </a:spcBef>
              <a:spcAft>
                <a:spcPct val="0"/>
              </a:spcAft>
              <a:buClrTx/>
              <a:buSzTx/>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3. Let op je gezondheid</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Drink regelmatig water, ook als je geen dorst hebt.</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Let op signalen van oververhitting: hoofdpijn, duizeligheid, vermoeidheid.</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Meld klachten direct bij je leidinggevende of KAM-medewerker.</a:t>
            </a: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45039"/>
            <a:ext cx="11317521"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Tips &amp; Tricks: Wat jij zelf kunt doen tegen </a:t>
            </a:r>
            <a:r>
              <a:rPr lang="nl-NL" sz="2800" b="1" dirty="0" err="1">
                <a:solidFill>
                  <a:srgbClr val="43505E"/>
                </a:solidFill>
                <a:latin typeface="Futura T" panose="020B0800000000000000"/>
              </a:rPr>
              <a:t>UV-straling</a:t>
            </a:r>
            <a:r>
              <a:rPr lang="nl-NL" sz="2800" b="1" dirty="0">
                <a:solidFill>
                  <a:srgbClr val="43505E"/>
                </a:solidFill>
                <a:latin typeface="Futura T" panose="020B0800000000000000"/>
              </a:rPr>
              <a:t> op het werk</a:t>
            </a:r>
          </a:p>
        </p:txBody>
      </p:sp>
      <p:pic>
        <p:nvPicPr>
          <p:cNvPr id="6" name="Afbeelding 5" descr="Afbeelding met Lettertype, Graphics, logo, tekst&#10;&#10;Door AI gegenereerde inhoud is mogelijk onjuist.">
            <a:extLst>
              <a:ext uri="{FF2B5EF4-FFF2-40B4-BE49-F238E27FC236}">
                <a16:creationId xmlns:a16="http://schemas.microsoft.com/office/drawing/2014/main" id="{E3E90ED3-9121-74B9-B5B2-39347F4EE7DE}"/>
              </a:ext>
            </a:extLst>
          </p:cNvPr>
          <p:cNvPicPr>
            <a:picLocks noChangeAspect="1"/>
          </p:cNvPicPr>
          <p:nvPr/>
        </p:nvPicPr>
        <p:blipFill>
          <a:blip r:embed="rId4"/>
          <a:stretch>
            <a:fillRect/>
          </a:stretch>
        </p:blipFill>
        <p:spPr>
          <a:xfrm>
            <a:off x="8631044" y="1307877"/>
            <a:ext cx="2854712" cy="2237953"/>
          </a:xfrm>
          <a:prstGeom prst="rect">
            <a:avLst/>
          </a:prstGeom>
        </p:spPr>
      </p:pic>
    </p:spTree>
    <p:custDataLst>
      <p:tags r:id="rId1"/>
    </p:custDataLst>
    <p:extLst>
      <p:ext uri="{BB962C8B-B14F-4D97-AF65-F5344CB8AC3E}">
        <p14:creationId xmlns:p14="http://schemas.microsoft.com/office/powerpoint/2010/main" val="3978248308"/>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21C57-1555-9AA2-869B-BCA39EA7E0B9}"/>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AA1AF3CF-0DD4-E286-44E1-3BA716905DCE}"/>
              </a:ext>
            </a:extLst>
          </p:cNvPr>
          <p:cNvSpPr>
            <a:spLocks noChangeArrowheads="1"/>
          </p:cNvSpPr>
          <p:nvPr/>
        </p:nvSpPr>
        <p:spPr bwMode="auto">
          <a:xfrm>
            <a:off x="357806" y="1073923"/>
            <a:ext cx="9607288" cy="5225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50000"/>
              </a:lnSpc>
              <a:spcBef>
                <a:spcPct val="0"/>
              </a:spcBef>
              <a:spcAft>
                <a:spcPct val="0"/>
              </a:spcAft>
              <a:buClrTx/>
              <a:buSzTx/>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4. Veilig omgaan met materialen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Gebruik verf, kitten en lijmen niet in de volle zon.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Bewaar gevaarlijke stoffen op een koele, beschaduwde plek.</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Controleer of etiketten nog goed leesbaar zijn.</a:t>
            </a:r>
          </a:p>
          <a:p>
            <a:pPr marR="0" lvl="0" algn="just" defTabSz="914400" rtl="0" eaLnBrk="0" fontAlgn="base" latinLnBrk="0" hangingPunct="0">
              <a:lnSpc>
                <a:spcPct val="150000"/>
              </a:lnSpc>
              <a:spcBef>
                <a:spcPct val="0"/>
              </a:spcBef>
              <a:spcAft>
                <a:spcPct val="0"/>
              </a:spcAft>
              <a:buClrTx/>
              <a:buSzTx/>
              <a:tabLst/>
            </a:pPr>
            <a:endPar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R="0" lvl="0" algn="just" defTabSz="914400" rtl="0" eaLnBrk="0" fontAlgn="base" latinLnBrk="0" hangingPunct="0">
              <a:lnSpc>
                <a:spcPct val="150000"/>
              </a:lnSpc>
              <a:spcBef>
                <a:spcPct val="0"/>
              </a:spcBef>
              <a:spcAft>
                <a:spcPct val="0"/>
              </a:spcAft>
              <a:buClrTx/>
              <a:buSzTx/>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5. Zorg voor je spullen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Dek materialen en gereedschap af als ze buiten liggen.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Berg ze op als je ze niet gebruikt, om veroudering te voorkomen.</a:t>
            </a:r>
          </a:p>
          <a:p>
            <a:pPr marR="0" lvl="0" algn="just" defTabSz="914400" rtl="0" eaLnBrk="0" fontAlgn="base" latinLnBrk="0" hangingPunct="0">
              <a:lnSpc>
                <a:spcPct val="150000"/>
              </a:lnSpc>
              <a:spcBef>
                <a:spcPct val="0"/>
              </a:spcBef>
              <a:spcAft>
                <a:spcPct val="0"/>
              </a:spcAft>
              <a:buClrTx/>
              <a:buSzTx/>
              <a:tabLst/>
            </a:pPr>
            <a:endPar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R="0" lvl="0" algn="just" defTabSz="914400" rtl="0" eaLnBrk="0" fontAlgn="base" latinLnBrk="0" hangingPunct="0">
              <a:lnSpc>
                <a:spcPct val="150000"/>
              </a:lnSpc>
              <a:spcBef>
                <a:spcPct val="0"/>
              </a:spcBef>
              <a:spcAft>
                <a:spcPct val="0"/>
              </a:spcAft>
              <a:buClrTx/>
              <a:buSzTx/>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6. Samen veilig</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Spreek collega’s aan als ze zich niet goed beschermen.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Deel tips en ervaringen: veiligheid organiseer je samen.</a:t>
            </a:r>
          </a:p>
          <a:p>
            <a:pPr marR="0" lvl="0" algn="just" defTabSz="914400" rtl="0" eaLnBrk="0" fontAlgn="base" latinLnBrk="0" hangingPunct="0">
              <a:lnSpc>
                <a:spcPct val="150000"/>
              </a:lnSpc>
              <a:spcBef>
                <a:spcPct val="0"/>
              </a:spcBef>
              <a:spcAft>
                <a:spcPct val="0"/>
              </a:spcAft>
              <a:buClrTx/>
              <a:buSzTx/>
              <a:tabLst/>
            </a:pPr>
            <a:endPar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R="0" lvl="0" algn="just" defTabSz="914400" rtl="0" eaLnBrk="0" fontAlgn="base" latinLnBrk="0" hangingPunct="0">
              <a:lnSpc>
                <a:spcPct val="150000"/>
              </a:lnSpc>
              <a:spcBef>
                <a:spcPct val="0"/>
              </a:spcBef>
              <a:spcAft>
                <a:spcPct val="0"/>
              </a:spcAft>
              <a:buClrTx/>
              <a:buSzTx/>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7. Verdacht plekje?</a:t>
            </a:r>
          </a:p>
          <a:p>
            <a:pPr marR="0" lvl="0" algn="just" defTabSz="914400" rtl="0" eaLnBrk="0" fontAlgn="base" latinLnBrk="0" hangingPunct="0">
              <a:lnSpc>
                <a:spcPct val="150000"/>
              </a:lnSpc>
              <a:spcBef>
                <a:spcPct val="0"/>
              </a:spcBef>
              <a:spcAft>
                <a:spcPct val="0"/>
              </a:spcAft>
              <a:buClrTx/>
              <a:buSzTx/>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Let op veranderingen aan je huid, zoals plekjes die niet genezen of veranderen van vorm of kleur. Laat verdachte plekjes altijd controleren door een arts. Vroeg erbij zijn kan ernstige gevolgen voorkomen.</a:t>
            </a:r>
          </a:p>
        </p:txBody>
      </p:sp>
      <p:sp>
        <p:nvSpPr>
          <p:cNvPr id="5" name="Titel 1">
            <a:extLst>
              <a:ext uri="{FF2B5EF4-FFF2-40B4-BE49-F238E27FC236}">
                <a16:creationId xmlns:a16="http://schemas.microsoft.com/office/drawing/2014/main" id="{35D5FF3C-37B9-8577-8A5B-F83F25652128}"/>
              </a:ext>
            </a:extLst>
          </p:cNvPr>
          <p:cNvSpPr txBox="1">
            <a:spLocks/>
          </p:cNvSpPr>
          <p:nvPr/>
        </p:nvSpPr>
        <p:spPr>
          <a:xfrm>
            <a:off x="357806" y="445039"/>
            <a:ext cx="11317521"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Tips &amp; Tricks: Wat jij zelf kunt doen tegen </a:t>
            </a:r>
            <a:r>
              <a:rPr lang="nl-NL" sz="2800" b="1" dirty="0" err="1">
                <a:solidFill>
                  <a:srgbClr val="43505E"/>
                </a:solidFill>
                <a:latin typeface="Futura T" panose="020B0800000000000000"/>
              </a:rPr>
              <a:t>UV-straling</a:t>
            </a:r>
            <a:r>
              <a:rPr lang="nl-NL" sz="2800" b="1" dirty="0">
                <a:solidFill>
                  <a:srgbClr val="43505E"/>
                </a:solidFill>
                <a:latin typeface="Futura T" panose="020B0800000000000000"/>
              </a:rPr>
              <a:t> op het werk</a:t>
            </a:r>
          </a:p>
        </p:txBody>
      </p:sp>
    </p:spTree>
    <p:custDataLst>
      <p:tags r:id="rId1"/>
    </p:custDataLst>
    <p:extLst>
      <p:ext uri="{BB962C8B-B14F-4D97-AF65-F5344CB8AC3E}">
        <p14:creationId xmlns:p14="http://schemas.microsoft.com/office/powerpoint/2010/main" val="3115249277"/>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pic>
        <p:nvPicPr>
          <p:cNvPr id="4" name="Afbeelding 3">
            <a:extLst>
              <a:ext uri="{FF2B5EF4-FFF2-40B4-BE49-F238E27FC236}">
                <a16:creationId xmlns:a16="http://schemas.microsoft.com/office/drawing/2014/main" id="{7D95FB1E-D342-0D19-AD4D-AF2760C6D72E}"/>
              </a:ext>
            </a:extLst>
          </p:cNvPr>
          <p:cNvPicPr>
            <a:picLocks noChangeAspect="1"/>
          </p:cNvPicPr>
          <p:nvPr/>
        </p:nvPicPr>
        <p:blipFill>
          <a:blip r:embed="rId4"/>
          <a:stretch>
            <a:fillRect/>
          </a:stretch>
        </p:blipFill>
        <p:spPr>
          <a:xfrm>
            <a:off x="1137545" y="623496"/>
            <a:ext cx="9916909" cy="5611008"/>
          </a:xfrm>
          <a:prstGeom prst="rect">
            <a:avLst/>
          </a:prstGeom>
        </p:spPr>
      </p:pic>
    </p:spTree>
    <p:custDataLst>
      <p:tags r:id="rId1"/>
    </p:custDataLst>
    <p:extLst>
      <p:ext uri="{BB962C8B-B14F-4D97-AF65-F5344CB8AC3E}">
        <p14:creationId xmlns:p14="http://schemas.microsoft.com/office/powerpoint/2010/main" val="2179254233"/>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5" name="Tekstvak 4">
            <a:extLst>
              <a:ext uri="{FF2B5EF4-FFF2-40B4-BE49-F238E27FC236}">
                <a16:creationId xmlns:a16="http://schemas.microsoft.com/office/drawing/2014/main" id="{1678B5A1-12F2-019E-A87D-8132094D09E3}"/>
              </a:ext>
            </a:extLst>
          </p:cNvPr>
          <p:cNvSpPr txBox="1"/>
          <p:nvPr/>
        </p:nvSpPr>
        <p:spPr>
          <a:xfrm>
            <a:off x="296496" y="463102"/>
            <a:ext cx="6096000" cy="369332"/>
          </a:xfrm>
          <a:prstGeom prst="rect">
            <a:avLst/>
          </a:prstGeom>
          <a:noFill/>
        </p:spPr>
        <p:txBody>
          <a:bodyPr wrap="square">
            <a:spAutoFit/>
          </a:bodyPr>
          <a:lstStyle/>
          <a:p>
            <a:pPr marL="0" indent="0">
              <a:lnSpc>
                <a:spcPct val="100000"/>
              </a:lnSpc>
              <a:buNone/>
            </a:pPr>
            <a:r>
              <a:rPr lang="nl-NL" sz="1800" dirty="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Antwoorden</a:t>
            </a:r>
            <a:endParaRPr lang="nl-NL" dirty="0">
              <a:solidFill>
                <a:srgbClr val="43505E"/>
              </a:solidFill>
              <a:latin typeface="Raleway ExtraBold" panose="020B0903030101060003" pitchFamily="34" charset="0"/>
            </a:endParaRPr>
          </a:p>
        </p:txBody>
      </p:sp>
      <p:sp>
        <p:nvSpPr>
          <p:cNvPr id="6" name="Tekstvak 5">
            <a:extLst>
              <a:ext uri="{FF2B5EF4-FFF2-40B4-BE49-F238E27FC236}">
                <a16:creationId xmlns:a16="http://schemas.microsoft.com/office/drawing/2014/main" id="{37CAEF2B-F72E-9BCB-581D-0682F2B6459B}"/>
              </a:ext>
            </a:extLst>
          </p:cNvPr>
          <p:cNvSpPr txBox="1"/>
          <p:nvPr/>
        </p:nvSpPr>
        <p:spPr>
          <a:xfrm>
            <a:off x="281987" y="990735"/>
            <a:ext cx="11628026" cy="4524315"/>
          </a:xfrm>
          <a:prstGeom prst="rect">
            <a:avLst/>
          </a:prstGeom>
          <a:noFill/>
        </p:spPr>
        <p:txBody>
          <a:bodyPr wrap="square" rtlCol="0">
            <a:spAutoFit/>
          </a:bodyPr>
          <a:lstStyle/>
          <a:p>
            <a:r>
              <a:rPr lang="nl-NL" sz="1600" b="1" dirty="0">
                <a:solidFill>
                  <a:srgbClr val="00B1EB"/>
                </a:solidFill>
                <a:latin typeface="Raleway" pitchFamily="2" charset="0"/>
              </a:rPr>
              <a:t>Vraag 1:</a:t>
            </a:r>
          </a:p>
          <a:p>
            <a:r>
              <a:rPr lang="nl-NL" sz="1600" dirty="0" err="1">
                <a:solidFill>
                  <a:srgbClr val="43505E"/>
                </a:solidFill>
                <a:latin typeface="Raleway" pitchFamily="2" charset="0"/>
              </a:rPr>
              <a:t>UV-straling</a:t>
            </a:r>
            <a:r>
              <a:rPr lang="nl-NL" sz="1600" dirty="0">
                <a:solidFill>
                  <a:srgbClr val="43505E"/>
                </a:solidFill>
                <a:latin typeface="Raleway" pitchFamily="2" charset="0"/>
              </a:rPr>
              <a:t> is afkomstig van de </a:t>
            </a:r>
            <a:r>
              <a:rPr lang="nl-NL" sz="1600" b="1" dirty="0">
                <a:solidFill>
                  <a:srgbClr val="00B1EB"/>
                </a:solidFill>
                <a:latin typeface="Raleway" pitchFamily="2" charset="0"/>
              </a:rPr>
              <a:t>zon</a:t>
            </a:r>
            <a:r>
              <a:rPr lang="nl-NL" sz="1600" dirty="0">
                <a:solidFill>
                  <a:srgbClr val="43505E"/>
                </a:solidFill>
                <a:latin typeface="Raleway" pitchFamily="2" charset="0"/>
              </a:rPr>
              <a:t>. Je ziet het niet, maar het kan wel schade veroorzaken aan je </a:t>
            </a:r>
            <a:r>
              <a:rPr lang="nl-NL" sz="1600" b="1" dirty="0">
                <a:solidFill>
                  <a:srgbClr val="00B1EB"/>
                </a:solidFill>
                <a:latin typeface="Raleway" pitchFamily="2" charset="0"/>
              </a:rPr>
              <a:t>huid</a:t>
            </a:r>
            <a:r>
              <a:rPr lang="nl-NL" sz="1600" dirty="0">
                <a:solidFill>
                  <a:srgbClr val="43505E"/>
                </a:solidFill>
                <a:latin typeface="Raleway" pitchFamily="2" charset="0"/>
              </a:rPr>
              <a:t>. Te veel blootstelling aan </a:t>
            </a:r>
            <a:r>
              <a:rPr lang="nl-NL" sz="1600" dirty="0" err="1">
                <a:solidFill>
                  <a:srgbClr val="43505E"/>
                </a:solidFill>
                <a:latin typeface="Raleway" pitchFamily="2" charset="0"/>
              </a:rPr>
              <a:t>UV-straling</a:t>
            </a:r>
            <a:r>
              <a:rPr lang="nl-NL" sz="1600" dirty="0">
                <a:solidFill>
                  <a:srgbClr val="43505E"/>
                </a:solidFill>
                <a:latin typeface="Raleway" pitchFamily="2" charset="0"/>
              </a:rPr>
              <a:t> kan leiden tot </a:t>
            </a:r>
            <a:r>
              <a:rPr lang="nl-NL" sz="1600" b="1" dirty="0">
                <a:solidFill>
                  <a:srgbClr val="00B1EB"/>
                </a:solidFill>
                <a:latin typeface="Raleway" pitchFamily="2" charset="0"/>
              </a:rPr>
              <a:t>huidveroudering</a:t>
            </a:r>
            <a:r>
              <a:rPr lang="nl-NL" sz="1600" dirty="0">
                <a:solidFill>
                  <a:srgbClr val="43505E"/>
                </a:solidFill>
                <a:latin typeface="Raleway" pitchFamily="2" charset="0"/>
              </a:rPr>
              <a:t>, verbranding en op lange termijn zelfs </a:t>
            </a:r>
            <a:r>
              <a:rPr lang="nl-NL" sz="1600" b="1" dirty="0">
                <a:solidFill>
                  <a:srgbClr val="00B1EB"/>
                </a:solidFill>
                <a:latin typeface="Raleway" pitchFamily="2" charset="0"/>
              </a:rPr>
              <a:t>huidkanker</a:t>
            </a:r>
            <a:r>
              <a:rPr lang="nl-NL" sz="1600" dirty="0">
                <a:solidFill>
                  <a:srgbClr val="43505E"/>
                </a:solidFill>
                <a:latin typeface="Raleway" pitchFamily="2" charset="0"/>
              </a:rPr>
              <a:t>. Daarom is belangrijk om jezelf te beschermen met bijvoorbeeld </a:t>
            </a:r>
            <a:r>
              <a:rPr lang="nl-NL" sz="1600" b="1" dirty="0">
                <a:solidFill>
                  <a:srgbClr val="00B1EB"/>
                </a:solidFill>
                <a:latin typeface="Raleway" pitchFamily="2" charset="0"/>
              </a:rPr>
              <a:t>UV-werende</a:t>
            </a:r>
            <a:r>
              <a:rPr lang="nl-NL" sz="1600" dirty="0">
                <a:solidFill>
                  <a:srgbClr val="43505E"/>
                </a:solidFill>
                <a:latin typeface="Raleway" pitchFamily="2" charset="0"/>
              </a:rPr>
              <a:t> kleding, zonnebrandcrème met minimaal factor </a:t>
            </a:r>
            <a:r>
              <a:rPr lang="nl-NL" sz="1600" b="1" dirty="0">
                <a:solidFill>
                  <a:srgbClr val="00B1EB"/>
                </a:solidFill>
                <a:latin typeface="Raleway" pitchFamily="2" charset="0"/>
              </a:rPr>
              <a:t>30</a:t>
            </a:r>
            <a:r>
              <a:rPr lang="nl-NL" sz="1600" dirty="0">
                <a:solidFill>
                  <a:srgbClr val="43505E"/>
                </a:solidFill>
                <a:latin typeface="Raleway" pitchFamily="2" charset="0"/>
              </a:rPr>
              <a:t> en een </a:t>
            </a:r>
            <a:r>
              <a:rPr lang="nl-NL" sz="1600" b="1" dirty="0">
                <a:solidFill>
                  <a:srgbClr val="00B1EB"/>
                </a:solidFill>
                <a:latin typeface="Raleway" pitchFamily="2" charset="0"/>
              </a:rPr>
              <a:t>pet</a:t>
            </a:r>
            <a:r>
              <a:rPr lang="nl-NL" sz="1600" dirty="0">
                <a:solidFill>
                  <a:srgbClr val="43505E"/>
                </a:solidFill>
                <a:latin typeface="Raleway" pitchFamily="2" charset="0"/>
              </a:rPr>
              <a:t> of helm met </a:t>
            </a:r>
            <a:r>
              <a:rPr lang="nl-NL" sz="1600" dirty="0" err="1">
                <a:solidFill>
                  <a:srgbClr val="43505E"/>
                </a:solidFill>
                <a:latin typeface="Raleway" pitchFamily="2" charset="0"/>
              </a:rPr>
              <a:t>nekflap</a:t>
            </a:r>
            <a:r>
              <a:rPr lang="nl-NL" sz="1600" dirty="0">
                <a:solidFill>
                  <a:srgbClr val="43505E"/>
                </a:solidFill>
                <a:latin typeface="Raleway" pitchFamily="2" charset="0"/>
              </a:rPr>
              <a:t>. </a:t>
            </a:r>
          </a:p>
          <a:p>
            <a:endParaRPr lang="nl-NL" sz="1600" b="1" dirty="0">
              <a:solidFill>
                <a:srgbClr val="00B1EB"/>
              </a:solidFill>
              <a:latin typeface="Raleway" pitchFamily="2" charset="0"/>
            </a:endParaRPr>
          </a:p>
          <a:p>
            <a:r>
              <a:rPr lang="nl-NL" sz="1600" b="1" dirty="0">
                <a:solidFill>
                  <a:srgbClr val="00B1EB"/>
                </a:solidFill>
                <a:latin typeface="Raleway" pitchFamily="2" charset="0"/>
              </a:rPr>
              <a:t>Vraag 2:</a:t>
            </a:r>
          </a:p>
          <a:p>
            <a:r>
              <a:rPr lang="nl-NL" sz="1600" dirty="0">
                <a:solidFill>
                  <a:srgbClr val="43505E"/>
                </a:solidFill>
                <a:latin typeface="Raleway" pitchFamily="2" charset="0"/>
              </a:rPr>
              <a:t>Gewone T-shirts bieden voldoende bescherming tegen </a:t>
            </a:r>
            <a:r>
              <a:rPr lang="nl-NL" sz="1600" dirty="0" err="1">
                <a:solidFill>
                  <a:srgbClr val="43505E"/>
                </a:solidFill>
                <a:latin typeface="Raleway" pitchFamily="2" charset="0"/>
              </a:rPr>
              <a:t>UV-straling</a:t>
            </a:r>
            <a:r>
              <a:rPr lang="nl-NL" sz="1600" dirty="0">
                <a:solidFill>
                  <a:srgbClr val="43505E"/>
                </a:solidFill>
                <a:latin typeface="Raleway" pitchFamily="2" charset="0"/>
              </a:rPr>
              <a:t> tijdens buitenwerk. </a:t>
            </a:r>
          </a:p>
          <a:p>
            <a:r>
              <a:rPr lang="nl-NL" sz="1600" b="1" dirty="0">
                <a:solidFill>
                  <a:srgbClr val="43505E"/>
                </a:solidFill>
                <a:latin typeface="Raleway" pitchFamily="2" charset="0"/>
              </a:rPr>
              <a:t>Niet waar</a:t>
            </a:r>
          </a:p>
          <a:p>
            <a:endParaRPr lang="nl-NL" sz="1600" dirty="0">
              <a:solidFill>
                <a:srgbClr val="43505E"/>
              </a:solidFill>
              <a:latin typeface="Raleway" pitchFamily="2" charset="0"/>
            </a:endParaRPr>
          </a:p>
          <a:p>
            <a:r>
              <a:rPr lang="nl-NL" sz="1600" b="1" dirty="0">
                <a:solidFill>
                  <a:srgbClr val="00B1EB"/>
                </a:solidFill>
                <a:latin typeface="Raleway" pitchFamily="2" charset="0"/>
              </a:rPr>
              <a:t>Vraag 3:</a:t>
            </a:r>
          </a:p>
          <a:p>
            <a:r>
              <a:rPr lang="nl-NL" sz="1600" dirty="0">
                <a:solidFill>
                  <a:srgbClr val="43505E"/>
                </a:solidFill>
                <a:latin typeface="Raleway" pitchFamily="2" charset="0"/>
              </a:rPr>
              <a:t>Je hoeft zonnebrandcrème maar één keer per dag aan te brengen, zolang je buiten werkt.</a:t>
            </a:r>
          </a:p>
          <a:p>
            <a:r>
              <a:rPr lang="nl-NL" sz="1600" b="1" dirty="0">
                <a:solidFill>
                  <a:srgbClr val="43505E"/>
                </a:solidFill>
                <a:latin typeface="Raleway" pitchFamily="2" charset="0"/>
              </a:rPr>
              <a:t>Niet waar</a:t>
            </a:r>
          </a:p>
          <a:p>
            <a:endParaRPr lang="nl-NL" sz="1600" dirty="0">
              <a:solidFill>
                <a:srgbClr val="43505E"/>
              </a:solidFill>
              <a:latin typeface="Raleway" pitchFamily="2" charset="0"/>
            </a:endParaRPr>
          </a:p>
          <a:p>
            <a:r>
              <a:rPr lang="nl-NL" sz="1600" b="1" dirty="0">
                <a:solidFill>
                  <a:srgbClr val="00B1EB"/>
                </a:solidFill>
                <a:latin typeface="Raleway" pitchFamily="2" charset="0"/>
              </a:rPr>
              <a:t>Vraag 4:</a:t>
            </a:r>
          </a:p>
          <a:p>
            <a:r>
              <a:rPr lang="nl-NL" sz="1600" dirty="0">
                <a:solidFill>
                  <a:srgbClr val="43505E"/>
                </a:solidFill>
                <a:latin typeface="Raleway" pitchFamily="2" charset="0"/>
              </a:rPr>
              <a:t>Wat is een risico van werken met gevaarlijke stoffen in de zon?</a:t>
            </a:r>
          </a:p>
          <a:p>
            <a:r>
              <a:rPr lang="nl-NL" sz="1600" b="1" dirty="0">
                <a:solidFill>
                  <a:srgbClr val="43505E"/>
                </a:solidFill>
                <a:latin typeface="Raleway" pitchFamily="2" charset="0"/>
              </a:rPr>
              <a:t>Ze kunnen sneller verdampen en schadelijke </a:t>
            </a:r>
            <a:r>
              <a:rPr lang="nl-NL" sz="1600" b="1">
                <a:solidFill>
                  <a:srgbClr val="43505E"/>
                </a:solidFill>
                <a:latin typeface="Raleway" pitchFamily="2" charset="0"/>
              </a:rPr>
              <a:t>dampen afgeven. </a:t>
            </a:r>
            <a:endParaRPr lang="nl-NL" sz="1600" b="1" dirty="0">
              <a:solidFill>
                <a:srgbClr val="43505E"/>
              </a:solidFill>
              <a:latin typeface="Raleway" pitchFamily="2" charset="0"/>
            </a:endParaRPr>
          </a:p>
          <a:p>
            <a:endParaRPr lang="nl-NL" sz="1600" dirty="0">
              <a:solidFill>
                <a:srgbClr val="00B1EB"/>
              </a:solidFill>
              <a:latin typeface="Raleway" pitchFamily="2" charset="0"/>
            </a:endParaRPr>
          </a:p>
        </p:txBody>
      </p:sp>
    </p:spTree>
    <p:custDataLst>
      <p:tags r:id="rId1"/>
    </p:custDataLst>
    <p:extLst>
      <p:ext uri="{BB962C8B-B14F-4D97-AF65-F5344CB8AC3E}">
        <p14:creationId xmlns:p14="http://schemas.microsoft.com/office/powerpoint/2010/main" val="249506533"/>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OJECT_VERSION" val="9.3"/>
  <p:tag name="ISPRING_PROJECT_FOLDER_UPDATED" val="1"/>
  <p:tag name="ISPRING_LMS_API_VERSION" val="SCORM 1.2"/>
  <p:tag name="ISPRING_ULTRA_SCORM_COURSE_ID" val="E49CF2AB-A93E-46BA-BB0F-2C6E11681BE2"/>
  <p:tag name="ISPRING_CMI5_LAUNCH_METHOD" val="any window"/>
  <p:tag name="ISPRINGCLOUDFOLDERID" val="1"/>
  <p:tag name="ISPRINGONLINEFOLDERID" val="1"/>
  <p:tag name="ISPRING_SCORM_RATE_SLIDES" val="0"/>
  <p:tag name="ISPRING_CURRENT_PLAYER_ID" val="universal"/>
  <p:tag name="ISPRING_FIRST_PUBLISH" val="1"/>
  <p:tag name="ISPRING_PRESENTATION_COURSE_TITLE" val="210125 - TBM Kou"/>
  <p:tag name="ISPRING_SCORM_PASSING_SCORE" val="80.000000"/>
  <p:tag name="ISPRING_PLAYERS_CUSTOMIZATION_2" val="UEsDBBQAAgAIAFttfVQyG7oi+QMAAOAOAAAYAAAAbm9uZS9jb21tb25fbWVzc2FnZXMubG5nrVffb6s2FH6/0v0fLKT7tvVub3toUwFxMysEc8Fp2r0gF5zUuoAzMOmyv37HhnTJ3SpCWilCsZHPj+/7zjnm+vavskA7UTdSVTfOr1e/OEhUmcpltblxluzu598c1Ghe5bxQlbhxKuWg28nnT9cFrzYt3wj4//kTQtelaBpYNhOz+neNZH7jRF7q+j5OEuIFOHVj4qaB6+Eg9Vx/njKaenhGQmcyU0jD71mgJ7GRVQVBILW2G00hc3H9tbc6zglljC7SyA1x4Ew8pbUqkcfry6yF7j2ZuYzQMPWWYDhMnEnId3LDNUCInlowXzWX2U4wYyScgUU3y+CAfJKF1HuUCK0Bi0utBmSKnUlyOYKMRgf4mNqOxW45JRRgi+MONWsSMmxzqVDF69oCN8JgFLiPOE4TH4NRY5qyNFlGEY0ZnkKERi2ybIuOENmgSmnUtNutqrXIkaysoPgJwqUahU0yJ2EK7m1+/TYJCHtMF9Rgzdq6QuD8w5yENF64wYn19fp95u9BFf/Dyz2o5DJeVi7DEGU87yL3Ywwb03RF2O/OxK8FN+i/SP2MZLKtTW2LHS/ajqa+BQ25OzQMN4r68jvE7fHs+9Bpn4YspkGn5TTEDwxqF57jzkUxvncm5jl4bhnHOGRdBaYksVL16SIKsJXqo2rRM98J0/V2UrxYYYpKy7pveOZFpmCjagepndKFC7DHOGEx8Q2lUPOqrvc/dXpv9bOqwV2DctnwpwLIMD4ND+b9thYNuO7YUKZGoHJyVXJZXQ25hhyhICM3SVY0hrxwpUWNONrypnlRdX6S37GjIcMk9ClA6LMj46a+Xw1DjBLGVV2LTA8bgyhdi0zPyIqEU7pKmRWCIaNsGw2Al9tCaGGjlSYVnnW9XawVMFMIaPcWNfBuaRoEaAE14s4wjKIH0ACIjo45QefOhM7HnHjEMEPgMXTmaJiBOg/SOUgz40YJxb7vM4a5nVRtAzuGTRCQzb65Gucmwd+WoBjiBm9UQGf10Kg3cicgjjoX9aAjKEofT2GEpt+W5I/0ziWB7UA/0sz3dijwfMerzNw2Mt42Au3hXS5z+85IzPr/s5V/I677gvzS13I4xQ9fxsZzUv5vqI9rLcqtHnJtAOvDvyQKU05vhnBO6pf5f53ZH8LM0ZR/Nz8nt4kxHA0G8U6kzmfrQyOxSjm7S1qhXN4ej2bWSRtjhAX45HoNJgtZSrhJnGFzucAG0QSaTdd8TjJZqbbIrbAK+d02IBhMbSn+Ow3XNXwwmN2CNwdguwZ4+54ouuTizmk0Yiq+auNsfo6kcTlLydKzMScpvbuDibReD51gBHL/kAsJ74qtVCVs/RDp66qx36LXX48+Tf8BUEsDBBQAAgAIAFttfVQVHmAbowAAAH8BAAApAAAAbm9uZS9wbGF5YmFja19hbmRfbmF2aWdhdGlvbl9zZXR0aW5ncy54bWx1kEEKgzAQRfeewhsIXYdA16VFqBcYcZRAkgmZUfD2TURtadNl3vs/w4xiFDF+Yl3VtYJZ6CkQRUucUTXvd7YMC169cSCGfMKCvOdKJjcsUWgjMnrZlB7Bcsr/8GN4a2E9P+IjXjDlQmcc6kupsJlc8rCYaWPdGlCPEdOAL5hz6KG3eMO1J4jD4wzsG//VuZs2mx3eaUAdIrkgqvlAVbrXcfQXUEsDBBQAAgAIAFttfVQfVIpqMAMAAMcOAAAiAAAAbm9uZS9mbGFzaF9wdWJsaXNoaW5nX3NldHRpbmdzLnhtbOWX3U/bMBDA3/tXWJl4XAPaJk0oLWL9kKqNgkhh8ITc2G1OOHbmj3blr985bkvZyha+JLY9VE3su9+d787nODn4Xggy49qAkq1or7kbES4zxUBOW9HZqP/2Y0SMpZJRoSRvRVJF5KDdSEo3FmDylFuLooYgRpr90rai3NpyP47n83kTTKn9rBLOIt80M1XEpeaGS8t1XAq6wD+7KLmJloQaAPwVSi7V2o0GIUkgHSnmBCfAWtEQne0LavIoDhJjml1PtXKSdZRQmujpuBW96fS6e913K5lA6ULBpQ+HaeOgH7b7lDHwDlCRwg0nOYdpjp5isObAbO6fYi+dxL8yKnJYM/WMjsLFS7uE44RyOuNLYzhCraVZjvrWtCdUGJ7Em0MrMfAhpJmFGXp2qx78nTghUleWStu21Q4RPw2uKPE9mGSiNowt38lYCYxt5RSWSTHmbEgLHqKdXoPso9BeRCa0ALFoRccllySlEpMLlgrI1rrGjY0FWyW1v5Q+1EAFOZOA1cfJURrdWg+LynKqDd/0ajVjfGSz9lflBCML5YiAa06sIhhdV+BTzslmCshEq6IaxRKxxAhAizPgc84OqlAtgfcZukQThUNNLMVScBssfHNwQ8Z8ojRyOZ1h4eI4mMBvPghcUmNuoXTl4076ZdDtXQ2G3d7Fjl8gZTMqswfCsZx4UdoX4dMFkcqu9DAcGXWGV0lhwKq5OmtrPj4N64rGPD9TNu7wDRRO0OfErwOygX7BlL+MlYck/o8e1Dab01m10f3mrdC4xQFTEpg4kWFLArnsgDWAGZVESbEgNMOmbHzbmIFyBkdCgwho83gPgz6WafU2hRk2SaUZ179HsoXERpn1lS58Mhnx518r6nZGGLNR7/SwMxqcD0aXV6PexSicRmv1eGv3TGLf1Lf3eH9ovMYWf3LaO68T+SEGoVaGemkt3HEdqePPdaROw5l0snEe1XIBe8w07BnsMgIKwCJ4RRXzlK+CUG3PXDF/zYb5B1b/+j4Ja68/7R0NPh1/6f7vu+CpcQhvqztTfOdek8RbL0B+pgAJBV6r/KG4vjW1P7zfTeLtU40G0u5ePtuNH1BLAwQUAAIACABbbX1UcVeUnRUBAADRAgAAHAAAAG5vbmUvZmxhc2hfc2tpbl9zZXR0aW5ncy54bWyNktFOgzAUhu99CoL3kE2NmrAmbuiN0SzZXuAAB9IMekh7IOHtrYUNVIjrVfv//9fTnjYyJ6m8FrWRpDb+yhc3nhelVJI+ILNUhflWzpons42fNMykgpQUo+JAka6g9MXtmxtR6JL/UWRrXsvkkOJY5mH9tI2vQoYa99vHePe8BNRQYJBAeio0NSqz+d1rvIrvJvlhOm1IZH52BxqmA4NmwbrBKBzXvW+gxRclK2DbZ2swmiE55/RMSVTvNRrbLmeKHEpjiT/6eIR9Cd1lM3MGZpwl5CgrFOs5xDk9pqCVhVOPXY0i12iL/BL7JCpISnzHLiHQ2eclMtx90e5pe8emwg/KUNSaqpqjcCK5hxmfwc7tVxZfUEsDBBQAAgAIAFttfVTXm3CWKwMAAG8OAAAhAAAAbm9uZS9odG1sX3B1Ymxpc2hpbmdfc2V0dGluZ3MueG1s3VdNTxsxEL3nV1hbcWy2qJcKJUE0H2pUSBAbKJyQs3ayI7z21h9Jw6/veJ2EQANdKBGohyjZ8cyb8Zvxc7Zx+CsXZMa1ASWb0X79U0S4TBUDOW1G56Pexy8RMZZKRoWSvBlJFZHDVq1RuLEAkyXcWnQ1BGGkOShsM8qsLQ7ieD6f18EU2q8q4Szim3qq8rjQ3HBpuY4LQRf4ZRcFN9ESoQIAfnIll2GtWo2QRkA6UcwJToA1owEW+83mIoqDw5imN1OtnGRtJZQmejpuRh/a3c5+5/PKJ4B0IOfSs2FaaPRme0AZA5+figRuOck4TDMsFLmaA7OZ/xV770b8J0aJHLZMPUZb4d6lXYLjgnI65ctkaKHW0jTDeGtaEyoMb8SbppUbeAZpamGGld2Fh3onTojEFYXStmW1Q4gHxhVK/AhMY6I2ki2fyVgJpLYsCqckH3M2oDnOxGlPRmRCcxCLZjQsuCQJldhRsFRAuo4wbmws2LKTvaX3kQYqyLkEHDlOTpLoLmfYSppRbfhmLasV4/lMWz+UE4wslCMCbjixiiCnLsdfGSebxJOJVnlpFdRYYgRgxhnwOWeHJUFLwMcSXWGK3GEkzl8huA0Zfjq4JWM+URpxOZ3htKIdTMCvPwu4oMbcgdJVjXvJcb/Tve4POt3LPb9BymZUps8ExyHieWF3gk8XRCq7ikM6UuoML5vCgJVrVfZWf3kb1nOMfX6lbtzDN5A7QV8Tfk3IBvQOW76bLM9p/F8rqJw2o7PyoPvDW0LjEQdsScDEhRTVCuRS9yoAplQSJcWC0BSl2HjZmIFyBi1BIAK0eXmFIR7HtHyawgxFUmnG9dOQbCFRKNOe0rlvJiP+0mtGnfYIORt1z47ao/5Ff3R1PepejsIdtA6Pt6pnI/ZSvl3Z/VXxUNjHb6fsp2fdiyqED3DvlRrTTSrBDat4Db9X8ToLV9HpxjVUqQSUlmk4KiguAnLA3r+jQdn6FwCenJQwW688KO/gePz3u97aa7NNFkjCc/BBu9aHygQk3ZP+1+FxZ6dMQDUq3nYU/pWJ8LR6JYrvvbY04q3vNzW0339JbNV+A1BLAwQUAAIACABbbX1UjnP2+moAAADlAAAAHAAAAG5vbmUvaHRtbF9za2luX3NldHRpbmdzLmpzb26r5lIAAqUcJQUrhWowG8xPKi0pyc/TS87PK0nNK9HLyy/KTQSrUVJ2AwMlHZyK88tSiwgoTUtMTkUx1NTIwskFp0qEiSZO5i7OlsjqChLTU/WSEpOz04vyS/NSIMqcXV0MXYyVwKpquWoBUEsDBBQAAgAIAFttfVS8fTX3SgAAAEkAAAAXAAAAbm9uZS9sb2NhbF9zZXR0aW5ncy54bWyzsa/IzVEoSy0qzszPs1Uy1DNQUkjNS85PycxLt1UKDXHTtVBSKC5JzEtJzMnPS7VVystXUrC347LJyU9OzAlOLSkBKizWt+MCAFBLAwQUAAIACABRZZ1U7gPNTEkDAADjCQAAFAAAAHVuaXZlcnNhbC9wbGF5ZXIueG1srVbJbtswED07QP5B4D2iHXdJAilBW8DooS0CuNvNoKWxxFoiVZKK4nx9R9SuyG4D1IANaTjvcZbHob27xzRxHkBpLoVPFu6cOCACGXIR+eTb19XFFbm7PT/zsoQdQDk89EkueAlgCXFC0IHimUHwPTOxT3oGF5mJkykuFTcHnyznyN3utLwk52czdBHaJ7Ex2Q2lRVG4XCNCRFomeUmi3UCmNFOgQRhQtAqDOA32xvwdjd9UCmoOGegeMjMv37gmaTkeNR+QFEtXqohezucL+vPzp3UQQ8ouuNCGiQCIg5Wc2VJuWbD/LMM8AV3aZl4V5BqMKYOwtplnbvjiSjhaBT6pHDYpaM0i0G4iIkJbv4azIagwjXXDRLgR7IFHrMxto2sv26KORMdSmSA3NXoPh61kKty09p6/Ryci9nYJ03HNpwe5WP49r5OxfpvyfTIWm1G+TbiOcakP6azTSdDhrl5qa2xl+62R7apkIo6C3zlXENrX7+0JmC9ItWErcxunq4sAF/BpxQIj1eEDwlC6tWzcVilupRTXgloOt9193VGQJtsdMJMraEo18x54CPILU8r269aoHDw6MtZYOgR7tEq5blLXEC82afL6H3pT+o1a80tLcao3FvI/WvMRidqqcBHC44qjj4EUq2oAy13aXJMlbrlnF5POt2nvOA1M3VnAtvzCEWCYigBPf8gMo52dHoOCYhpdglyNsL2Fo+CYR3GCXzPJMF49SpMytZ9k6C0cBScy2E9AW/NR4FbJAjPUeZbhCHhevOfrbUfouCUjZbZy9OjEQPSCXBuZ8ier9cGkNDdW1CfO7/mZc+zTgN5lvIW8nZ9CjGbBIK5mMuxOEeBkeOBQrAc8F7XVzXCMT0z78mk04kvTfTllmvlcGjZZZRlPcjB5Vnk1JznPRj4h7FiemA/9hIbXh4WOEp6+Oaa4fuBZlcWaP4FT8LD8c7BYYqmdGEq9++TN1bLHgFrE2TjY3pqO7biToqmD61L7Vv3adjR3VK2VSmbHJOXVvagw1Tx4j3KMlMxFOBKAbVhNrxOcyO8UMCeBHWa0uMTjITOfvMKHOufr19ddym8X1w3WxnVfbVzF8oILqQ64kx+tD1KbiFfPNXz8A1BLAwQUAAIACABUdbFUAL3F/YEGAAA0GQAAHQAAAHVuaXZlcnNhbC9jb21tb25fbWVzc2FnZXMubG5nrVnhbts2EP5foO9AGAiwAV3aDmgxDIkLWmJsLbKkSnTcdBgExmIcIpLoSZQT79eeZg+2J9mRkl27ayHJCZAgkYz77nj87rsjffbhMUvRmhelkPn54O3pmwHi+UImIl+eD2b04qdfBqhULE9YKnN+PsjlAH0YvnxxlrJ8WbElh/9fvkDoLONlCY/lUD99eUYiOR8EoxhbFokiZ+SSGIcOjl08Im48wtZlTP14RMaONxiOJVLwc8fRDV+KPIcgkLw1L8pUJPzsdYPaz4lPqT+NA+wRdzAcSaVkhkasOA7Nw1fOGFPH9+LRDIC9aDD02FosmYIUopsK4PPyOOyIUOp4Y0DEiwUYiBuRCrVBEVcKcnEsquvYZDCMjs8g9YNt+qhc9c3dzHZ8SFsY1lkzkLDCKhES5awoTOJ6AAYuviZhHFkEQDW0T+NoFgR+SIkNEWq2iKxK6w0RJcqlQmW1WslC8QSJ3BCKHWQ4k71yE106Xgzuzfqa147r0Ot46utck5zdpBDGouA8RwVnCS+e4sPzwyl2G3BblM+EHoQkIh6FZAYTn/qDYVDwkucK4FZ3Usk+eJpksRf7F7Hlzzza8A2dfJyRyOy7N5uOSHiiC/qE+hSWs/0oOunh6Ar8fINOV+DsODrNMSRgisPLOidWSOCFHc8dOhkMLciuJs2DUHdIRKtCSxJfs7Sq2dUoZ5u7rc7hIGhUYxv3iC3u26wtfwrVdx27/hik0hlDWDJbsXyDXLmUP/z8/v3j23fvf+wFEwGf3EMgZJDevekA5NHQd2tJiD3yCXb7SqZLnrdT8NDWn1HX8YDTzT/9rIG+V9pzIZbtfmdhCFRveOpERjV0RlxiVONaVuiOrbluQGvBH4xGQCmIouk9+oOFhBd51erM9qcYqATVRUPH0jSFcpBFsXlVS0+l7mQB7kqU1LWcGJ+aW/rzVV2FNcOklisQsURmTOSn7a7nnutj21BtChzHY6JVe7soQDqAN8Re6+J5BS4e8lSyBN2CsCDhR4itVqlYNELasD9I2aY1ihDPoZEB5X03AhGzt2+0NCbILphebE+UEEckBICClbw4wjY2jDfmCKdpP4SJM5648Et1CBOxvEvhV/WNIyDAhIC36kUjyjiK5n5o66RpTWZoxcryQRbJAUv397MN2PEsHwrBonvgumHugIEfAua/ouAL1Q4GUWLD76auYKlAwJgaSdAllVWlgrLJVilX3EQr9FLYoh6W+K2E+ko5zE+G++DdFFsrzV0886xJPKI7IXVZlS/uOtpBcX6zPvaroQKa7HO+NaYGDebNT6AuMBUS0sfEvwQZvOxjcU1gUvwNt5nsTayge1tR2oregmmNSTfNQKTZtBayKuGNTglIk9mR8rSfm4hAd/eog93vaGuNup3GlmINowwQkBetjkD2LWLrovo4cz7HF9hxTb/+mnpsYyY/lqxZvtBHigXTe7qBzxKRmM807Y3/PyvxF2KqkfqTpkt4Nvl00jeeg8bynYpgSvFspdpc64Q14R8ThS7x74bQZenH+d8N5s+yM3uj/JP35+DI0GePWoN4Yqa679ZzR9LM/wQGFt0cYcZIu1tNtNuR4+uO2D76fbFzvIuDw4aT38ru1p7fAHgSHYsRTSDHJvIIRp0MulB3W3MC2Q/fnD2628/JKHIodJ05vymFavVs6rlzfzXlfHxj3ZtZD3oNdahLDm46ADIVGcSfdMCcTck2A3WLOFjJXFZpYso/FfemTUBuq4z/fxq+LWRm3qas3NK/blMfnhJFvbiwdhr0mKd2Fdx5f/YK+PhdiggOYYyxsGeZu5Q8r1JeQAftaAglpNPh0mg7Po31VYKE4yz8vZdZqdqH1AarPovZ5AIDXrP0z5Lfdwb4KhJta/Y/hS3g+a+9UPRkB2JKdmi/e1Lx8o/eIHodO4z6KkPxR9UONBsZNkWxf3EBA93tbZsFxaPDkM1DF6vm0Ly163iGpg5UwbMcTVndHDOZwavTdr9UX94ZtmBKsTWZQh1GpuxkVcDw2QdhyzfLn4VwtGsq2AIgGCSoUClH5JHpuuuDqq+BQKHNYW0wnLLiHuSdSpn2is1soG5Pqt+avtyGVCoVea/In9Zc9YKpE8TYts31EGQSzv339SyRwMFz0dwTpXLZGcyaYA+6x1d4PBGqL2BIyO7qR19umIsEVzL9LcW/f//TZl9fGTbaDNJXP2+rTdYHvkOQ3VNpvt84e733dcd/UEsDBBQAAgAIAFR1sVQVHmAbowAAAH8BAAAuAAAAdW5pdmVyc2FsL3BsYXliYWNrX2FuZF9uYXZpZ2F0aW9uX3NldHRpbmdzLnhtbHWQQQqDMBBF957CGwhdh0DXpUWoFxhxlECSCZlR8PZNRG1p02Xe+z/DjGIUMX5iXdW1glnoKRBFS5xRNe93tgwLXr1xIIZ8woK850omNyxRaCMyetmUHsFyyv/wY3hrYT0/4iNeMOVCZxzqS6mwmVzysJhpY90aUI8R04AvmHPoobd4w7UniMPjDOwb/9W5mzabHd5pQB0iuSCq+UBVutdx9BdQSwMEFAACAAgAVHWxVGrBCNmaAwAA5BAAACcAAAB1bml2ZXJzYWwvZmxhc2hfcHVibGlzaGluZ19zZXR0aW5ncy54bWztWNtyGjkQfecrVJPKYxg7cW6uAZcXhloSG1xm4o2fXGIkGJV1megCIU/7Nfth+ZK0RkAgdrLjJOy6KnmgYFrdp4+6W90jkqP3gqMZ1YYp2Yr2m3sRojJXhMlpK3qT9R69iJCxWBLMlaStSKoIHbUbSenGnJliRK0FVYMARprD0raiwtryMI7n83mTmVL7VcWdBXzTzJWIS00NlZbquOR4AV92UVITLRFqAMBHKLk0azcaCCUB6VQRxyliBJhL5jeFeY9jU0RxUBvj/HqqlZOko7jSSE/HrehBJ+3ud5+sdAJUlwkqfUxMG4RebA8xIcyzwHzEPlBUUDYtgO7zgwjNGbFFK3p84FFAO76JUmGHrWOP0lEQA2mX8IJaTLDF4TH4s/S9NStBEJGFxILlGawgv/9W1M2u/rw8S89P+oPXV9lweJL1zwKJyibexknibUcJEFJO53TtJ8HW4rwA3mAzwdzQJN4UrdSYzyDOLZtBTOgXNCeO85ErS6Vt22pHKxqbwjW9r8AkEyW39u6f0VhxSG1FCqpUjCkZYEE3kj26ZrIHmvsRmkCc+KIVDUsq0QhLKDBmMWf5GsC4sbHMVoXVW2ofa4Y5Ajw4ARSdjqLPFMLO8gJrQzeprVaMT2ve/ks5TtBCOcTZNUVWIQixE/CroGgz/2iilaikUKEWGc7A44zROSVHVbyWgF9zdAkuhANLOA4lpzZ4eOfYBzSmE6UBl+IZHB6QMxPwm3cCLrExn0HxiuPD0Um/m171B9307UO/QUxmWOZ3BIeaoqK0O8HHCySVXdlBOHLsDK2SQhip1ursrfn9aViXNeT5J2VjC98w4Tj+mfDrgGxA7zDlu/Fyl8T/K4Pabgs8qw66P7wVNBxxBikJmLCQQ0tictkGawDmWCIl+QLhHDqz8W1jxpQzIAkNIkCb72cY7KFMq6cptE/wqAnVtSD39h8/OXj67PmLl4fN+OPf/zz6ptFyZp1x7N2FodX55tS6YdtTWvjqIRv2/UGWnh93sv5FP7u8ytK32TZAxelmu05iP0punyx+VN3bwXKhNJvWKqELxadUklq6r47raA3StI7a8HUdrfMwD882ZmEtDtDfpuG8QofjTDCoh51V639UcT/8LhNKdjcVd58D96NH9VeN2/1+ed5R5Ebpaf+P4Un395n9vyIYntaX0K1bZxLfei32K4JJJiCs/m1lfZduPz3Yg3vsrUuNBqBt/zPRbnwCUEsDBBQAAgAIAFR1sVS5UkZXhgMAAEcMAAAhAAAAdW5pdmVyc2FsL2ZsYXNoX3NraW5fc2V0dGluZ3MueG1slVZtb9owEP48fgVi34GyaqxSikQ7KlVjW7V2/e4kB1h17Mi+0LFfv7NjBwfSwoiQyN3z2Pfy+ExiXrjsb0EbruT1YDKY9T4kWaU1SHyCohQMoZ8yA/f59eDu93I5GDmEEko/AiKXa0MGb+lzQmWqKJncLdVaDVOWvay1qmQ+mH28+2SfZOSgB6TNrgQtuHwh3Hh8c7G46cYJbvAeoRiuWAZDRYETYXGxmCwm5xBKDcaADebq63wy/3yCI1gKIuxyOb38cjk/i7Hf5s59ziJtueHoSNPJ9NP0sptEpSVsu67v7FHDEf7giQxKVVbl+f0qtVrbJA8YU/ucYAjFcpINwb9e2ecEnCS4s5ucEMY5KbI1tOPNIL/I38qQ9gXdxq/cpxufVohKDjMlkc7OUCpdMPF/HC+0MxhOzM0W43F6Aelpgl8fYAKTN+RlBM+pSErnNXRsnz3U/4pOfmKD10o8WKG1JoLVcypghrqCZBTerMds1OvPCum4w2zFhCF3bAqQB+rAA6tMC7Q3BtgveOUyjzHeEgDPSlQF3NZxxri2I8Bvb29czWJkY2ti07D1pjq/A2PA/SBZHuEiY8A92rr/lGJ3BD70WEY4HDfM9W9fax9yVOwPCUhGv3O/ZHhzLrv+0g4fEyfrLQ5RqBxmThRPvADbnmTkbDaM0UEciWRbvmZIV8l3i0l3LniTjA4ctZA6dZMgRwHHaspUpQ0FQc7ndrIdHkuohW/muIQVBmzbGIpvr6pWAex7792yhuXrKtUvfaRL7HpQMP0C+kkpYQZ9T6H5RNV3d+ch3N4VdPhB38uVighuz06GVAjmLKSqT9RZWIbIsk1BoXSH3RTPda+zS4nf77h7sipS0AvqOAfjldi2WdSGrzeCvvjM4RXyNvwNp+XhhpaSjIuAjQyux8B0tglnqn6x9qISyAVsQXhfZLBJvpFOYkjUxzla5bTVFllOSs3Pj70UWkOv5TiCP1M83fjac0LKyFLj0tkPhfensx9tVoYxojY4qcRLkrOjXtSUqHasQvWITKNvxP7dJcu2MJe8cAOEzNiIostjGUKp0hfBuUKYR/awub1WmoWarDo83QQ7HGeTLoLztGfjE5232UoDxHPRGXvNuP4Gu1Qxnf9oAK353eG2XMqMLjQ3Ymk0FyUmo8jkWhF1oOCS27//t5VBVfC/bp2Fvx98Bd7F9Gg98s16vX9QSwMEFAACAAgAVHWxVMxw3qSUAwAAbhAAACYAAAB1bml2ZXJzYWwvaHRtbF9wdWJsaXNoaW5nX3NldHRpbmdzLnhtbO1Y23IaORB95ytUs5XHMHHi3FwDLgfGFRIbKDPrjZ9cYiQYVXSZ6AIhT/s1+2H5km2NgEBMvONsyKUqDxSo1X261X3UPUNy/F5wNKPaMCVb0UHzQYSozBVhctqK/sxO7z+LkLFYEsyVpK1IqggdtxtJ6cacmWJErQVVgwBGmqPStqLC2vIojufzeZOZUvtdxZ0FfNPMlYhLTQ2Vluq45HgBX3ZRUhMtEWoAwEcouTRrNxoIJQHpXBHHKWIEIpfMHwrzl1bwKA5aY5y/nWrlJOkorjTS03Er+qOTdg+6j1Y6AanLBJU+JaYNQi+2R5gQ5oPAfMQ+UFRQNi0g2qeHEZozYotW9PDQo4B2fBOlwg4nxx6loyAF0i7hBbWYYIvDMviz9L01K0EQkYXEguUZ7CB//FbUza5fXg3Ti7Ne//V1NhicZb1hCKKyibdxknjbUQIBKadzuvaTYGtxXkDcYDPB3NAk3hSt1JgvIM4tm0FO6GdhThznI1eWStu21Y5WYWwK1+F9ASaZKLl1dr9GY8WhslVQQFIxpqSPBeRgeCojNIHE8EUrGpRUohGWQChmMWf52sK4sbHMVkQ6XWqfaIY5ArIA4yk6H0WffIaj5AXWhm7Gstoxvo55+y/lOEEL5RBnbymyCkFOnYBfBUWbBUcTrUQl5dhYZDgDjzNG55QcVwlaAn7J0RW4EA4sgf4lpzZ4eOfYBzSmE6UBl+IZXBaQMxPwm3cCLrExn0DxKsZ7o7NeN73u9bvpm3v+gJjMsMzvCA4koqK0e8HHCySVXdlBOnLsDK2KQhip9uqcrfn1ZVjzGOr8jaqxhW+YcBx/S/h1Qjag91jy/Xi5S+H/M4Labgs8qy66v7wVNFxxBiUJmLCRQ7dictn3agDmWCIl+QLhHFqx8W1jxpQzIAkNIkCbr48w2ANNq9UUZiN41ITqWpAPDh4+Onz85Omz50fN+OPf/9y/1Wg5pIYce3dhSnVuHVM3bE+VFp49ZMO+18/Si5NO1rvsZVfXWfom2waoYrrZrpPYz47do8TPps8nyfjHjZJLpdm0FmkuFZ9SSWrpvjqpo9VP0zpqg9d1tC7CBBxuTL9aMUBHm4YbCj2NM8GAAXvj53fi2M7HFXYryQIt98OxnzlVO6/j71TVZpXZ1bvQiArmjb5TE9tT1kbpee/F4Ky71/Sxevn7BUn3f9MXVuu3yK3XxiTe+V7bAPn2fwTtxr9QSwMEFAACAAgAVHWxVHqTKP2/AQAAgwYAACEAAAB1bml2ZXJzYWwvaHRtbF9za2luX3NldHRpbmdzLmpzb26NlEFvgjAUx+9+CtNdFyNoxtxNIyZLPCyZt2WHAk8klrZpq5MZv/soDFdKcbYX+vjxf32P9n8eDMuBYjR8GZ6r52r91l5XMdAxJQ7w2I4THd9iIu0XuX6BJMkS2GQ5kIwCspDj9dtr/PKH1NLtlIhWqlHxrnWlIYiYYyOIu4LCoStd4NEBfrnAkyv43Xw9MAqrizJ6HR2UYnQUM6qAqhFlIscVgx621TBrtGB2BPEPusUxtETH48iDqI/8UwTwwZ+aXMxyjmmxZikbRTjep4IdaFLTq4meJr0rOIjyp++btAsvXJgAyaR6VZDbiUMv9EO/n+QCpITfvLPl3J8/OWGCIyCG7jSYPk/nN9CW8KoaN+hjJjPV0IEfTIJWszhOodOlGBIvmbQxWmp1utlJXnMKTqqvGE5wAaIj1T0YnPEDv+MHcsFS3ZEuGujpRAnDSUbTmlvO9HRyerNatu9sVK4xiphIrsdxrKfJdJrRuma5dSNrezDu3c5xt/M+w3GZhRVTztsuraxrl1G4LLTOawfv9zjLWpv9KNt99PqjrByLPYgNY6T01CHCSuF4l5ceUxbwaXqFc6/x3VXZ2xpcfgBQSwMEFAACAAgAVHWxVJQTsyJpAAAAbgAAABwAAAB1bml2ZXJzYWwvbG9jYWxfc2V0dGluZ3MueG1sDcwxDoMwDEDRnVNY3int1oHAxlaW0gNYxEWRHBuRgOD2ZPvD02/7MwocvKVg6vD1eCKwzuaDLg5/01C/EVIm9SSm7FANoe+qVmwm+XLOBSZYhS7eJo4lMo8Uixx2EajhU17/wB6brroBUEsDBBQAAgAIAHl2mlSX796hqgkAAKYsAAAXAAAAdW5pdmVyc2FsL3VuaXZlcnNhbC5wbmftmmtUU1cWgOMMatFal1qqlVedrtpWUCemQQKE+BztYKXttMUIJpXUxNXwjjxCHlj7sIgSB6clCYHYmWV1aggyKQQISUSEi+WS2NEmQIBYUnKxIUmTS0hDSDJJKm1nrfkxP/rz/rj3W/fse87Ze5999jk/dvWrhw+sWrFxBQqFWvXywX2vo1BLZShURNljy4Ity17cciWIJYzXD+xBSTUxD4MfEbTdr+xGoVp5KxeOLw1+RxYdJDJQqCd6Q88SoPDaOyhUYurL+3a/UUGyju+ufRZinj5u3HXghzUlEbE9QbAj4jcdGFhzJvHLr/uj87tbn5qoWLPrq83RGY7hj+p21X3ds/Mu78mPycJtdeO+M5VxD/auvjNJfifqQI08Q0ROWxKcErVLxF8VZtNvzIl/8n1T9eSNlPPo/g2Lr51a4lVKUkiOGtsDhvyCeiYTIUKECBEiRIgQIUKECBEiRIgQIUKECBEiRIgQIUKECBEiRIgQ4W9C+5u57b8q1ejfwBhk+1x6whsQlBolCxeLPNj68Ui4eOO76v+LaRI128u7alxw2DPjq+ZsvoVJoz+PdFznaKIQoAdHNUYTiE9flxuuCFn9EC434jmzd7IMN6ikQnMM2Jk86GGNdc5hNlF/H/zhh4tcl1ddsFfI9AkYxZ/C7mHGEO2nKpIHm6y/EzIVOLr8I6YEl7HYNin4uc3yBR9PvuszEDiwf6WiyvNQb1hfQqVeINJ13VMrvw2Z9/ZI6QtwGUNXsAo+wtA95Pv6dhrV0+tbtKOy1SEFO/qkeIG8QVZG5wNC2WFghhz4ttAQa2RQ40Pioppj5TsKd9Ksuj/ysLTG2pHtzDfnhCPLw8UuufpG0DBEVGBByhDxKmWu4Op29KNOjF86jT9HDfCzVXURIVFBK/2w2WqWjG80t5ol62tG5Fx50qPBRNJGo89jiH+LUxmAxpMKcWHvzsRdB4NTbMFYYXnV/GYGGDLTTtaCNgfdjE2HacqDoArYHfLl6ewZ4T0s3EDw+85GiZv8Tith4mzveFk93BLwqO3PPthWoRHCw/iU0RZuQB9PGr/nJdjbXwwNL21kiWtGuGOYOOMOWPXpuEkPsjUQrAKLR/PLB0WuP6BZE98RfDZ1uyG9PBw1TynMp8o+L45trO4LOOMDsB8Hw87W7SqP30eRcxU94D6g+jpGu8paiA46oqPMxtnGfQLNMv9YU1dMh5UimW2jTH8299Bd//SllnYDgfbLqOlV7vHV1/FKdVe5fIg3tOK9dRk8d2YRSTMri6wG+MnaY47KXDNYoGRqKtnm5jPuRQPE50ZkZkeFOPImTU7GaLPLeEFrOslme29BAx2SKPpmXA01nk6wQZF0MuSwm1vLhh6Ch67lSJVFjGMu1uN/s9AzarMiM/Pw3Cu9aYVxhI+gyGuyoTF5+zF0qeAaTg5Bo+4rLtEgp3YEGDUqoeBCykGltu8IUJIeDZDZMc2UFK067XmGt8PG58QTWCZnd8z2LXEW13lTGeAFJHi7vWPoLHXC4KiQuNk8nGUb2utcu+DZBUaLOs07IzGLAVRpi2k5FZuwVtxY5XcHuIEFT6ct+2vG/r7qDxNKDrNFRAPoszATDklvVOQVDlY20htGgDG5VNpYkeqY7dAy89e9oJ93n/8ECO6V/q3wWig39nopG5qLsXtwm1NaGF+2CyCNKeGg1tpm2+EVevX0p6/3aDzZujLgokp39DNuXIOvWf+S+AJTTFdAoNKfnqMhllePKASXTuUPNC1ZjDcGtGG5lqscKP6cd4FYWJC5L2bdk/okoDDliDv2/al38xIux5kg4Yn9/Sfwqj3mBZGBLgZuMLsL8fYmRj86xkgnTeZITJ0FLSb1pD0lC8DqkhSl9W02cD6R1KRobSd6oy2qqFs8erNX6gFiyJOWP2kqW/nKBtxuhbc8tIoo+TD2KqTp+qL00EzavbZttKW3iZQPB0z6o4fyYurfKyI64B2X/ffb6WLLOZPpkxEGywoDklI7jjZzxoc3X9H0dX3Pam7TkdSP4frNjW22koUtFwc5nGksaWKCSMeXmyuGjO9PCTeoGmSkrVRttWhnN3fwhtk5t/FRBsE1CljHqrv2QBG328zot6TJzKeL6um5c5Kq8zzKRG/XCpaVMWlb8JTU0o10zWhzsaX7fie/Hwe4p4f38NCsWJNJQv40kU5QcIa0DkqLwzl3asSkotZaCLRae/7SeRZIbFkr4z1vqVgLQWOqMe6yxWRCo96yox/LjBjLd38meBWne7MHhn/88fb9KSeOsnRahmaBUV8yjFNLr1i++nZQ76wLZsIL2VDQ5jyM+JNIgNG9neKY//MltCEuPlVTwvZPqXQBbBHbKvP9y5ZtL9a4uuxCgW8bHKdHdwAi17tZ1Bb1M5SJ2TFSAD2cv3rR/TLG+QbTjhWE8tqs9rjAkluC6vctDg/OURJch2/ktNy5ru8rmjAYOcS0OEagdxmWVoELMo26hcHEO0YJhcDN7qCcF7vXWanJk9W6b9tNXYOZfTOUHLE+ideiT9bBVC8aYloLJ+x5inbPXRDyTVdEefFmSZZPM0O5mz6av3JRGzr1jGnHJqcw4S9ZMzGKZ1SqngcnbzmLyfWvwcmD5y7Xr+EKOBKfVhtVwCtQ1rmBUD528+uT1yugREuFBqY1ZgCXVQtvgE2dM5JguFTlYzDaztkxPudxL8UfN9OuOKGp/IaPl6WeVlh/zltDh+6nkjyVTKwdT/v79AcgBUxLTTh1OLnRZXZpKy34nP4f2tQCyg2lW9SWbcJCnVDusRfxaGZ+KiGro2kDZ8zfYcvkTA2cpTZjCOW8lpCOnJMGEwixBVpNBjspPOdyujv63Hj7YpqYx4FddeXSXST3Kx/nFLuuSLv9d4PD/yPZMjmOUym85Mlz5gOCUNwGjgzEKaxLHmk7y+BHvXa175XhJmLWCTLpuQVhKDImwSjt4JSjSSzP4fimGbrrVUMDjOWLsUaoF9jBpmtKqvTf6XDUuu2hxH5NE2ExOZoEA0qDbiEgKk2hqr9zmyUCDuqn/Dp+p3s8qE9vmi4s6y//PsdPF4W110lT/+vkrZ+vT9CDo5bUE2GXHlXMvTNRENwtx+PompRYGQDZVay/2tkCLC0/vO++kRJ+6S89F76cvCqvof18viaio0NZ6uzsYKZ6YtlL8DwGmkyE7K2QUPtBuKD15t55V7y//cJJs4um6SNqjBQtVhy52Ct4UyCEby4X//fN5UbonLoHiJWGZVjYiQG4mp42kRpoyF68/KCYvzGLMzMDy3v9d2Y3bT79dqjh5f2H90n3vH3mP1BLAwQUAAIACAB5dppUeURYh0oAAABsAAAAGwAAAHVuaXZlcnNhbC91bml2ZXJzYWwucG5nLnhtbLOxr8jNUShLLSrOzM+zVTLUM1Cyt+PlsikoSi3LTC1XqACKGekZQICSQiUqtzwzpSQDKGRibIoQzEjNTM8oAYoamJvBRfWBhgIAUEsDBBQAAgAIAGBtfVT2sQ5CowUAAKUVAAAgAAAAdmlkZW9sZWN0dXJlL2NvbW1vbl9tZXNzYWdlcy5sbmetWN9vozgQfl9p/wcLqdKdtNfd073sQ5uKEKdFJZgDk7T3glxwUmsB5/iRNvfX39hAmtztCshWqqJiNN+Mv/lmPObq5jVL0Y4XpZD5tfH75RcD8TyWicg310ZI5799NVBZsTxhqcz5tZFLA91MPn64Slm+qdmGw/8fPyB0lfGyhMdyop7enpFIrg1vGpmWhYPAnjo4Mn3bjBxzip1oalr3ESXRFN/arjG5laiCv2eOnvhG5DkEgeRaL5SpSPjV5xZ1nBNCKVlEnulix5hMZVXJDE1ZcR6aay7tW5PaxI2mIQC7gTFx2U5sWAUUoqca4PPyPOwAU2q7t4BoxjEYiCeRimqPAl5VwMW5qI49w8YkOJ9BSryOPiq3Y7kLZzYB2ny/YU1Dwg7rREiUs6LQxI0A9BzzEftRYGEAVdCERkHoecSneAYRKrWIrE6bhIgS5bJCZb3dyqLiCRK5FhQ7YTiTo7gJ7m03Avd6f+2y7dj0MVoQxTWtixyB83dz4hJ/YTon6Ov1O8B7Pg6wS4FO745QYky8gpc8r3iBts+ykmPwlMwiNyLzyCKhS1vFoYs/QxzozLvhYor9C1XSF5RQ2E/3KrgY4WgJfr4jqCU4O09QKxMIWJj+fcOJ5WNYmEUrm94ZE6vgTMnmRVTPSATbQjUlvmNp3eir7Z197rpOZ3pe2ze6uKcs/tZnbZEF1N9j5JBbEgWgBLCzZLZl+R45ciPRL398/fL69cuv/UAu9YnTVHPk4gdIk/odZweqWYJU4LfXLvR90FcrDjvQxap242BdrI+yRs9sx1Xf3wn+oksT9CeKtuWrF7GEhbzuFfeMLEzIH0ia+raltAEalEWx/9RUfF09ywLclSgRJXtKIavKp0qoer9tpN+kVaouAb0jkRkT+WW/65XrEHOm87sAYZm3qlAPmwKkE3itpp1S7Cdw8ZKnkiVoXXAAJAFi220q4rZ/tZLzUrbvi6KtZDMIVsQHdrEuZIa2rCxfZJGcsHwcTx+w7VoEEmnRI3DVZw/AsD8BY0NR8LjqB4MoTZ2fVhcr2wUCI6rlqCSR1WUFac+2Ka+4jlaorbC4OWP5WoI+Ug7Hrs4deNdi6U2TY4audRdN6aH6HFbn8fNAOxDXd/N7nM265Cc5642pRYMx5QGqA8qRjLEg98aE3I+xeMQwX8BPn83RoAN12xVVV7QxUzWS7tszSKlpJ2RdwoqiBEpLZ6Qc5yXAcCK41DadH7SGBrQ7wzdixyGMIuFFL80kpI7t4oja1IHUtY99VtDjLDyDmQyOKvuvaG7ajj4Z/qtXttdTBkt2LI/V+BozJYQ9vEtEot+pWtFR/12LfxCr2v520bZGd4YfLi5HxnPSTX9QRqyqeLat+lwrmtvwz4lC9YUfhjBk6+f5PwyB75KZo7Hxp/NzMp6OyVFvED/J1PBsvXck7aSJ4ZSG+sZwsKbDrVwCTueqP0r0NqTa+VoOx2hr/7Aw3HKFp4FNwXbFn0pR9Y4iui4GH266LM4/1SBKEvowzp6QBBzJuoh1t+wn6Q2jJemwMMCyG7dOzpkW5+huDBtKRQbsJQMwwwXu+G+OhxMeV7JOE13EqfimjwjYbp3x/w9y6wJu+2o1ZWUn4uaEuvmZKFqSGqfeiFHqUIeD1XFUhudrJAinOuYA7mdzOP7W6z4LasPe32WWZk1jy2QGS72RUkIcanuRZak5DbzWT5Wo0v5R4mB4Z7qgQXVXglsSDNLflD54IqDPambVrSmFW9NQwHnoOAHcCrHbRDSv07SMYVjPz0AA+hsU/AoBrQ9Qg67vHZ66srUC0lguf62GfSLrELpxSJuTukpFPtjWM8OgtfTUYTrYzjEfW7MBl5mD1aEJN6Zd7x9hvzzmymsn1XF8vfVHDeJ3zXWo/ZI4qpdo46VMoWucWh6eSv1B9erz0ffVfwFQSwMEFAACAAgAYG19VBUeYBujAAAAfwEAADEAAAB2aWRlb2xlY3R1cmUvcGxheWJhY2tfYW5kX25hdmlnYXRpb25fc2V0dGluZ3MueG1sdZBBCoMwEEX3nsIbCF2HQNelRagXGHGUQJIJmVHw9k1EbWnTZd77P8OMYhQxfmJd1bWCWegpEEVLnFE173e2DAtevXEghnzCgrznSiY3LFFoIzJ62ZQewXLK//BjeGthPT/iI14w5UJnHOpLqbCZXPKwmGlj3RpQjxHTgC+Yc+iht3jDtSeIw+MM7Bv/1bmbNpsd3mlAHSK5IKr5QFW613H0F1BLAwQUAAIACABgbX1Up4ruNgwFAADlGQAAKgAAAHZpZGVvbGVjdHVyZS9mbGFzaF9wdWJsaXNoaW5nX3NldHRpbmdzLnhtbO1ZX2/iOBB/76ewctrHLfTvtRVQsTRoo6XAkbTdPlUmMeCrY2dth5Z9uk9zH+w+yY0TCFAKNdW2t6e7SqiKPb+fx+OZ8UxSOX+MGRoTqajgVWdvt+wgwkMRUT6sOldB8+OJg5TGPMJMcFJ1uHDQeW2nkqR9RtXIJ1qDqEJAw9VZoqvOSOvkrFR6eHjYpSqRZlawVAO/2g1FXEokUYRrIksJwxP4pycJUc6UwYIAfrHgU1htZwehSs50KaKUEUSjqnNNIyJaJNSpJE2G1cgp5ZJ9HN4PpUh51BBMSCSH/arzy0H2N5PJ2S5oTLgxi6rBoBnWZziKqFEEM59+J2hE6HAEGoPRHmikR1XnoFw2LCBdWmXJuPPdY8PSEGAGrqf0MdE4whrnj/l6kgyIhPMgqqZlSoB0aWxBUpNHXQzkQ9GE45iGAcwgY6yqcxHc9dym23PbDffuqtfKVbVGBF7Qcq0wfsu72Ea+23N9tx24vbtPXmdLxGtWcS/rXmtLzI37yfeCbVdq1y+3hXQ/d9pbYeqB12lvYYdG57Jbb99utaPPt1231/LaX+6CTqcVeN05KvPKBf+rlJZduQIuL1K56LB6lMZ9jimD/PHEaxXRkIEYlkMSiCaF6BpgpoiDfk/I8LcUM6onkKggztA9IUldJRDlPRNPVcfEiDOnywlBMQiyIlZP94tg3ds/Xdp7KV9+vq9n1awUCaw7Elq8s/p75aNC/9PDzeqvUbQCCTTBfNISw3fX/uh4nipPypvVf07Nytgk9jaWMsugq+q/aL79w/n5Hxwfb1ZhzWoVrDUOR5DZ9SwxL47MpKixPQ41HcOlQZ7oOkgZ89MkEVLPc/viYKHEGprKQPCl4DHPqC9YVJwaifskauOYTC9Ell+I/j3lTRDec9AAIp3BkXYSwpGPOdzDVMMxhwWHSvtKU53dv82pdF1SzNAVp1AoEHTprxx7OMJSLYV2cUTm6gtrXbgcc3Pnz2vlcKqIjWDbZCvFYJdWtJKMqUiVPeIaSpDYSrKTaka5lWhvlhgtdc6j2UbYjSFr2QjekL6i2s7EAhU6II8PhA2oCR6tQkkIt1L7kWo0KCAoFnancyNSFqGJSBGj9wRpgUBROC+kRwQtllxoIEWcjUJROHUYNKbkgUTnNgvdwhJxCkiTnBjR+QrfUvod9clASOAleAwlK4zTqXvtvp64CH3Q/AfxJ1ipudJ4ZoMPecnmtS/crx+MAXE0xlBkbkcOWZDEiX4TfjxBXOgZDswRmtyQHXpEo2zOZm/WC47wOPMk4x0ZKfgQhQPIOWEihBRKeUpsCUPMkeBsgnAIIa+MX2ZJCEZyD8yp1asVzOHgNNnTkI4hgoSMiLTac3lv/+Dw6PjXk9Oz3dJff/z5cSNoWiRCHjfL5VViY2OzYI180pi8gFvTaryAWttwWONev+JK82GNfKZgt8Y+bUSsgSvtiB1yTVPyAnhDa/ICckODsoJtChmbVBUt4D2z2Xoj8K694PYucL8GywRZNKzWNZWSKbuer8KyivgnLsI6VwEYzLWqVFy/c9VruL5VpTLzHatMZsfZ7ljVXl8syy5TG3QX6gIrFeDiHeZVBFy9jMZQN0XvllnfIZLfKSx+RHOSh9bbhMWrjuvfk1L+q6b76XviNzKe7156nzqti/+D9x80Yv5UvCBdeiNavKhb/ihgZmLKaYyZbwr74ktC7eiwXCk9P7WzA2zLn2ZqO38DUEsDBBQAAgAIAGBtfVSPdlX+bwIAAIcIAAAkAAAAdmlkZW9sZWN0dXJlL2ZsYXNoX3NraW5fc2V0dGluZ3MueG1snVbbjtowEH3vV6DtB9AlEISUIiVcRFV2QQs/YMgQLBw7sie0/H1t5wYkWdgmL3jmnLmcsR08daJ8/K3T8faCCbkBRMojZSyFrUPDny8hVWTHIAxSRMFfxt8HvusMfa9rITX4UZxBltj5fDIb9FuxlwQko/xkkG4Q9HttSC5kTFgZdupM3emoDWwq2DAawpIqnDGIgaMm9UauH7RmSEgEQaRhjn1aYYxcdmRvKp5N/dHr9DOgFsJEfP1h3lagSNJkTTiwLP3Q8dt1qMALIKGel1HON28bQwGDPUK4+h9RCvLXiRq/I3Jtyl2YefxCiAOtWyRFykOzi3oD132Kb6hb+Ivvdg88briBapq3u9E8XyFucgHMYFzHd54iF6Raz5/vcWVEVm9EnkCqh9Wiru6hFnhM4x0nlD2xs5HGoM8i3FTcd/p++/lFIRjS5IbxIEnG2GbFz4bmbccmgdAHXmsob1OMnHn/Wpj85/UV5iFFBvak3N1sZ6qovs/GKFPwusUq86mj+LMUkcid5dLmaI6oC+YoBWtKRVIUCz3UPFy5rJKtUrSa24vtKuutvcJPJrnpQJjKsaWtgq0lKH1Mi4v4KvC9p+J8gBKp3IOqce49FWeeMqb2EoDXSDVXPqdmsayKuq7mgYUgrGPFl3DAcnJ35jJBUxxP1UezQSLxajbZOu+OnMHnNCZIBdcOBFU01+DJOEyIJNfXOosh1exVCWv9lSiDqYLQ4GmjbPWpHfeaKNaT0Tg508hat/qLOz7oqXjdO2OGBG6+9b/hshNEhu8lJO+91Z2xdY9pDG9Cb/FEijhBr3tlsvOpxqB/mz8g/wBQSwMEFAACAAgAYG19VHyfhAoCBQAAXRkAACkAAAB2aWRlb2xlY3R1cmUvaHRtbF9wdWJsaXNoaW5nX3NldHRpbmdzLnhtbO1Z3W7iOBS+71NYWc3lFPq7bQVUlAZNNPwtpO30qjKJAW8dO2M7tMzVPs0+2D7JHicQoBRqultGK22lqopzvs/Hx+d8Pk5Ll88RQ2MiFRW87BzsFx1EeCBCyodl58avfz5zkNKYh5gJTsoOFw66rOyV4qTPqBr1iNZgqhDQcHUR67Iz0jq+KBSenp72qYqleStYooFf7QciKsSSKMI1kYWY4Qn80ZOYKGfKYEEAv5HgU1hlbw+hUsbUFGHCCKJh2bmlIRENEuhEki86Yk4hM+zj4HEoRcLDmmBCIjnsl51fjtKfmU1Gdk0jwk1UVAUGzbC+wGFIjR+Y9egPgkaEDkfgMMTsiYZ6VHaOikXDAtaFVZaUO1s8Niw1AVHgekofEY1DrHH2mM0nyYBI2A6iKlomBEiXxhYsNXnW+UA2FE44jmjgwxtkYlV2rv2Hrlt3u26r5j7cdBuZq9YI3/MbrhWm1/Cut7HvdN2e2/Ld7sOV194S8Z5Z3GbVa2yJuXOvep6/7UytanNbSOdLu7UVpup77dYWcai1m51q636rFX2577jdhtf6+uC32w3f68xRaVYu5F+psJzKJUh5kcjFhNWjJOpzTBnIx4usVUSDADEsh8QXdQrVNcBMEQf9HpPhbwlmVE9Ap6DO0CMhcVXFUORdU09lx9SIM6fLCMExKLK8Vs8P82I9ODxfWnshm36+rlfdLOX61RkJLXbs/kHxJPf//Hiz+2scLYF+xphPGmK4c+9PTudSeVbc7P5rbpbGRtdbWMpUQVfdfzN8h8fz/T86Pd3swprZSlhrHIxA2fVMmBdHZlbUxB4Hmo7h0CAvfB0kjPWSOBZSz7V9cTB3Yg1NaSD4UvGYZ9QXLMx3jUR9ErZwBCXcqXMHDaCuGWxgOyYc9TCHQ5dq2NQgR6ikrzTV6WFbn1pXJcUM3XAKXQFBzd7KJgcjLNVSIecbYg66oNKBozALbva81g4nitgYtow2KQa7Y0UryZiKRNkjbqHfiKws24lmlFuZdmcyaOlzVrs2xm4EGmVjeEf6imq7EAuU+4A8PhA2oDrkrwokIdzK7Weq0SCHoEjY7c6dSFiIJiJBjD4SpAUCR2G/kB4RtNhgoYEUUTrKsJomDBpT8kTCS5uJ7mGKKAGkkSJGdDbD94T+QH0yEBJ4CR5DfwrjdJpe++8nzgsdPP+X+GOs1NxpPIvBp6xB81rX7rdPJoA4HGNoKbcjB80jUaw/hB9PEBd6hoNwBEYb0k0PaZi+s1mb9YQjPE4zyWRHSgo5RGEDMk54EYC6Up4QW8IAcyQ4myAcQMkrk5epCMFIloEZtXq3gxkckiZ9GtIxVJCQIZFWay4eHB4dn5z+enZ+sV/4648/P28ETVtC0HEzXdYT1jZeDayRL64hb+DWXCzeQK29Xljj3j/jylXDGvlKe26NfXntsAauXD7skGuuIG+AN1xE3kBuuI6sYOtCRkaqwgW8ZxZbrfnereffP/juN3+ZIK2G1b6mVDBN1us9V9r/vmi5+j+v52rf+BAf16oxcXvtm27N7Vk1JrNUsRIuO85W26rV+mrZZZlWoLPQBli5AOfsMGsa4KRlNII2KdyZkO6gcHdUBa/ePOjGMsgK52Oq4F278zMF4/9QWWeVek1dUY9E1IB2JLMfFLWe2/Su2o3rDw0ftYvffzDp/mn4sqf8e+bSB8z8u9ryN/w9GF/+l0hl729QSwMEFAACAAgAYG19VJNoQH6HAQAA2QQAACQAAAB2aWRlb2xlY3R1cmUvaHRtbF9za2luX3NldHRpbmdzLmpzb26VlM2OgjAQx+8+hWGvHnYtYthbWSBush8m+gJFRm0stCnFaIzvvhRRKZbsbnuhM79p5z90ehoMq+GsnOHr8FR/1+u1XitZwuhu21ps3GITFpu02A7atiasgNp2HjWpiE4ue3YNNjjWwVJakIRBGpRK8Vw7nacJ9tAUO20RfA+yjcTxWzRxDeQoQDKa7xrACwJ33AZyLjPC2puEKPRCv83oYxaMpvBBCxUxyCBXF3bsezgw9hNkA8Hm4kX1MLyMHBOyarKJQuy/hF1/JamJf3nW0/BzUYo5yYHdzpgibCq6MzMgKc0bMMZ6tsECGKwUpN//kHeN+TNfYQmRc53TTNfxXUEWVBXYSF7mafNnxxPP6w3TEUs4qK/6T/WKsURoYdeLocdv/KIR11TWQxj1xlxZm57HW1bochWfRO5AFn0pqSqFPnlqW2ZJTijrv1uKZlDddOhm4yIXm02hOGeKii5o2fICLm+JRVM9TUQEvGqeqgjyYUMfxW7sGJ2uOp3OLI/J3nwjBucfUEsDBBQAAgAIAGBtfVS8fTX3SgAAAEkAAAAfAAAAdmlkZW9sZWN0dXJlL2xvY2FsX3NldHRpbmdzLnhtbLOxr8jNUShLLSrOzM+zVTLUM1BSSM1Lzk/JzEu3VQoNcdO1UFIoLknMS0nMyc9LtVXKy1dSsLfjssnJT07MCU4tKQEqLNa34wIAUEsBAgAAFAACAAgAW219VDIbuiL5AwAA4A4AABgAAAAAAAAAAQAAAAAAAAAAAG5vbmUvY29tbW9uX21lc3NhZ2VzLmxuZ1BLAQIAABQAAgAIAFttfVQVHmAbowAAAH8BAAApAAAAAAAAAAEAAAAAAC8EAABub25lL3BsYXliYWNrX2FuZF9uYXZpZ2F0aW9uX3NldHRpbmdzLnhtbFBLAQIAABQAAgAIAFttfVQfVIpqMAMAAMcOAAAiAAAAAAAAAAEAAAAAABkFAABub25lL2ZsYXNoX3B1Ymxpc2hpbmdfc2V0dGluZ3MueG1sUEsBAgAAFAACAAgAW219VHFXlJ0VAQAA0QIAABwAAAAAAAAAAQAAAAAAiQgAAG5vbmUvZmxhc2hfc2tpbl9zZXR0aW5ncy54bWxQSwECAAAUAAIACABbbX1U15twlisDAABvDgAAIQAAAAAAAAABAAAAAADYCQAAbm9uZS9odG1sX3B1Ymxpc2hpbmdfc2V0dGluZ3MueG1sUEsBAgAAFAACAAgAW219VI5z9vpqAAAA5QAAABwAAAAAAAAAAQAAAAAAQg0AAG5vbmUvaHRtbF9za2luX3NldHRpbmdzLmpzb25QSwECAAAUAAIACABbbX1UvH0190oAAABJAAAAFwAAAAAAAAABAAAAAADmDQAAbm9uZS9sb2NhbF9zZXR0aW5ncy54bWxQSwECAAAUAAIACABRZZ1U7gPNTEkDAADjCQAAFAAAAAAAAAABAAAAAABlDgAAdW5pdmVyc2FsL3BsYXllci54bWxQSwECAAAUAAIACABUdbFUAL3F/YEGAAA0GQAAHQAAAAAAAAABAAAAAADgEQAAdW5pdmVyc2FsL2NvbW1vbl9tZXNzYWdlcy5sbmdQSwECAAAUAAIACABUdbFUFR5gG6MAAAB/AQAALgAAAAAAAAABAAAAAACcGAAAdW5pdmVyc2FsL3BsYXliYWNrX2FuZF9uYXZpZ2F0aW9uX3NldHRpbmdzLnhtbFBLAQIAABQAAgAIAFR1sVRqwQjZmgMAAOQQAAAnAAAAAAAAAAEAAAAAAIsZAAB1bml2ZXJzYWwvZmxhc2hfcHVibGlzaGluZ19zZXR0aW5ncy54bWxQSwECAAAUAAIACABUdbFUuVJGV4YDAABHDAAAIQAAAAAAAAABAAAAAABqHQAAdW5pdmVyc2FsL2ZsYXNoX3NraW5fc2V0dGluZ3MueG1sUEsBAgAAFAACAAgAVHWxVMxw3qSUAwAAbhAAACYAAAAAAAAAAQAAAAAALyEAAHVuaXZlcnNhbC9odG1sX3B1Ymxpc2hpbmdfc2V0dGluZ3MueG1sUEsBAgAAFAACAAgAVHWxVHqTKP2/AQAAgwYAACEAAAAAAAAAAQAAAAAAByUAAHVuaXZlcnNhbC9odG1sX3NraW5fc2V0dGluZ3MuanNvblBLAQIAABQAAgAIAFR1sVSUE7MiaQAAAG4AAAAcAAAAAAAAAAEAAAAAAAUnAAB1bml2ZXJzYWwvbG9jYWxfc2V0dGluZ3MueG1sUEsBAgAAFAACAAgAeXaaVJfv3qGqCQAApiwAABcAAAAAAAAAAAAAAAAAqCcAAHVuaXZlcnNhbC91bml2ZXJzYWwucG5nUEsBAgAAFAACAAgAeXaaVHlEWIdKAAAAbAAAABsAAAAAAAAAAQAAAAAAhzEAAHVuaXZlcnNhbC91bml2ZXJzYWwucG5nLnhtbFBLAQIAABQAAgAIAGBtfVT2sQ5CowUAAKUVAAAgAAAAAAAAAAEAAAAAAAoyAAB2aWRlb2xlY3R1cmUvY29tbW9uX21lc3NhZ2VzLmxuZ1BLAQIAABQAAgAIAGBtfVQVHmAbowAAAH8BAAAxAAAAAAAAAAEAAAAAAOs3AAB2aWRlb2xlY3R1cmUvcGxheWJhY2tfYW5kX25hdmlnYXRpb25fc2V0dGluZ3MueG1sUEsBAgAAFAACAAgAYG19VKeK7jYMBQAA5RkAACoAAAAAAAAAAQAAAAAA3TgAAHZpZGVvbGVjdHVyZS9mbGFzaF9wdWJsaXNoaW5nX3NldHRpbmdzLnhtbFBLAQIAABQAAgAIAGBtfVSPdlX+bwIAAIcIAAAkAAAAAAAAAAEAAAAAADE+AAB2aWRlb2xlY3R1cmUvZmxhc2hfc2tpbl9zZXR0aW5ncy54bWxQSwECAAAUAAIACABgbX1UfJ+ECgIFAABdGQAAKQAAAAAAAAABAAAAAADiQAAAdmlkZW9sZWN0dXJlL2h0bWxfcHVibGlzaGluZ19zZXR0aW5ncy54bWxQSwECAAAUAAIACABgbX1Uk2hAfocBAADZBAAAJAAAAAAAAAABAAAAAAArRgAAdmlkZW9sZWN0dXJlL2h0bWxfc2tpbl9zZXR0aW5ncy5qc29uUEsBAgAAFAACAAgAYG19VLx9NfdKAAAASQAAAB8AAAAAAAAAAQAAAAAA9EcAAHZpZGVvbGVjdHVyZS9sb2NhbF9zZXR0aW5ncy54bWxQSwUGAAAAABgAGABqBwAAe0gAAAAA"/>
  <p:tag name="ISPRING_UUID" val="{CC4BAD98-ADA3-493D-A84B-51A92E531751}"/>
  <p:tag name="ISPRING_SCREEN_RECS_UPDATED" val="C:\Users\SophieNeessen\OneDrive - KVGM B.V\General\2023\TBM\Veilig in verkeer\230524_OnderhoudNL_TBM_Veiligheid in het verkeer\"/>
  <p:tag name="ISPRING_OUTPUT_FOLDER" val="[[&quot;NRB\uFFFD{04CB03FF-C92B-4221-BE81-839C5781B663}&quot;,&quot;C:\\Users\\SophieNeessen\\OneDrive - KVGM B.V\\General\\2023\\TBM\\Veilig in verkeer&quot;],[&quot;i\u0002P\uFFFD{A908167C-7931-4F66-93AF-381700C67A57}&quot;,&quot;C:\\Users\\SophieNeessen\\KVGM B.V\\Onderhoud NL - 1317 - General\\2021\\TBM\\Milieu&quot;],[&quot;\uFFFDb\uFFFD\uFFFD{3C71EE61-D62F-4F01-9A78-B7878AF83A6F}&quot;,&quot;C:\\Users\\DaveGunst\\OneDrive - KVGM B.V\\General\\2021\\TBM\\LMRA&quot;]]"/>
  <p:tag name="ISPRING_ULTRA_SCORM_COURCE_TITLE" val="231016 - Veiligheid in het verkeer"/>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publishDestination&quot;:&quot;ISPRING_STUDIO&quot;,&quot;wordSettings&quot;:{&quot;printCopies&quot;:1},&quot;studioSettings&quot;:{&quot;onlineDestinationPath&quot;:&quot;Learning Content/TBM/Onderhoud NL&quot;,&quot;onlineDestinationFolderId&quot;:&quot;1b51686e-6c1c-11ee-a21e-f285df70198c&quot;,&quot;onlineDestinationUrl&quot;:&quot;kvgm1.ispring.eu&quot;}}"/>
  <p:tag name="ISPRING_PRESENTATION_TITLE" val="231016 - Veiligheid in het verkeer"/>
  <p:tag name="ISPRING_SCORM_ENDPOINT" val="&lt;endpoint&gt;&lt;enable&gt;0&lt;/enable&gt;&lt;lrs&gt;http://&lt;/lrs&gt;&lt;auth&gt;0&lt;/auth&gt;&lt;login&gt;&lt;/login&gt;&lt;password&gt;&lt;/password&gt;&lt;key&gt;&lt;/key&gt;&lt;name&gt;&lt;/name&gt;&lt;email&gt;&lt;/email&gt;&lt;/endpoint&gt;&#10;"/>
  <p:tag name="ISPRING_RESOURCE_FOLDER" val="C:\Users\SophieNeessen\OneDrive - KVGM B.V\General\2023\TBM\Veilig in verkeer\Powerpoint en PDF\231116_OnderhoudNL_TBM_Veiligheid in het verkeer_PPversie\"/>
  <p:tag name="ISPRING_PRESENTATION_PATH" val="C:\Users\SophieNeessen\OneDrive - KVGM B.V\General\2023\TBM\Veilig in verkeer\Powerpoint en PDF\231116_OnderhoudNL_TBM_Veiligheid in het verkeer_PPversie.pptx"/>
</p:tagLst>
</file>

<file path=ppt/tags/tag2.xml><?xml version="1.0" encoding="utf-8"?>
<p:tagLst xmlns:a="http://schemas.openxmlformats.org/drawingml/2006/main" xmlns:r="http://schemas.openxmlformats.org/officeDocument/2006/relationships" xmlns:p="http://schemas.openxmlformats.org/presentationml/2006/main">
  <p:tag name="GENSWF_SLIDE_UID" val="{ACABEF9A-B8CD-45B5-B92D-A5EA539D8F31}:287"/>
  <p:tag name="ISPRING_SLIDE_BRANCHING_PROPERTIES" val="&lt;BranchingProperties&gt;&lt;nextAction&gt;&lt;action&gt;0&lt;/action&gt;&lt;/nextAction&gt;&lt;prevAction&gt;&lt;action&gt;1&lt;/action&gt;&lt;/prevAction&gt;&lt;lock&gt;0&lt;/lock&gt;&lt;/BranchingProperties&gt;&#10;"/>
</p:tagLst>
</file>

<file path=ppt/tags/tag3.xml><?xml version="1.0" encoding="utf-8"?>
<p:tagLst xmlns:a="http://schemas.openxmlformats.org/drawingml/2006/main" xmlns:r="http://schemas.openxmlformats.org/officeDocument/2006/relationships" xmlns:p="http://schemas.openxmlformats.org/presentationml/2006/main">
  <p:tag name="GENSWF_SLIDE_UID" val="{4C4CFDE4-4519-4F46-B4C0-6E75B3717C82}:264"/>
</p:tagLst>
</file>

<file path=ppt/tags/tag4.xml><?xml version="1.0" encoding="utf-8"?>
<p:tagLst xmlns:a="http://schemas.openxmlformats.org/drawingml/2006/main" xmlns:r="http://schemas.openxmlformats.org/officeDocument/2006/relationships" xmlns:p="http://schemas.openxmlformats.org/presentationml/2006/main">
  <p:tag name="GENSWF_SLIDE_UID" val="{6A2BE2C4-F9B6-4BD1-9C6A-E36ADE525C7A}:265"/>
</p:tagLst>
</file>

<file path=ppt/tags/tag5.xml><?xml version="1.0" encoding="utf-8"?>
<p:tagLst xmlns:a="http://schemas.openxmlformats.org/drawingml/2006/main" xmlns:r="http://schemas.openxmlformats.org/officeDocument/2006/relationships" xmlns:p="http://schemas.openxmlformats.org/presentationml/2006/main">
  <p:tag name="GENSWF_SLIDE_UID" val="{9B4F27EA-8EAB-47BD-96A3-11C7222897B0}:278"/>
</p:tagLst>
</file>

<file path=ppt/tags/tag6.xml><?xml version="1.0" encoding="utf-8"?>
<p:tagLst xmlns:a="http://schemas.openxmlformats.org/drawingml/2006/main" xmlns:r="http://schemas.openxmlformats.org/officeDocument/2006/relationships" xmlns:p="http://schemas.openxmlformats.org/presentationml/2006/main">
  <p:tag name="GENSWF_SLIDE_UID" val="{A74D443D-39E5-4D8D-8AE3-16E4E5649EE0}:321"/>
</p:tagLst>
</file>

<file path=ppt/tags/tag7.xml><?xml version="1.0" encoding="utf-8"?>
<p:tagLst xmlns:a="http://schemas.openxmlformats.org/drawingml/2006/main" xmlns:r="http://schemas.openxmlformats.org/officeDocument/2006/relationships" xmlns:p="http://schemas.openxmlformats.org/presentationml/2006/main">
  <p:tag name="GENSWF_SLIDE_UID" val="{901A2172-BEE8-493E-84D6-483E6537F134}:327"/>
</p:tagLst>
</file>

<file path=ppt/tags/tag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1.xml><?xml version="1.0" encoding="utf-8"?>
<p:tagLst xmlns:a="http://schemas.openxmlformats.org/drawingml/2006/main" xmlns:r="http://schemas.openxmlformats.org/officeDocument/2006/relationships" xmlns:p="http://schemas.openxmlformats.org/presentationml/2006/main">
  <p:tag name="GENSWF_SLIDE_UID" val="{F598121B-137A-4991-810F-A3608177BCB5}:303"/>
</p:tagLst>
</file>

<file path=ppt/tags/tag12.xml><?xml version="1.0" encoding="utf-8"?>
<p:tagLst xmlns:a="http://schemas.openxmlformats.org/drawingml/2006/main" xmlns:r="http://schemas.openxmlformats.org/officeDocument/2006/relationships" xmlns:p="http://schemas.openxmlformats.org/presentationml/2006/main">
  <p:tag name="GENSWF_SLIDE_UID" val="{02A5987C-CDB0-4A5E-A8D2-A37C1847CCAC}:342"/>
</p:tagLst>
</file>

<file path=ppt/tags/tag1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4.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5.xml><?xml version="1.0" encoding="utf-8"?>
<p:tagLst xmlns:a="http://schemas.openxmlformats.org/drawingml/2006/main" xmlns:r="http://schemas.openxmlformats.org/officeDocument/2006/relationships" xmlns:p="http://schemas.openxmlformats.org/presentationml/2006/main">
  <p:tag name="GENSWF_SLIDE_UID" val="{B48BBAB7-4ADA-4D55-B97C-E2AC9008D90F}:341"/>
</p:tagLst>
</file>

<file path=ppt/tags/tag16.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7.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ags/tag21.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3000A8325D185439713D0859F832470" ma:contentTypeVersion="18" ma:contentTypeDescription="Een nieuw document maken." ma:contentTypeScope="" ma:versionID="27c663060fb786ade9cc49e10c12943c">
  <xsd:schema xmlns:xsd="http://www.w3.org/2001/XMLSchema" xmlns:xs="http://www.w3.org/2001/XMLSchema" xmlns:p="http://schemas.microsoft.com/office/2006/metadata/properties" xmlns:ns2="d7e2f25b-0f90-4d78-9a2e-ed95fbecf753" xmlns:ns3="01ebb4c9-579d-4bc4-8910-902716d4d1af" targetNamespace="http://schemas.microsoft.com/office/2006/metadata/properties" ma:root="true" ma:fieldsID="734c12ce2231e6a6ea16255432472821" ns2:_="" ns3:_="">
    <xsd:import namespace="d7e2f25b-0f90-4d78-9a2e-ed95fbecf753"/>
    <xsd:import namespace="01ebb4c9-579d-4bc4-8910-902716d4d1a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e2f25b-0f90-4d78-9a2e-ed95fbecf7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Afbeeldingtags" ma:readOnly="false" ma:fieldId="{5cf76f15-5ced-4ddc-b409-7134ff3c332f}" ma:taxonomyMulti="true" ma:sspId="e4778d20-823d-4af6-92c4-646966c75797"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1ebb4c9-579d-4bc4-8910-902716d4d1af"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22" nillable="true" ma:displayName="Taxonomy Catch All Column" ma:hidden="true" ma:list="{b2114adf-841d-4d64-9a8b-bb364b626ec0}" ma:internalName="TaxCatchAll" ma:showField="CatchAllData" ma:web="01ebb4c9-579d-4bc4-8910-902716d4d1a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7e2f25b-0f90-4d78-9a2e-ed95fbecf753">
      <Terms xmlns="http://schemas.microsoft.com/office/infopath/2007/PartnerControls"/>
    </lcf76f155ced4ddcb4097134ff3c332f>
    <TaxCatchAll xmlns="01ebb4c9-579d-4bc4-8910-902716d4d1a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A45C090-1EBE-4B42-8CDE-62523F98B9B4}"/>
</file>

<file path=customXml/itemProps2.xml><?xml version="1.0" encoding="utf-8"?>
<ds:datastoreItem xmlns:ds="http://schemas.openxmlformats.org/officeDocument/2006/customXml" ds:itemID="{E6459084-D939-4E12-B447-ABD88037E492}">
  <ds:schemaRefs>
    <ds:schemaRef ds:uri="http://purl.org/dc/elements/1.1/"/>
    <ds:schemaRef ds:uri="354bdada-064f-408e-ac1d-e60353a3ab75"/>
    <ds:schemaRef ds:uri="http://schemas.openxmlformats.org/package/2006/metadata/core-properties"/>
    <ds:schemaRef ds:uri="http://purl.org/dc/dcmitype/"/>
    <ds:schemaRef ds:uri="http://schemas.microsoft.com/office/2006/metadata/properties"/>
    <ds:schemaRef ds:uri="http://schemas.microsoft.com/office/infopath/2007/PartnerControls"/>
    <ds:schemaRef ds:uri="http://schemas.microsoft.com/office/2006/documentManagement/types"/>
    <ds:schemaRef ds:uri="9218e834-f3ca-4ff2-8875-332b91ae80fc"/>
    <ds:schemaRef ds:uri="http://www.w3.org/XML/1998/namespace"/>
    <ds:schemaRef ds:uri="http://purl.org/dc/terms/"/>
  </ds:schemaRefs>
</ds:datastoreItem>
</file>

<file path=customXml/itemProps3.xml><?xml version="1.0" encoding="utf-8"?>
<ds:datastoreItem xmlns:ds="http://schemas.openxmlformats.org/officeDocument/2006/customXml" ds:itemID="{C10DBEAC-4F1B-4C37-9957-8903202A9A3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821</TotalTime>
  <Words>1944</Words>
  <Application>Microsoft Office PowerPoint</Application>
  <PresentationFormat>Breedbeeld</PresentationFormat>
  <Paragraphs>162</Paragraphs>
  <Slides>20</Slides>
  <Notes>20</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20</vt:i4>
      </vt:variant>
    </vt:vector>
  </HeadingPairs>
  <TitlesOfParts>
    <vt:vector size="28" baseType="lpstr">
      <vt:lpstr>Arial</vt:lpstr>
      <vt:lpstr>Calibri</vt:lpstr>
      <vt:lpstr>Calibri Light</vt:lpstr>
      <vt:lpstr>Futura T</vt:lpstr>
      <vt:lpstr>Raleway</vt:lpstr>
      <vt:lpstr>Raleway Black</vt:lpstr>
      <vt:lpstr>Raleway ExtraBold</vt:lpstr>
      <vt:lpstr>Kantoorthema</vt:lpstr>
      <vt:lpstr>UV-straling</vt:lpstr>
      <vt:lpstr>Waarom dit belangrijk is!</vt:lpstr>
      <vt:lpstr>Onderwerpen in deze toolbox:</vt:lpstr>
      <vt:lpstr>PowerPoint-presentatie</vt:lpstr>
      <vt:lpstr>Wat is UV-straling en hoe werkt het?</vt:lpstr>
      <vt:lpstr>Wanneer is het risico het grootst?</vt:lpstr>
      <vt:lpstr>PowerPoint-presentatie</vt:lpstr>
      <vt:lpstr>PowerPoint-presentatie</vt:lpstr>
      <vt:lpstr>PowerPoint-presentatie</vt:lpstr>
      <vt:lpstr>Beschermingsmaatregelen</vt:lpstr>
      <vt:lpstr>Wat zijn effectieve beschermingsmaatregelen?</vt:lpstr>
      <vt:lpstr>PowerPoint-presentatie</vt:lpstr>
      <vt:lpstr>PowerPoint-presentatie</vt:lpstr>
      <vt:lpstr>Gedrag en bewustwording</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231016 - Veiligheid in het verkeer</dc:title>
  <dc:creator>Michael van Herpen</dc:creator>
  <cp:lastModifiedBy>Sophie Neessen</cp:lastModifiedBy>
  <cp:revision>6</cp:revision>
  <cp:lastPrinted>2022-01-05T16:08:38Z</cp:lastPrinted>
  <dcterms:created xsi:type="dcterms:W3CDTF">2021-01-14T14:55:38Z</dcterms:created>
  <dcterms:modified xsi:type="dcterms:W3CDTF">2025-09-16T12:12:09Z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0x01010023000A8325D185439713D0859F832470</vt:lpwstr>
  </property>
  <property fmtid="{D5CDD505-2E9C-101B-9397-08002B2CF9AE}" pid="3" name="MediaServiceImageTags">
    <vt:lpwstr/>
  </property>
</Properties>
</file>