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sldIdLst>
    <p:sldId id="287" r:id="rId5"/>
    <p:sldId id="264" r:id="rId6"/>
    <p:sldId id="361" r:id="rId7"/>
    <p:sldId id="360" r:id="rId8"/>
    <p:sldId id="335" r:id="rId9"/>
    <p:sldId id="333" r:id="rId10"/>
    <p:sldId id="340" r:id="rId11"/>
    <p:sldId id="359" r:id="rId12"/>
    <p:sldId id="338" r:id="rId13"/>
    <p:sldId id="337" r:id="rId14"/>
  </p:sldIdLst>
  <p:sldSz cx="12192000" cy="6858000"/>
  <p:notesSz cx="6797675" cy="9872663"/>
  <p:custDataLst>
    <p:tags r:id="rId1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phanie Persoon" initials="SP" lastIdx="3" clrIdx="0">
    <p:extLst>
      <p:ext uri="{19B8F6BF-5375-455C-9EA6-DF929625EA0E}">
        <p15:presenceInfo xmlns:p15="http://schemas.microsoft.com/office/powerpoint/2012/main" userId="S::stephanie@kvgm.nl::a77b1a90-dee7-4551-a6d2-c0e1077d50ca" providerId="AD"/>
      </p:ext>
    </p:extLst>
  </p:cmAuthor>
  <p:cmAuthor id="2" name="Else Riksen" initials="ER" lastIdx="6" clrIdx="1">
    <p:extLst>
      <p:ext uri="{19B8F6BF-5375-455C-9EA6-DF929625EA0E}">
        <p15:presenceInfo xmlns:p15="http://schemas.microsoft.com/office/powerpoint/2012/main" userId="S::else@kvgm.nl::c8412412-3b05-4ed1-9ab2-d1e1603b16b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2E24"/>
    <a:srgbClr val="43505E"/>
    <a:srgbClr val="00B1EB"/>
    <a:srgbClr val="BFBFBF"/>
    <a:srgbClr val="ECEEEF"/>
    <a:srgbClr val="5B6269"/>
    <a:srgbClr val="BFC8CC"/>
    <a:srgbClr val="F2F5F6"/>
    <a:srgbClr val="F2F4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43FD24-7D51-48BB-8888-6C54277E5216}" v="3" dt="2024-04-22T14:33:59.2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21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Neessen" userId="c0a093d0-b370-4137-9817-19b1139e6e18" providerId="ADAL" clId="{3F43FD24-7D51-48BB-8888-6C54277E5216}"/>
    <pc:docChg chg="custSel modSld sldOrd modMainMaster">
      <pc:chgData name="Sophie Neessen" userId="c0a093d0-b370-4137-9817-19b1139e6e18" providerId="ADAL" clId="{3F43FD24-7D51-48BB-8888-6C54277E5216}" dt="2024-04-22T14:33:59.220" v="1093"/>
      <pc:docMkLst>
        <pc:docMk/>
      </pc:docMkLst>
      <pc:sldChg chg="modSp mod">
        <pc:chgData name="Sophie Neessen" userId="c0a093d0-b370-4137-9817-19b1139e6e18" providerId="ADAL" clId="{3F43FD24-7D51-48BB-8888-6C54277E5216}" dt="2024-04-18T13:21:29.158" v="16"/>
        <pc:sldMkLst>
          <pc:docMk/>
          <pc:sldMk cId="1353254967" sldId="264"/>
        </pc:sldMkLst>
        <pc:spChg chg="mod">
          <ac:chgData name="Sophie Neessen" userId="c0a093d0-b370-4137-9817-19b1139e6e18" providerId="ADAL" clId="{3F43FD24-7D51-48BB-8888-6C54277E5216}" dt="2024-04-18T13:21:29.158" v="16"/>
          <ac:spMkLst>
            <pc:docMk/>
            <pc:sldMk cId="1353254967" sldId="264"/>
            <ac:spMk id="3" creationId="{4ED605E6-3182-488F-A6E2-BC0DE0C8E31B}"/>
          </ac:spMkLst>
        </pc:spChg>
      </pc:sldChg>
      <pc:sldChg chg="modSp mod setBg">
        <pc:chgData name="Sophie Neessen" userId="c0a093d0-b370-4137-9817-19b1139e6e18" providerId="ADAL" clId="{3F43FD24-7D51-48BB-8888-6C54277E5216}" dt="2024-04-18T13:20:43.952" v="15" actId="20577"/>
        <pc:sldMkLst>
          <pc:docMk/>
          <pc:sldMk cId="2726751842" sldId="287"/>
        </pc:sldMkLst>
        <pc:spChg chg="mod">
          <ac:chgData name="Sophie Neessen" userId="c0a093d0-b370-4137-9817-19b1139e6e18" providerId="ADAL" clId="{3F43FD24-7D51-48BB-8888-6C54277E5216}" dt="2024-04-18T13:20:43.952" v="15" actId="20577"/>
          <ac:spMkLst>
            <pc:docMk/>
            <pc:sldMk cId="2726751842" sldId="287"/>
            <ac:spMk id="2" creationId="{1FB9ED74-B863-1544-9A2E-4584F04C177B}"/>
          </ac:spMkLst>
        </pc:spChg>
      </pc:sldChg>
      <pc:sldChg chg="addSp delSp modSp mod">
        <pc:chgData name="Sophie Neessen" userId="c0a093d0-b370-4137-9817-19b1139e6e18" providerId="ADAL" clId="{3F43FD24-7D51-48BB-8888-6C54277E5216}" dt="2024-04-18T13:23:42.614" v="28" actId="1076"/>
        <pc:sldMkLst>
          <pc:docMk/>
          <pc:sldMk cId="4270302368" sldId="333"/>
        </pc:sldMkLst>
        <pc:spChg chg="del">
          <ac:chgData name="Sophie Neessen" userId="c0a093d0-b370-4137-9817-19b1139e6e18" providerId="ADAL" clId="{3F43FD24-7D51-48BB-8888-6C54277E5216}" dt="2024-04-18T13:23:27.841" v="26" actId="478"/>
          <ac:spMkLst>
            <pc:docMk/>
            <pc:sldMk cId="4270302368" sldId="333"/>
            <ac:spMk id="3" creationId="{36A6260E-63D4-9916-5753-B3F84FB7FB42}"/>
          </ac:spMkLst>
        </pc:spChg>
        <pc:picChg chg="add mod">
          <ac:chgData name="Sophie Neessen" userId="c0a093d0-b370-4137-9817-19b1139e6e18" providerId="ADAL" clId="{3F43FD24-7D51-48BB-8888-6C54277E5216}" dt="2024-04-18T13:23:42.614" v="28" actId="1076"/>
          <ac:picMkLst>
            <pc:docMk/>
            <pc:sldMk cId="4270302368" sldId="333"/>
            <ac:picMk id="5" creationId="{F0089EEF-C83B-5B69-9AAD-5A75FCCE161E}"/>
          </ac:picMkLst>
        </pc:picChg>
        <pc:picChg chg="del">
          <ac:chgData name="Sophie Neessen" userId="c0a093d0-b370-4137-9817-19b1139e6e18" providerId="ADAL" clId="{3F43FD24-7D51-48BB-8888-6C54277E5216}" dt="2024-04-18T13:21:35.514" v="18" actId="478"/>
          <ac:picMkLst>
            <pc:docMk/>
            <pc:sldMk cId="4270302368" sldId="333"/>
            <ac:picMk id="18" creationId="{7F50A39C-6D9C-55C1-C30E-4DC268C056D9}"/>
          </ac:picMkLst>
        </pc:picChg>
      </pc:sldChg>
      <pc:sldChg chg="addSp delSp mod">
        <pc:chgData name="Sophie Neessen" userId="c0a093d0-b370-4137-9817-19b1139e6e18" providerId="ADAL" clId="{3F43FD24-7D51-48BB-8888-6C54277E5216}" dt="2024-04-18T13:22:51.923" v="25" actId="22"/>
        <pc:sldMkLst>
          <pc:docMk/>
          <pc:sldMk cId="1582444882" sldId="335"/>
        </pc:sldMkLst>
        <pc:picChg chg="add">
          <ac:chgData name="Sophie Neessen" userId="c0a093d0-b370-4137-9817-19b1139e6e18" providerId="ADAL" clId="{3F43FD24-7D51-48BB-8888-6C54277E5216}" dt="2024-04-18T13:22:51.923" v="25" actId="22"/>
          <ac:picMkLst>
            <pc:docMk/>
            <pc:sldMk cId="1582444882" sldId="335"/>
            <ac:picMk id="4" creationId="{9281FC42-F592-FB21-F0BF-025C9EF47916}"/>
          </ac:picMkLst>
        </pc:picChg>
        <pc:picChg chg="del">
          <ac:chgData name="Sophie Neessen" userId="c0a093d0-b370-4137-9817-19b1139e6e18" providerId="ADAL" clId="{3F43FD24-7D51-48BB-8888-6C54277E5216}" dt="2024-04-18T13:21:34.382" v="17" actId="478"/>
          <ac:picMkLst>
            <pc:docMk/>
            <pc:sldMk cId="1582444882" sldId="335"/>
            <ac:picMk id="7" creationId="{68052721-6899-7D04-8D15-D46911EA601E}"/>
          </ac:picMkLst>
        </pc:picChg>
      </pc:sldChg>
      <pc:sldChg chg="modSp mod">
        <pc:chgData name="Sophie Neessen" userId="c0a093d0-b370-4137-9817-19b1139e6e18" providerId="ADAL" clId="{3F43FD24-7D51-48BB-8888-6C54277E5216}" dt="2024-04-18T13:33:02.601" v="1088" actId="1076"/>
        <pc:sldMkLst>
          <pc:docMk/>
          <pc:sldMk cId="249506533" sldId="337"/>
        </pc:sldMkLst>
        <pc:spChg chg="mod">
          <ac:chgData name="Sophie Neessen" userId="c0a093d0-b370-4137-9817-19b1139e6e18" providerId="ADAL" clId="{3F43FD24-7D51-48BB-8888-6C54277E5216}" dt="2024-04-18T13:33:02.601" v="1088" actId="1076"/>
          <ac:spMkLst>
            <pc:docMk/>
            <pc:sldMk cId="249506533" sldId="337"/>
            <ac:spMk id="6" creationId="{37CAEF2B-F72E-9BCB-581D-0682F2B6459B}"/>
          </ac:spMkLst>
        </pc:spChg>
      </pc:sldChg>
      <pc:sldChg chg="addSp delSp mod">
        <pc:chgData name="Sophie Neessen" userId="c0a093d0-b370-4137-9817-19b1139e6e18" providerId="ADAL" clId="{3F43FD24-7D51-48BB-8888-6C54277E5216}" dt="2024-04-18T13:24:04.814" v="29" actId="22"/>
        <pc:sldMkLst>
          <pc:docMk/>
          <pc:sldMk cId="3242115945" sldId="340"/>
        </pc:sldMkLst>
        <pc:picChg chg="add">
          <ac:chgData name="Sophie Neessen" userId="c0a093d0-b370-4137-9817-19b1139e6e18" providerId="ADAL" clId="{3F43FD24-7D51-48BB-8888-6C54277E5216}" dt="2024-04-18T13:24:04.814" v="29" actId="22"/>
          <ac:picMkLst>
            <pc:docMk/>
            <pc:sldMk cId="3242115945" sldId="340"/>
            <ac:picMk id="4" creationId="{1BDDDF96-B03A-9A37-892B-1F960A71F234}"/>
          </ac:picMkLst>
        </pc:picChg>
        <pc:picChg chg="del">
          <ac:chgData name="Sophie Neessen" userId="c0a093d0-b370-4137-9817-19b1139e6e18" providerId="ADAL" clId="{3F43FD24-7D51-48BB-8888-6C54277E5216}" dt="2024-04-18T13:21:37.667" v="19" actId="478"/>
          <ac:picMkLst>
            <pc:docMk/>
            <pc:sldMk cId="3242115945" sldId="340"/>
            <ac:picMk id="5" creationId="{17484050-97D3-F772-28C7-3BCF6B9392ED}"/>
          </ac:picMkLst>
        </pc:picChg>
      </pc:sldChg>
      <pc:sldChg chg="addSp delSp modSp mod">
        <pc:chgData name="Sophie Neessen" userId="c0a093d0-b370-4137-9817-19b1139e6e18" providerId="ADAL" clId="{3F43FD24-7D51-48BB-8888-6C54277E5216}" dt="2024-04-18T13:24:40.373" v="32" actId="14100"/>
        <pc:sldMkLst>
          <pc:docMk/>
          <pc:sldMk cId="3330182666" sldId="359"/>
        </pc:sldMkLst>
        <pc:picChg chg="del">
          <ac:chgData name="Sophie Neessen" userId="c0a093d0-b370-4137-9817-19b1139e6e18" providerId="ADAL" clId="{3F43FD24-7D51-48BB-8888-6C54277E5216}" dt="2024-04-18T13:21:38.835" v="20" actId="478"/>
          <ac:picMkLst>
            <pc:docMk/>
            <pc:sldMk cId="3330182666" sldId="359"/>
            <ac:picMk id="4" creationId="{DDEF4A6C-DD6C-FEC9-3F22-230FC79140F3}"/>
          </ac:picMkLst>
        </pc:picChg>
        <pc:picChg chg="add mod">
          <ac:chgData name="Sophie Neessen" userId="c0a093d0-b370-4137-9817-19b1139e6e18" providerId="ADAL" clId="{3F43FD24-7D51-48BB-8888-6C54277E5216}" dt="2024-04-18T13:24:40.373" v="32" actId="14100"/>
          <ac:picMkLst>
            <pc:docMk/>
            <pc:sldMk cId="3330182666" sldId="359"/>
            <ac:picMk id="5" creationId="{E128E881-3B93-422B-AE14-832344F8ABC6}"/>
          </ac:picMkLst>
        </pc:picChg>
      </pc:sldChg>
      <pc:sldChg chg="addSp delSp mod ord">
        <pc:chgData name="Sophie Neessen" userId="c0a093d0-b370-4137-9817-19b1139e6e18" providerId="ADAL" clId="{3F43FD24-7D51-48BB-8888-6C54277E5216}" dt="2024-04-18T13:22:21.576" v="24"/>
        <pc:sldMkLst>
          <pc:docMk/>
          <pc:sldMk cId="395873041" sldId="360"/>
        </pc:sldMkLst>
        <pc:picChg chg="add">
          <ac:chgData name="Sophie Neessen" userId="c0a093d0-b370-4137-9817-19b1139e6e18" providerId="ADAL" clId="{3F43FD24-7D51-48BB-8888-6C54277E5216}" dt="2024-04-18T13:22:17.108" v="22" actId="22"/>
          <ac:picMkLst>
            <pc:docMk/>
            <pc:sldMk cId="395873041" sldId="360"/>
            <ac:picMk id="4" creationId="{3D57711D-2B4B-6355-4922-3F0F58D40132}"/>
          </ac:picMkLst>
        </pc:picChg>
        <pc:picChg chg="del">
          <ac:chgData name="Sophie Neessen" userId="c0a093d0-b370-4137-9817-19b1139e6e18" providerId="ADAL" clId="{3F43FD24-7D51-48BB-8888-6C54277E5216}" dt="2024-04-18T13:21:40.099" v="21" actId="478"/>
          <ac:picMkLst>
            <pc:docMk/>
            <pc:sldMk cId="395873041" sldId="360"/>
            <ac:picMk id="5" creationId="{FFF8C78C-84E1-1715-AAE9-5475E1689333}"/>
          </ac:picMkLst>
        </pc:picChg>
      </pc:sldChg>
      <pc:sldChg chg="addSp delSp modSp mod">
        <pc:chgData name="Sophie Neessen" userId="c0a093d0-b370-4137-9817-19b1139e6e18" providerId="ADAL" clId="{3F43FD24-7D51-48BB-8888-6C54277E5216}" dt="2024-04-22T14:33:59.220" v="1093"/>
        <pc:sldMkLst>
          <pc:docMk/>
          <pc:sldMk cId="1080964084" sldId="361"/>
        </pc:sldMkLst>
        <pc:picChg chg="add mod">
          <ac:chgData name="Sophie Neessen" userId="c0a093d0-b370-4137-9817-19b1139e6e18" providerId="ADAL" clId="{3F43FD24-7D51-48BB-8888-6C54277E5216}" dt="2024-04-22T14:33:59.220" v="1093"/>
          <ac:picMkLst>
            <pc:docMk/>
            <pc:sldMk cId="1080964084" sldId="361"/>
            <ac:picMk id="4" creationId="{D1264023-B7F2-AACA-DB01-36BB73DB8ADC}"/>
          </ac:picMkLst>
        </pc:picChg>
        <pc:picChg chg="del">
          <ac:chgData name="Sophie Neessen" userId="c0a093d0-b370-4137-9817-19b1139e6e18" providerId="ADAL" clId="{3F43FD24-7D51-48BB-8888-6C54277E5216}" dt="2024-04-18T13:17:22.474" v="0" actId="478"/>
          <ac:picMkLst>
            <pc:docMk/>
            <pc:sldMk cId="1080964084" sldId="361"/>
            <ac:picMk id="6" creationId="{EBECD6B0-4EC2-CE8B-C5A8-AE6D6915F246}"/>
          </ac:picMkLst>
        </pc:picChg>
      </pc:sldChg>
      <pc:sldMasterChg chg="modSldLayout">
        <pc:chgData name="Sophie Neessen" userId="c0a093d0-b370-4137-9817-19b1139e6e18" providerId="ADAL" clId="{3F43FD24-7D51-48BB-8888-6C54277E5216}" dt="2024-04-18T13:20:39.097" v="3" actId="1076"/>
        <pc:sldMasterMkLst>
          <pc:docMk/>
          <pc:sldMasterMk cId="460033337" sldId="2147483648"/>
        </pc:sldMasterMkLst>
        <pc:sldLayoutChg chg="modSp mod">
          <pc:chgData name="Sophie Neessen" userId="c0a093d0-b370-4137-9817-19b1139e6e18" providerId="ADAL" clId="{3F43FD24-7D51-48BB-8888-6C54277E5216}" dt="2024-04-18T13:20:39.097" v="3" actId="1076"/>
          <pc:sldLayoutMkLst>
            <pc:docMk/>
            <pc:sldMasterMk cId="460033337" sldId="2147483648"/>
            <pc:sldLayoutMk cId="4114850930" sldId="2147483657"/>
          </pc:sldLayoutMkLst>
          <pc:spChg chg="mod">
            <ac:chgData name="Sophie Neessen" userId="c0a093d0-b370-4137-9817-19b1139e6e18" providerId="ADAL" clId="{3F43FD24-7D51-48BB-8888-6C54277E5216}" dt="2024-04-18T13:20:39.097" v="3" actId="1076"/>
            <ac:spMkLst>
              <pc:docMk/>
              <pc:sldMasterMk cId="460033337" sldId="2147483648"/>
              <pc:sldLayoutMk cId="4114850930" sldId="2147483657"/>
              <ac:spMk id="9" creationId="{25433583-CC8D-4F4C-869E-33F74E9BB4AF}"/>
            </ac:spMkLst>
          </pc:spChg>
          <pc:spChg chg="mod">
            <ac:chgData name="Sophie Neessen" userId="c0a093d0-b370-4137-9817-19b1139e6e18" providerId="ADAL" clId="{3F43FD24-7D51-48BB-8888-6C54277E5216}" dt="2024-04-18T13:20:39.097" v="3" actId="1076"/>
            <ac:spMkLst>
              <pc:docMk/>
              <pc:sldMasterMk cId="460033337" sldId="2147483648"/>
              <pc:sldLayoutMk cId="4114850930" sldId="2147483657"/>
              <ac:spMk id="12" creationId="{9964709A-5EB1-CF49-ACCA-4EB22D8F9770}"/>
            </ac:spMkLst>
          </pc:spChg>
          <pc:picChg chg="mod">
            <ac:chgData name="Sophie Neessen" userId="c0a093d0-b370-4137-9817-19b1139e6e18" providerId="ADAL" clId="{3F43FD24-7D51-48BB-8888-6C54277E5216}" dt="2024-04-18T13:20:39.097" v="3" actId="1076"/>
            <ac:picMkLst>
              <pc:docMk/>
              <pc:sldMasterMk cId="460033337" sldId="2147483648"/>
              <pc:sldLayoutMk cId="4114850930" sldId="2147483657"/>
              <ac:picMk id="7" creationId="{A32EC975-57B9-6149-8B84-EC02919AD6C1}"/>
            </ac:picMkLst>
          </pc:picChg>
          <pc:picChg chg="mod">
            <ac:chgData name="Sophie Neessen" userId="c0a093d0-b370-4137-9817-19b1139e6e18" providerId="ADAL" clId="{3F43FD24-7D51-48BB-8888-6C54277E5216}" dt="2024-04-18T13:20:39.097" v="3" actId="1076"/>
            <ac:picMkLst>
              <pc:docMk/>
              <pc:sldMasterMk cId="460033337" sldId="2147483648"/>
              <pc:sldLayoutMk cId="4114850930" sldId="2147483657"/>
              <ac:picMk id="8" creationId="{15F4B2BD-EA68-F340-B75E-6F1FC7F707D8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9C52E-85B9-224D-9E43-415200723BB9}" type="datetimeFigureOut">
              <a:rPr lang="nl-NL" smtClean="0"/>
              <a:t>22-4-2024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8CBBB-8F99-C74F-96CA-B61E4C32DA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4064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429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1244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9689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6595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7647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2543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3117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70083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486B77-D758-EE45-B785-DE82354BB2DF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7553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1923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emf"/><Relationship Id="rId3" Type="http://schemas.openxmlformats.org/officeDocument/2006/relationships/image" Target="../media/image23.svg"/><Relationship Id="rId7" Type="http://schemas.openxmlformats.org/officeDocument/2006/relationships/image" Target="../media/image27.png"/><Relationship Id="rId12" Type="http://schemas.openxmlformats.org/officeDocument/2006/relationships/image" Target="../media/image32.emf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6.svg"/><Relationship Id="rId11" Type="http://schemas.openxmlformats.org/officeDocument/2006/relationships/image" Target="../media/image31.emf"/><Relationship Id="rId5" Type="http://schemas.openxmlformats.org/officeDocument/2006/relationships/image" Target="../media/image25.png"/><Relationship Id="rId15" Type="http://schemas.openxmlformats.org/officeDocument/2006/relationships/image" Target="../media/image35.emf"/><Relationship Id="rId10" Type="http://schemas.openxmlformats.org/officeDocument/2006/relationships/image" Target="../media/image30.emf"/><Relationship Id="rId4" Type="http://schemas.openxmlformats.org/officeDocument/2006/relationships/image" Target="../media/image24.svg"/><Relationship Id="rId9" Type="http://schemas.openxmlformats.org/officeDocument/2006/relationships/image" Target="../media/image29.svg"/><Relationship Id="rId14" Type="http://schemas.openxmlformats.org/officeDocument/2006/relationships/image" Target="../media/image34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501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41279" y="-180000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5244BC12-40CC-6E48-AB6C-6A1245AC498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28" name="Afbeelding 61">
            <a:extLst>
              <a:ext uri="{FF2B5EF4-FFF2-40B4-BE49-F238E27FC236}">
                <a16:creationId xmlns:a16="http://schemas.microsoft.com/office/drawing/2014/main" id="{F91C290F-0D19-8340-B377-89CADD6956D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  <p:sp>
        <p:nvSpPr>
          <p:cNvPr id="29" name="Tekstvak 28">
            <a:extLst>
              <a:ext uri="{FF2B5EF4-FFF2-40B4-BE49-F238E27FC236}">
                <a16:creationId xmlns:a16="http://schemas.microsoft.com/office/drawing/2014/main" id="{8764057F-6674-6041-8B53-36272DD7E36E}"/>
              </a:ext>
            </a:extLst>
          </p:cNvPr>
          <p:cNvSpPr txBox="1"/>
          <p:nvPr userDrawn="1"/>
        </p:nvSpPr>
        <p:spPr>
          <a:xfrm>
            <a:off x="10882424" y="252609"/>
            <a:ext cx="12250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800">
                <a:latin typeface="Futura T" panose="020B0800000000000000" pitchFamily="34" charset="0"/>
              </a:rPr>
              <a:t>Breadcrumb plaatsen</a:t>
            </a:r>
          </a:p>
        </p:txBody>
      </p:sp>
    </p:spTree>
    <p:extLst>
      <p:ext uri="{BB962C8B-B14F-4D97-AF65-F5344CB8AC3E}">
        <p14:creationId xmlns:p14="http://schemas.microsoft.com/office/powerpoint/2010/main" val="76971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8" y="203553"/>
            <a:ext cx="8102125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771125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6565208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62787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4C9D935-98A3-5248-AB82-A2069858B0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9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5531308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5728560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80000" y="205264"/>
            <a:ext cx="10437860" cy="5137242"/>
          </a:xfrm>
          <a:prstGeom prst="rect">
            <a:avLst/>
          </a:prstGeom>
        </p:spPr>
      </p:pic>
      <p:sp>
        <p:nvSpPr>
          <p:cNvPr id="28" name="Tekstvak 27">
            <a:extLst>
              <a:ext uri="{FF2B5EF4-FFF2-40B4-BE49-F238E27FC236}">
                <a16:creationId xmlns:a16="http://schemas.microsoft.com/office/drawing/2014/main" id="{C5DD0879-A4CB-D841-BD21-3EF1CD5444A7}"/>
              </a:ext>
            </a:extLst>
          </p:cNvPr>
          <p:cNvSpPr txBox="1"/>
          <p:nvPr userDrawn="1"/>
        </p:nvSpPr>
        <p:spPr>
          <a:xfrm>
            <a:off x="4210143" y="2589219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37A1128F-3250-9A40-BD3B-1222BAE1561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45" name="Afbeelding 61">
            <a:extLst>
              <a:ext uri="{FF2B5EF4-FFF2-40B4-BE49-F238E27FC236}">
                <a16:creationId xmlns:a16="http://schemas.microsoft.com/office/drawing/2014/main" id="{9DBDDF01-CF38-4342-9BF6-8A9E538BABA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0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>
            <a:extLst>
              <a:ext uri="{FF2B5EF4-FFF2-40B4-BE49-F238E27FC236}">
                <a16:creationId xmlns:a16="http://schemas.microsoft.com/office/drawing/2014/main" id="{558E34DB-EA15-4268-9C08-CE07C5070714}"/>
              </a:ext>
            </a:extLst>
          </p:cNvPr>
          <p:cNvSpPr/>
          <p:nvPr userDrawn="1"/>
        </p:nvSpPr>
        <p:spPr>
          <a:xfrm>
            <a:off x="0" y="5697967"/>
            <a:ext cx="12192000" cy="116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32EE5F8D-7A88-449B-A30D-25BA0FC8D6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0000" y="5897427"/>
            <a:ext cx="11753577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ACF9D19-3C5C-4DA7-B444-E12DF2FD01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952" y="4653789"/>
            <a:ext cx="1689736" cy="135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0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eldi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4DE384F-42C4-F84E-982C-7A4C12B5EE9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EC48FC03-4564-B149-A0C5-3885F0C1E8F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003" y="352680"/>
            <a:ext cx="5957136" cy="2830532"/>
          </a:xfrm>
          <a:prstGeom prst="rect">
            <a:avLst/>
          </a:prstGeom>
          <a:effectLst>
            <a:outerShdw blurRad="431800" dir="3960000" sx="102000" sy="102000" algn="ctr" rotWithShape="0">
              <a:prstClr val="black">
                <a:alpha val="16000"/>
              </a:prstClr>
            </a:outerShdw>
          </a:effectLst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A0F1E15E-4D36-CC42-92F1-2EE7CCC393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4984" y="1157145"/>
            <a:ext cx="5712685" cy="1906951"/>
          </a:xfrm>
        </p:spPr>
        <p:txBody>
          <a:bodyPr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3" name="Titel 1">
            <a:extLst>
              <a:ext uri="{FF2B5EF4-FFF2-40B4-BE49-F238E27FC236}">
                <a16:creationId xmlns:a16="http://schemas.microsoft.com/office/drawing/2014/main" id="{6E485A5B-4C2E-1E43-B885-18D0870104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4984" y="503417"/>
            <a:ext cx="5712685" cy="653728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951406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117F944-4A16-7D4F-9E1F-8A1631E1C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27F0B726-82AC-A54B-94EA-39EA24CFE7A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95" y="153883"/>
            <a:ext cx="2053177" cy="1615451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E333AE09-5D98-524D-BBC0-A6495F811B02}"/>
              </a:ext>
            </a:extLst>
          </p:cNvPr>
          <p:cNvSpPr/>
          <p:nvPr userDrawn="1"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NL" sz="5400" b="1">
                <a:solidFill>
                  <a:srgbClr val="DA362D"/>
                </a:solidFill>
                <a:latin typeface="Raleway Black" panose="020B0503030101060003" pitchFamily="34" charset="77"/>
              </a:rPr>
              <a:t>Bedankt </a:t>
            </a:r>
          </a:p>
          <a:p>
            <a:pPr algn="ctr"/>
            <a:r>
              <a:rPr lang="nl-NL" sz="5400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voor je tijd!</a:t>
            </a:r>
            <a:endParaRPr lang="nl-NL" sz="5400" b="1">
              <a:solidFill>
                <a:schemeClr val="tx1">
                  <a:lumMod val="75000"/>
                  <a:lumOff val="25000"/>
                </a:schemeClr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671345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oorbla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A32EC975-57B9-6149-8B84-EC02919AD6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882066" y="3429000"/>
            <a:ext cx="3930680" cy="2666767"/>
          </a:xfrm>
          <a:prstGeom prst="rect">
            <a:avLst/>
          </a:prstGeom>
          <a:effectLst>
            <a:outerShdw blurRad="635000" sx="105000" sy="105000" algn="ctr" rotWithShape="0">
              <a:prstClr val="black">
                <a:alpha val="10000"/>
              </a:prstClr>
            </a:outerShdw>
          </a:effec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15F4B2BD-EA68-F340-B75E-6F1FC7F707D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515" y="3429000"/>
            <a:ext cx="2053177" cy="1615451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25433583-CC8D-4F4C-869E-33F74E9BB4AF}"/>
              </a:ext>
            </a:extLst>
          </p:cNvPr>
          <p:cNvSpPr txBox="1">
            <a:spLocks/>
          </p:cNvSpPr>
          <p:nvPr userDrawn="1"/>
        </p:nvSpPr>
        <p:spPr>
          <a:xfrm>
            <a:off x="2949799" y="3905399"/>
            <a:ext cx="434102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bg1"/>
                </a:solidFill>
                <a:latin typeface="Raleway" panose="020B0503030101060003" pitchFamily="34" charset="77"/>
                <a:ea typeface="+mj-ea"/>
                <a:cs typeface="+mj-cs"/>
              </a:defRPr>
            </a:lvl1pPr>
          </a:lstStyle>
          <a:p>
            <a:r>
              <a:rPr lang="nl-NL" sz="3200" b="1" i="0">
                <a:solidFill>
                  <a:srgbClr val="D5291D"/>
                </a:solidFill>
                <a:latin typeface="Futura T" panose="020B0800000000000000" pitchFamily="34" charset="0"/>
                <a:ea typeface="Open Sans Extrabold" charset="0"/>
                <a:cs typeface="Futura" panose="020B0602020204020303" pitchFamily="34" charset="-79"/>
              </a:rPr>
              <a:t>TOOLBOXMEETING</a:t>
            </a:r>
            <a:endParaRPr lang="nl-NL" sz="3000" b="1" i="0">
              <a:solidFill>
                <a:srgbClr val="C02A22"/>
              </a:solidFill>
              <a:latin typeface="Futura T" panose="020B0800000000000000" pitchFamily="34" charset="0"/>
              <a:cs typeface="Futura" panose="020B0602020204020303" pitchFamily="34" charset="-79"/>
            </a:endParaRP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964709A-5EB1-CF49-ACCA-4EB22D8F97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51887" y="4820057"/>
            <a:ext cx="3791037" cy="821809"/>
          </a:xfrm>
        </p:spPr>
        <p:txBody>
          <a:bodyPr anchor="t"/>
          <a:lstStyle>
            <a:lvl1pPr>
              <a:defRPr sz="3200" b="1" i="0">
                <a:solidFill>
                  <a:srgbClr val="313131"/>
                </a:solidFill>
                <a:latin typeface="Raleway" panose="020B0503030101060003" pitchFamily="34" charset="77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4114850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89861167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51FF35C-A20A-1240-8CEA-767C6E2344BB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0771460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9" y="203553"/>
            <a:ext cx="8363608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995143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7983984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AC5133E-85FD-6941-95EE-B7581D2374CC}"/>
              </a:ext>
            </a:extLst>
          </p:cNvPr>
          <p:cNvSpPr txBox="1"/>
          <p:nvPr userDrawn="1"/>
        </p:nvSpPr>
        <p:spPr>
          <a:xfrm>
            <a:off x="9177921" y="3254073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</p:spTree>
    <p:extLst>
      <p:ext uri="{BB962C8B-B14F-4D97-AF65-F5344CB8AC3E}">
        <p14:creationId xmlns:p14="http://schemas.microsoft.com/office/powerpoint/2010/main" val="2701338715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ep 2">
            <a:extLst>
              <a:ext uri="{FF2B5EF4-FFF2-40B4-BE49-F238E27FC236}">
                <a16:creationId xmlns:a16="http://schemas.microsoft.com/office/drawing/2014/main" id="{B7898363-C489-924B-B544-1C65EB8FC379}"/>
              </a:ext>
            </a:extLst>
          </p:cNvPr>
          <p:cNvGrpSpPr/>
          <p:nvPr userDrawn="1"/>
        </p:nvGrpSpPr>
        <p:grpSpPr>
          <a:xfrm>
            <a:off x="251326" y="358419"/>
            <a:ext cx="1394135" cy="2401405"/>
            <a:chOff x="10797865" y="156784"/>
            <a:chExt cx="1394135" cy="2401405"/>
          </a:xfrm>
        </p:grpSpPr>
        <p:pic>
          <p:nvPicPr>
            <p:cNvPr id="4" name="Afbeelding 61">
              <a:extLst>
                <a:ext uri="{FF2B5EF4-FFF2-40B4-BE49-F238E27FC236}">
                  <a16:creationId xmlns:a16="http://schemas.microsoft.com/office/drawing/2014/main" id="{5971657D-C9C6-184E-B7A0-3586330EA0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5" name="Tekstvak 4">
              <a:extLst>
                <a:ext uri="{FF2B5EF4-FFF2-40B4-BE49-F238E27FC236}">
                  <a16:creationId xmlns:a16="http://schemas.microsoft.com/office/drawing/2014/main" id="{D0394D6A-C276-2B41-B286-3ACB1DBA51FC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6" name="Afbeelding 61">
              <a:extLst>
                <a:ext uri="{FF2B5EF4-FFF2-40B4-BE49-F238E27FC236}">
                  <a16:creationId xmlns:a16="http://schemas.microsoft.com/office/drawing/2014/main" id="{6B283615-B675-D94F-A4B1-B08FCC0E5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D165F6B5-5EE0-BF48-882F-C26E071592E1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8" name="Afbeelding 59">
              <a:extLst>
                <a:ext uri="{FF2B5EF4-FFF2-40B4-BE49-F238E27FC236}">
                  <a16:creationId xmlns:a16="http://schemas.microsoft.com/office/drawing/2014/main" id="{8E95E01E-7D36-B646-8BE1-18F001B0F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9" name="Tekstvak 8">
              <a:extLst>
                <a:ext uri="{FF2B5EF4-FFF2-40B4-BE49-F238E27FC236}">
                  <a16:creationId xmlns:a16="http://schemas.microsoft.com/office/drawing/2014/main" id="{4F247AF6-8B9D-FE4D-AC78-694EE2706A73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10" name="Afbeelding 57">
              <a:extLst>
                <a:ext uri="{FF2B5EF4-FFF2-40B4-BE49-F238E27FC236}">
                  <a16:creationId xmlns:a16="http://schemas.microsoft.com/office/drawing/2014/main" id="{1D9C6A38-CFBE-7040-BC08-608B8C841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11" name="Tekstvak 10">
              <a:extLst>
                <a:ext uri="{FF2B5EF4-FFF2-40B4-BE49-F238E27FC236}">
                  <a16:creationId xmlns:a16="http://schemas.microsoft.com/office/drawing/2014/main" id="{4D41CE30-7E39-2A47-8F5F-00E470CEC34F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12" name="Afbeelding 55">
              <a:extLst>
                <a:ext uri="{FF2B5EF4-FFF2-40B4-BE49-F238E27FC236}">
                  <a16:creationId xmlns:a16="http://schemas.microsoft.com/office/drawing/2014/main" id="{DDF82943-2590-9143-BA08-52D9B5CE0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13" name="Tekstvak 12">
              <a:extLst>
                <a:ext uri="{FF2B5EF4-FFF2-40B4-BE49-F238E27FC236}">
                  <a16:creationId xmlns:a16="http://schemas.microsoft.com/office/drawing/2014/main" id="{DFC7F2A4-33AB-7141-A320-61038229FF5F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14" name="Afbeelding 53">
              <a:extLst>
                <a:ext uri="{FF2B5EF4-FFF2-40B4-BE49-F238E27FC236}">
                  <a16:creationId xmlns:a16="http://schemas.microsoft.com/office/drawing/2014/main" id="{6C992B0B-E48D-9F4B-ADA5-2B4BE6068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15" name="Tekstvak 14">
              <a:extLst>
                <a:ext uri="{FF2B5EF4-FFF2-40B4-BE49-F238E27FC236}">
                  <a16:creationId xmlns:a16="http://schemas.microsoft.com/office/drawing/2014/main" id="{5CA4B186-CE71-4344-869C-4ED7ADE3C2CC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16" name="Afbeelding 51">
              <a:extLst>
                <a:ext uri="{FF2B5EF4-FFF2-40B4-BE49-F238E27FC236}">
                  <a16:creationId xmlns:a16="http://schemas.microsoft.com/office/drawing/2014/main" id="{19B5DB68-AA82-254D-9724-FC72F2CF6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17" name="Tekstvak 16">
              <a:extLst>
                <a:ext uri="{FF2B5EF4-FFF2-40B4-BE49-F238E27FC236}">
                  <a16:creationId xmlns:a16="http://schemas.microsoft.com/office/drawing/2014/main" id="{4EA50419-8F72-C549-822C-F334E1B9CCE6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18" name="Groep 17">
            <a:extLst>
              <a:ext uri="{FF2B5EF4-FFF2-40B4-BE49-F238E27FC236}">
                <a16:creationId xmlns:a16="http://schemas.microsoft.com/office/drawing/2014/main" id="{31DDAA45-BE3E-2443-A542-4DFFC1E11653}"/>
              </a:ext>
            </a:extLst>
          </p:cNvPr>
          <p:cNvGrpSpPr/>
          <p:nvPr userDrawn="1"/>
        </p:nvGrpSpPr>
        <p:grpSpPr>
          <a:xfrm>
            <a:off x="1770742" y="358419"/>
            <a:ext cx="1394135" cy="2401405"/>
            <a:chOff x="10797865" y="156784"/>
            <a:chExt cx="1394135" cy="2401405"/>
          </a:xfrm>
        </p:grpSpPr>
        <p:pic>
          <p:nvPicPr>
            <p:cNvPr id="19" name="Afbeelding 61">
              <a:extLst>
                <a:ext uri="{FF2B5EF4-FFF2-40B4-BE49-F238E27FC236}">
                  <a16:creationId xmlns:a16="http://schemas.microsoft.com/office/drawing/2014/main" id="{10CF7A8A-94C7-1344-BB06-F075F8024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20" name="Tekstvak 19">
              <a:extLst>
                <a:ext uri="{FF2B5EF4-FFF2-40B4-BE49-F238E27FC236}">
                  <a16:creationId xmlns:a16="http://schemas.microsoft.com/office/drawing/2014/main" id="{C2FB1790-43CF-7E45-8DDE-876149F832D7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21" name="Afbeelding 61">
              <a:extLst>
                <a:ext uri="{FF2B5EF4-FFF2-40B4-BE49-F238E27FC236}">
                  <a16:creationId xmlns:a16="http://schemas.microsoft.com/office/drawing/2014/main" id="{B74CE92A-AF38-314A-BF70-36E096CC1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22" name="Tekstvak 21">
              <a:extLst>
                <a:ext uri="{FF2B5EF4-FFF2-40B4-BE49-F238E27FC236}">
                  <a16:creationId xmlns:a16="http://schemas.microsoft.com/office/drawing/2014/main" id="{4243A8A8-0956-224F-8815-EF9DA08E7503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23" name="Afbeelding 59">
              <a:extLst>
                <a:ext uri="{FF2B5EF4-FFF2-40B4-BE49-F238E27FC236}">
                  <a16:creationId xmlns:a16="http://schemas.microsoft.com/office/drawing/2014/main" id="{ACEF2B88-0CA1-D544-98F9-F5DD492D9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24" name="Tekstvak 23">
              <a:extLst>
                <a:ext uri="{FF2B5EF4-FFF2-40B4-BE49-F238E27FC236}">
                  <a16:creationId xmlns:a16="http://schemas.microsoft.com/office/drawing/2014/main" id="{9F4CC002-AB97-FD47-9F40-976B10D52F0B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25" name="Afbeelding 57">
              <a:extLst>
                <a:ext uri="{FF2B5EF4-FFF2-40B4-BE49-F238E27FC236}">
                  <a16:creationId xmlns:a16="http://schemas.microsoft.com/office/drawing/2014/main" id="{C202F3FE-77B2-C044-AA24-1177CD568B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26" name="Tekstvak 25">
              <a:extLst>
                <a:ext uri="{FF2B5EF4-FFF2-40B4-BE49-F238E27FC236}">
                  <a16:creationId xmlns:a16="http://schemas.microsoft.com/office/drawing/2014/main" id="{00843E50-7048-F047-AEB5-139A5A9FD206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27" name="Afbeelding 55">
              <a:extLst>
                <a:ext uri="{FF2B5EF4-FFF2-40B4-BE49-F238E27FC236}">
                  <a16:creationId xmlns:a16="http://schemas.microsoft.com/office/drawing/2014/main" id="{B7497F31-E054-5341-827E-78E3A2E2C1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28" name="Tekstvak 27">
              <a:extLst>
                <a:ext uri="{FF2B5EF4-FFF2-40B4-BE49-F238E27FC236}">
                  <a16:creationId xmlns:a16="http://schemas.microsoft.com/office/drawing/2014/main" id="{4A743FEC-EE07-1F46-98CD-C7B93C487A3D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29" name="Afbeelding 53">
              <a:extLst>
                <a:ext uri="{FF2B5EF4-FFF2-40B4-BE49-F238E27FC236}">
                  <a16:creationId xmlns:a16="http://schemas.microsoft.com/office/drawing/2014/main" id="{00D27F38-2622-7A45-B01C-F11BDDE8F9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30" name="Tekstvak 29">
              <a:extLst>
                <a:ext uri="{FF2B5EF4-FFF2-40B4-BE49-F238E27FC236}">
                  <a16:creationId xmlns:a16="http://schemas.microsoft.com/office/drawing/2014/main" id="{B5EB85D2-F8DB-D14F-BD74-8A9754EEC548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31" name="Afbeelding 51">
              <a:extLst>
                <a:ext uri="{FF2B5EF4-FFF2-40B4-BE49-F238E27FC236}">
                  <a16:creationId xmlns:a16="http://schemas.microsoft.com/office/drawing/2014/main" id="{C4E2AD78-73C9-E84F-A84E-178DA0973F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32" name="Tekstvak 31">
              <a:extLst>
                <a:ext uri="{FF2B5EF4-FFF2-40B4-BE49-F238E27FC236}">
                  <a16:creationId xmlns:a16="http://schemas.microsoft.com/office/drawing/2014/main" id="{6323B485-7FBE-1444-91DD-902D81A98B39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33" name="Groep 32">
            <a:extLst>
              <a:ext uri="{FF2B5EF4-FFF2-40B4-BE49-F238E27FC236}">
                <a16:creationId xmlns:a16="http://schemas.microsoft.com/office/drawing/2014/main" id="{DFBEB732-4C7C-1444-B053-C8D271535488}"/>
              </a:ext>
            </a:extLst>
          </p:cNvPr>
          <p:cNvGrpSpPr/>
          <p:nvPr userDrawn="1"/>
        </p:nvGrpSpPr>
        <p:grpSpPr>
          <a:xfrm>
            <a:off x="3310785" y="358419"/>
            <a:ext cx="1394135" cy="2401405"/>
            <a:chOff x="10797865" y="156784"/>
            <a:chExt cx="1394135" cy="2401405"/>
          </a:xfrm>
        </p:grpSpPr>
        <p:pic>
          <p:nvPicPr>
            <p:cNvPr id="34" name="Afbeelding 61">
              <a:extLst>
                <a:ext uri="{FF2B5EF4-FFF2-40B4-BE49-F238E27FC236}">
                  <a16:creationId xmlns:a16="http://schemas.microsoft.com/office/drawing/2014/main" id="{E0D09455-407E-C94C-A91F-40308744E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35" name="Tekstvak 34">
              <a:extLst>
                <a:ext uri="{FF2B5EF4-FFF2-40B4-BE49-F238E27FC236}">
                  <a16:creationId xmlns:a16="http://schemas.microsoft.com/office/drawing/2014/main" id="{2C4A2BDA-9DAA-5648-9364-C46A635AEA0D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36" name="Afbeelding 61">
              <a:extLst>
                <a:ext uri="{FF2B5EF4-FFF2-40B4-BE49-F238E27FC236}">
                  <a16:creationId xmlns:a16="http://schemas.microsoft.com/office/drawing/2014/main" id="{4D20B6E8-5134-6443-A5C8-212FB35030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37" name="Tekstvak 36">
              <a:extLst>
                <a:ext uri="{FF2B5EF4-FFF2-40B4-BE49-F238E27FC236}">
                  <a16:creationId xmlns:a16="http://schemas.microsoft.com/office/drawing/2014/main" id="{6D30BE4A-B64B-3F40-9BAB-0F5CE4C56E18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38" name="Afbeelding 59">
              <a:extLst>
                <a:ext uri="{FF2B5EF4-FFF2-40B4-BE49-F238E27FC236}">
                  <a16:creationId xmlns:a16="http://schemas.microsoft.com/office/drawing/2014/main" id="{FDDCB2C5-243B-E74F-A218-96AE6D649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39" name="Tekstvak 38">
              <a:extLst>
                <a:ext uri="{FF2B5EF4-FFF2-40B4-BE49-F238E27FC236}">
                  <a16:creationId xmlns:a16="http://schemas.microsoft.com/office/drawing/2014/main" id="{03892508-6E3A-5249-A1EC-256FBC98182E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40" name="Afbeelding 57">
              <a:extLst>
                <a:ext uri="{FF2B5EF4-FFF2-40B4-BE49-F238E27FC236}">
                  <a16:creationId xmlns:a16="http://schemas.microsoft.com/office/drawing/2014/main" id="{E750848E-32E6-1F44-B910-88D854EB3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41" name="Tekstvak 40">
              <a:extLst>
                <a:ext uri="{FF2B5EF4-FFF2-40B4-BE49-F238E27FC236}">
                  <a16:creationId xmlns:a16="http://schemas.microsoft.com/office/drawing/2014/main" id="{6AAEA410-93FF-094B-B1C4-D872137BEBA8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42" name="Afbeelding 55">
              <a:extLst>
                <a:ext uri="{FF2B5EF4-FFF2-40B4-BE49-F238E27FC236}">
                  <a16:creationId xmlns:a16="http://schemas.microsoft.com/office/drawing/2014/main" id="{ACD3BC3B-5304-B74D-B615-F3664A62F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43" name="Tekstvak 42">
              <a:extLst>
                <a:ext uri="{FF2B5EF4-FFF2-40B4-BE49-F238E27FC236}">
                  <a16:creationId xmlns:a16="http://schemas.microsoft.com/office/drawing/2014/main" id="{640670AD-3A58-8347-9A7E-4932148DAA39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44" name="Afbeelding 53">
              <a:extLst>
                <a:ext uri="{FF2B5EF4-FFF2-40B4-BE49-F238E27FC236}">
                  <a16:creationId xmlns:a16="http://schemas.microsoft.com/office/drawing/2014/main" id="{4CF79B9E-506A-504E-9D4E-401090B2FC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45" name="Tekstvak 44">
              <a:extLst>
                <a:ext uri="{FF2B5EF4-FFF2-40B4-BE49-F238E27FC236}">
                  <a16:creationId xmlns:a16="http://schemas.microsoft.com/office/drawing/2014/main" id="{638C6DFC-4449-BE4F-A5D6-E5F4CEEE2034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46" name="Afbeelding 51">
              <a:extLst>
                <a:ext uri="{FF2B5EF4-FFF2-40B4-BE49-F238E27FC236}">
                  <a16:creationId xmlns:a16="http://schemas.microsoft.com/office/drawing/2014/main" id="{D96EFDA8-FDA2-1B4D-8C56-674B389DE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47" name="Tekstvak 46">
              <a:extLst>
                <a:ext uri="{FF2B5EF4-FFF2-40B4-BE49-F238E27FC236}">
                  <a16:creationId xmlns:a16="http://schemas.microsoft.com/office/drawing/2014/main" id="{853670AF-AE73-D540-AA59-D00505F1321F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pic>
        <p:nvPicPr>
          <p:cNvPr id="49" name="Afbeelding 48">
            <a:extLst>
              <a:ext uri="{FF2B5EF4-FFF2-40B4-BE49-F238E27FC236}">
                <a16:creationId xmlns:a16="http://schemas.microsoft.com/office/drawing/2014/main" id="{D2358978-85DE-8E42-AC68-6AE6E08DB0CE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88042" y="3323174"/>
            <a:ext cx="1282700" cy="1155700"/>
          </a:xfrm>
          <a:prstGeom prst="rect">
            <a:avLst/>
          </a:prstGeom>
        </p:spPr>
      </p:pic>
      <p:pic>
        <p:nvPicPr>
          <p:cNvPr id="50" name="Afbeelding 49">
            <a:extLst>
              <a:ext uri="{FF2B5EF4-FFF2-40B4-BE49-F238E27FC236}">
                <a16:creationId xmlns:a16="http://schemas.microsoft.com/office/drawing/2014/main" id="{C68975F2-A1EE-CB46-916D-67C95841199B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889958" y="3323174"/>
            <a:ext cx="1155700" cy="1155700"/>
          </a:xfrm>
          <a:prstGeom prst="rect">
            <a:avLst/>
          </a:prstGeom>
        </p:spPr>
      </p:pic>
      <p:pic>
        <p:nvPicPr>
          <p:cNvPr id="51" name="Afbeelding 50">
            <a:extLst>
              <a:ext uri="{FF2B5EF4-FFF2-40B4-BE49-F238E27FC236}">
                <a16:creationId xmlns:a16="http://schemas.microsoft.com/office/drawing/2014/main" id="{F512316B-2ADE-4041-A36A-FC604C7C171F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3448346" y="3621624"/>
            <a:ext cx="850900" cy="558800"/>
          </a:xfrm>
          <a:prstGeom prst="rect">
            <a:avLst/>
          </a:prstGeom>
        </p:spPr>
      </p:pic>
      <p:pic>
        <p:nvPicPr>
          <p:cNvPr id="52" name="Afbeelding 51">
            <a:extLst>
              <a:ext uri="{FF2B5EF4-FFF2-40B4-BE49-F238E27FC236}">
                <a16:creationId xmlns:a16="http://schemas.microsoft.com/office/drawing/2014/main" id="{F35F7D94-6BFA-424F-8472-14E385A7E2A2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10800000">
            <a:off x="5416509" y="3559452"/>
            <a:ext cx="850900" cy="558800"/>
          </a:xfrm>
          <a:prstGeom prst="rect">
            <a:avLst/>
          </a:prstGeom>
        </p:spPr>
      </p:pic>
      <p:pic>
        <p:nvPicPr>
          <p:cNvPr id="54" name="Afbeelding 53">
            <a:extLst>
              <a:ext uri="{FF2B5EF4-FFF2-40B4-BE49-F238E27FC236}">
                <a16:creationId xmlns:a16="http://schemas.microsoft.com/office/drawing/2014/main" id="{EFDB66C3-D13D-A841-9152-C076AD5F4F8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397287" y="3524510"/>
            <a:ext cx="647700" cy="647700"/>
          </a:xfrm>
          <a:prstGeom prst="rect">
            <a:avLst/>
          </a:prstGeom>
        </p:spPr>
      </p:pic>
      <p:pic>
        <p:nvPicPr>
          <p:cNvPr id="55" name="Afbeelding 54">
            <a:extLst>
              <a:ext uri="{FF2B5EF4-FFF2-40B4-BE49-F238E27FC236}">
                <a16:creationId xmlns:a16="http://schemas.microsoft.com/office/drawing/2014/main" id="{3F65C44B-7BAA-7145-9191-FA22A2F93BF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16200000">
            <a:off x="4480528" y="3603903"/>
            <a:ext cx="850900" cy="558800"/>
          </a:xfrm>
          <a:prstGeom prst="rect">
            <a:avLst/>
          </a:prstGeom>
        </p:spPr>
      </p:pic>
      <p:pic>
        <p:nvPicPr>
          <p:cNvPr id="56" name="Afbeelding 55">
            <a:extLst>
              <a:ext uri="{FF2B5EF4-FFF2-40B4-BE49-F238E27FC236}">
                <a16:creationId xmlns:a16="http://schemas.microsoft.com/office/drawing/2014/main" id="{1BD9EA7B-4403-3049-9070-37F7570E9968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5400000">
            <a:off x="6382975" y="3550740"/>
            <a:ext cx="850900" cy="558800"/>
          </a:xfrm>
          <a:prstGeom prst="rect">
            <a:avLst/>
          </a:prstGeom>
        </p:spPr>
      </p:pic>
      <p:pic>
        <p:nvPicPr>
          <p:cNvPr id="57" name="Afbeelding 56">
            <a:extLst>
              <a:ext uri="{FF2B5EF4-FFF2-40B4-BE49-F238E27FC236}">
                <a16:creationId xmlns:a16="http://schemas.microsoft.com/office/drawing/2014/main" id="{0251864F-3FEA-344B-B466-3BC0E09E9B6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 flipH="1">
            <a:off x="8274473" y="3532724"/>
            <a:ext cx="647700" cy="6477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84222C5-1262-474D-8D2B-1EBC3BD52CC5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054085" y="773038"/>
            <a:ext cx="6235700" cy="1409700"/>
          </a:xfrm>
          <a:prstGeom prst="rect">
            <a:avLst/>
          </a:prstGeom>
        </p:spPr>
      </p:pic>
      <p:pic>
        <p:nvPicPr>
          <p:cNvPr id="48" name="Afbeelding 47">
            <a:extLst>
              <a:ext uri="{FF2B5EF4-FFF2-40B4-BE49-F238E27FC236}">
                <a16:creationId xmlns:a16="http://schemas.microsoft.com/office/drawing/2014/main" id="{3B7DB039-FFA5-0E4E-A0CD-843282E6732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826423" y="4985139"/>
            <a:ext cx="37719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466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4">
            <a:extLst>
              <a:ext uri="{FF2B5EF4-FFF2-40B4-BE49-F238E27FC236}">
                <a16:creationId xmlns:a16="http://schemas.microsoft.com/office/drawing/2014/main" id="{D4D12AAD-4608-444F-83D7-858B8BED7DB3}"/>
              </a:ext>
            </a:extLst>
          </p:cNvPr>
          <p:cNvSpPr/>
          <p:nvPr userDrawn="1"/>
        </p:nvSpPr>
        <p:spPr>
          <a:xfrm>
            <a:off x="275121" y="179280"/>
            <a:ext cx="3286325" cy="6499439"/>
          </a:xfrm>
          <a:custGeom>
            <a:avLst/>
            <a:gdLst>
              <a:gd name="connsiteX0" fmla="*/ 0 w 3286325"/>
              <a:gd name="connsiteY0" fmla="*/ 0 h 6499439"/>
              <a:gd name="connsiteX1" fmla="*/ 3286325 w 3286325"/>
              <a:gd name="connsiteY1" fmla="*/ 0 h 6499439"/>
              <a:gd name="connsiteX2" fmla="*/ 3286325 w 3286325"/>
              <a:gd name="connsiteY2" fmla="*/ 6438469 h 6499439"/>
              <a:gd name="connsiteX3" fmla="*/ 3225354 w 3286325"/>
              <a:gd name="connsiteY3" fmla="*/ 6499439 h 6499439"/>
              <a:gd name="connsiteX4" fmla="*/ 60971 w 3286325"/>
              <a:gd name="connsiteY4" fmla="*/ 6499439 h 6499439"/>
              <a:gd name="connsiteX5" fmla="*/ 0 w 3286325"/>
              <a:gd name="connsiteY5" fmla="*/ 6438469 h 6499439"/>
              <a:gd name="connsiteX6" fmla="*/ 0 w 3286325"/>
              <a:gd name="connsiteY6" fmla="*/ 0 h 6499439"/>
              <a:gd name="connsiteX7" fmla="*/ 0 w 3286325"/>
              <a:gd name="connsiteY7" fmla="*/ 0 h 649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6325" h="6499439">
                <a:moveTo>
                  <a:pt x="0" y="0"/>
                </a:moveTo>
                <a:lnTo>
                  <a:pt x="3286325" y="0"/>
                </a:lnTo>
                <a:lnTo>
                  <a:pt x="3286325" y="6438469"/>
                </a:lnTo>
                <a:cubicBezTo>
                  <a:pt x="3286325" y="6472125"/>
                  <a:pt x="3259029" y="6499439"/>
                  <a:pt x="3225354" y="6499439"/>
                </a:cubicBezTo>
                <a:lnTo>
                  <a:pt x="60971" y="6499439"/>
                </a:lnTo>
                <a:cubicBezTo>
                  <a:pt x="27298" y="6499439"/>
                  <a:pt x="0" y="6472125"/>
                  <a:pt x="0" y="643846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6097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3106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3">
            <a:extLst>
              <a:ext uri="{FF2B5EF4-FFF2-40B4-BE49-F238E27FC236}">
                <a16:creationId xmlns:a16="http://schemas.microsoft.com/office/drawing/2014/main" id="{67D70ED5-9D6A-3B43-8106-5CB27AF49B95}"/>
              </a:ext>
            </a:extLst>
          </p:cNvPr>
          <p:cNvSpPr/>
          <p:nvPr userDrawn="1"/>
        </p:nvSpPr>
        <p:spPr>
          <a:xfrm>
            <a:off x="807723" y="694592"/>
            <a:ext cx="10437860" cy="5137242"/>
          </a:xfrm>
          <a:custGeom>
            <a:avLst/>
            <a:gdLst>
              <a:gd name="connsiteX0" fmla="*/ 0 w 10437860"/>
              <a:gd name="connsiteY0" fmla="*/ 0 h 5137242"/>
              <a:gd name="connsiteX1" fmla="*/ 10437860 w 10437860"/>
              <a:gd name="connsiteY1" fmla="*/ 0 h 5137242"/>
              <a:gd name="connsiteX2" fmla="*/ 10437860 w 10437860"/>
              <a:gd name="connsiteY2" fmla="*/ 5089919 h 5137242"/>
              <a:gd name="connsiteX3" fmla="*/ 10387812 w 10437860"/>
              <a:gd name="connsiteY3" fmla="*/ 5137242 h 5137242"/>
              <a:gd name="connsiteX4" fmla="*/ 50048 w 10437860"/>
              <a:gd name="connsiteY4" fmla="*/ 5137242 h 5137242"/>
              <a:gd name="connsiteX5" fmla="*/ 0 w 10437860"/>
              <a:gd name="connsiteY5" fmla="*/ 5089919 h 5137242"/>
              <a:gd name="connsiteX6" fmla="*/ 0 w 10437860"/>
              <a:gd name="connsiteY6" fmla="*/ 0 h 5137242"/>
              <a:gd name="connsiteX7" fmla="*/ 0 w 10437860"/>
              <a:gd name="connsiteY7" fmla="*/ 0 h 513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437860" h="5137242">
                <a:moveTo>
                  <a:pt x="0" y="0"/>
                </a:moveTo>
                <a:lnTo>
                  <a:pt x="10437860" y="0"/>
                </a:lnTo>
                <a:lnTo>
                  <a:pt x="10437860" y="5089919"/>
                </a:lnTo>
                <a:cubicBezTo>
                  <a:pt x="10437860" y="5116057"/>
                  <a:pt x="10415449" y="5137242"/>
                  <a:pt x="10387812" y="5137242"/>
                </a:cubicBezTo>
                <a:lnTo>
                  <a:pt x="50048" y="5137242"/>
                </a:lnTo>
                <a:cubicBezTo>
                  <a:pt x="22407" y="5137242"/>
                  <a:pt x="0" y="5116057"/>
                  <a:pt x="0" y="508991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11113" cap="flat">
            <a:noFill/>
            <a:custDash>
              <a:ds d="150000" sp="150000"/>
            </a:custDash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7032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FF073A5-638D-C145-B793-DA744C2D0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A684E13-1581-EA4E-9617-33BD1AF00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460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8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9" r:id="rId10"/>
    <p:sldLayoutId id="2147483660" r:id="rId11"/>
    <p:sldLayoutId id="2147483661" r:id="rId12"/>
    <p:sldLayoutId id="2147483655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3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4.xml"/><Relationship Id="rId5" Type="http://schemas.openxmlformats.org/officeDocument/2006/relationships/image" Target="../media/image37.png"/><Relationship Id="rId4" Type="http://schemas.openxmlformats.org/officeDocument/2006/relationships/hyperlink" Target="https://youtu.be/pwtb4Ei-p4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B9ED74-B863-1544-9A2E-4584F04C1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500" b="0" dirty="0">
                <a:latin typeface="Raleway" pitchFamily="2" charset="77"/>
              </a:rPr>
              <a:t>Triangelbrug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675184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C505C6-902B-47C1-8D6C-E1C6317D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Waarom dit belangrijk is!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ED605E6-3182-488F-A6E2-BC0DE0C8E3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7806" y="1685949"/>
            <a:ext cx="11463042" cy="477124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Als werkgever en werknemer zijnde wil je dat iedereen ’s avonds heel aan de eettafel verschijnt. Elk jaar vinden  er ongeveer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30 dodelijke ongevallen </a:t>
            </a:r>
            <a:r>
              <a:rPr lang="nl-NL" dirty="0">
                <a:latin typeface="Raleway" panose="020B0503030101060003" pitchFamily="34" charset="0"/>
              </a:rPr>
              <a:t>en honderden ernstige ongevallen plaats waarbij de werkzaamheden ‘werken op hoogte’ betroffen.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Het gebruik van een triangelbrug is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efficiënt</a:t>
            </a:r>
            <a:r>
              <a:rPr lang="nl-NL" dirty="0">
                <a:latin typeface="Raleway" panose="020B0503030101060003" pitchFamily="34" charset="0"/>
              </a:rPr>
              <a:t> en deze is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sneller</a:t>
            </a:r>
            <a:r>
              <a:rPr lang="nl-NL" dirty="0">
                <a:latin typeface="Raleway" panose="020B0503030101060003" pitchFamily="34" charset="0"/>
              </a:rPr>
              <a:t> opgebouwd dan een vaste steiger. Daartoe wordt de methode steeds vaker toegepast. Tijdens het werken met een triangelbrug zijn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specifieke gevaren en risico’s </a:t>
            </a:r>
            <a:r>
              <a:rPr lang="nl-NL" dirty="0">
                <a:latin typeface="Raleway" panose="020B0503030101060003" pitchFamily="34" charset="0"/>
              </a:rPr>
              <a:t>aanwezig. Mede omdat niet alle medewerkers in de branche bekend zijn met het veilig opbouwen en gebruiken van triangelbruggen. Om (bijna)-ongevallen te voorkomen is het van belang dat werknemers voldoende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voorgelicht</a:t>
            </a:r>
            <a:r>
              <a:rPr lang="nl-NL" dirty="0">
                <a:latin typeface="Raleway" panose="020B0503030101060003" pitchFamily="34" charset="0"/>
              </a:rPr>
              <a:t> en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onderricht</a:t>
            </a:r>
            <a:r>
              <a:rPr lang="nl-NL" dirty="0">
                <a:latin typeface="Raleway" panose="020B0503030101060003" pitchFamily="34" charset="0"/>
              </a:rPr>
              <a:t> worden. </a:t>
            </a:r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325496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C505C6-902B-47C1-8D6C-E1C6317D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/>
              <a:t>Klik op de afbeelding om de video te bekijken</a:t>
            </a:r>
          </a:p>
        </p:txBody>
      </p:sp>
      <p:pic>
        <p:nvPicPr>
          <p:cNvPr id="4" name="Afbeelding 3">
            <a:hlinkClick r:id="rId4"/>
            <a:extLst>
              <a:ext uri="{FF2B5EF4-FFF2-40B4-BE49-F238E27FC236}">
                <a16:creationId xmlns:a16="http://schemas.microsoft.com/office/drawing/2014/main" id="{D1264023-B7F2-AACA-DB01-36BB73DB8A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7768" y="1960672"/>
            <a:ext cx="7596463" cy="42779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0964084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 b="1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D57711D-2B4B-6355-4922-3F0F58D40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2907"/>
            <a:ext cx="12192000" cy="65921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87304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95648418-2E5D-D65F-CFC1-CF9A0412692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9281FC42-F592-FB21-F0BF-025C9EF479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084" y="0"/>
            <a:ext cx="1182383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244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A57D5739-9B72-8D14-A221-484233B1E4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F0089EEF-C83B-5B69-9AAD-5A75FCCE16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8093"/>
            <a:ext cx="12192000" cy="66099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0302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 b="1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BDDDF96-B03A-9A37-892B-1F960A71F2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7775"/>
            <a:ext cx="12192000" cy="63824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1594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 b="1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E128E881-3B93-422B-AE14-832344F8AB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018266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424156660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1678B5A1-12F2-019E-A87D-8132094D09E3}"/>
              </a:ext>
            </a:extLst>
          </p:cNvPr>
          <p:cNvSpPr txBox="1"/>
          <p:nvPr/>
        </p:nvSpPr>
        <p:spPr>
          <a:xfrm>
            <a:off x="296496" y="41643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1800" dirty="0">
                <a:solidFill>
                  <a:srgbClr val="43505E"/>
                </a:solidFill>
                <a:latin typeface="Raleway ExtraBold" panose="020B09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Antwoorden</a:t>
            </a:r>
            <a:endParaRPr lang="nl-NL" dirty="0">
              <a:solidFill>
                <a:srgbClr val="43505E"/>
              </a:solidFill>
              <a:latin typeface="Raleway ExtraBold" panose="020B0903030101060003" pitchFamily="34" charset="0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7CAEF2B-F72E-9BCB-581D-0682F2B6459B}"/>
              </a:ext>
            </a:extLst>
          </p:cNvPr>
          <p:cNvSpPr txBox="1"/>
          <p:nvPr/>
        </p:nvSpPr>
        <p:spPr>
          <a:xfrm>
            <a:off x="296496" y="1202194"/>
            <a:ext cx="1159900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1 – Iedereen mag zomaar een triangelbrug opbouwen – </a:t>
            </a:r>
            <a:r>
              <a:rPr lang="nl-NL" sz="1400" b="1" dirty="0">
                <a:solidFill>
                  <a:srgbClr val="EE2E24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Niet waar</a:t>
            </a: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2 – Een certificaat bij medewerkers is verplicht – </a:t>
            </a:r>
            <a:r>
              <a:rPr lang="nl-NL" sz="1400" b="1" dirty="0">
                <a:solidFill>
                  <a:srgbClr val="EE2E24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Niet waar</a:t>
            </a:r>
          </a:p>
          <a:p>
            <a:endParaRPr lang="nl-NL" sz="1400" b="1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3 – Sleep de woorden naar de juiste plaats.</a:t>
            </a:r>
          </a:p>
          <a:p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Een triangelbrug kun je op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twee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manier gebruiken. Ten eerste als werkbrug die je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tegen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een gevel plaatst. Je wordt extra tegen vallen beschermd door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veiligheidsnetten te plaatsen.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Maar je kunt een triangelbrug met veiligheidsnetten ook gebruiken als dakrandbeveiliging wanneer je op een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schuin dak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 werkt. Let er wel op dat een triangelbrug alleen veilig ingezet kan worden als dakrandbeveiliging als hij voldoet aan de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NEN-EN 13314 norm.</a:t>
            </a:r>
            <a:endParaRPr lang="nl-NL" sz="1400" b="1" dirty="0">
              <a:solidFill>
                <a:srgbClr val="43505E"/>
              </a:solidFill>
              <a:latin typeface="Raleway" pitchFamily="2" charset="0"/>
            </a:endParaRPr>
          </a:p>
          <a:p>
            <a:endParaRPr lang="nl-NL" sz="1400" b="1" dirty="0">
              <a:solidFill>
                <a:srgbClr val="43505E"/>
              </a:solidFill>
              <a:latin typeface="Raleway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4 – Wat zijn de risico’s bij werken met een triangelbrug? Meerdere antwoorden zijn juist.</a:t>
            </a:r>
          </a:p>
          <a:p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Beknellingsgevaar, Omgevingsrisico’s zoals spelende kinderen &amp; Valgevaar</a:t>
            </a:r>
          </a:p>
          <a:p>
            <a:endParaRPr lang="nl-NL" sz="1400" b="1" dirty="0">
              <a:solidFill>
                <a:srgbClr val="43505E"/>
              </a:solidFill>
              <a:latin typeface="Raleway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5 – Veiligheid voor de omgeving waarborgen is ook een belangrijk aandachtspunt. Waar begin je mee? Zet het in de juiste volgorde.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Het weer checken.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Informeren van de bewoners.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Het afzetten van je werkgebied.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506533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OJECT_VERSION" val="9.3"/>
  <p:tag name="ISPRING_PROJECT_FOLDER_UPDATED" val="1"/>
  <p:tag name="ISPRING_LMS_API_VERSION" val="SCORM 1.2"/>
  <p:tag name="ISPRING_ULTRA_SCORM_COURSE_ID" val="E49CF2AB-A93E-46BA-BB0F-2C6E11681BE2"/>
  <p:tag name="ISPRING_CMI5_LAUNCH_METHOD" val="any window"/>
  <p:tag name="ISPRINGCLOUDFOLDERID" val="1"/>
  <p:tag name="ISPRINGONLINEFOLDERID" val="1"/>
  <p:tag name="ISPRING_SCORM_RATE_SLIDES" val="0"/>
  <p:tag name="ISPRING_CURRENT_PLAYER_ID" val="universal"/>
  <p:tag name="ISPRING_FIRST_PUBLISH" val="1"/>
  <p:tag name="ISPRING_PRESENTATION_COURSE_TITLE" val="210125 - TBM Kou"/>
  <p:tag name="ISPRING_SCORM_RATE_QUIZZES" val="1"/>
  <p:tag name="ISPRING_SCORM_PASSING_SCORE" val="80.000000"/>
  <p:tag name="ISPRING_PLAYERS_CUSTOMIZATION_2" val="UEsDBBQAAgAIAFttfVQyG7oi+QMAAOAOAAAYAAAAbm9uZS9jb21tb25fbWVzc2FnZXMubG5nrVffb6s2FH6/0v0fLKT7tvVub3toUwFxMysEc8Fp2r0gF5zUuoAzMOmyv37HhnTJ3SpCWilCsZHPj+/7zjnm+vavskA7UTdSVTfOr1e/OEhUmcpltblxluzu598c1Ghe5bxQlbhxKuWg28nnT9cFrzYt3wj4//kTQtelaBpYNhOz+neNZH7jRF7q+j5OEuIFOHVj4qaB6+Eg9Vx/njKaenhGQmcyU0jD71mgJ7GRVQVBILW2G00hc3H9tbc6zglljC7SyA1x4Ew8pbUqkcfry6yF7j2ZuYzQMPWWYDhMnEnId3LDNUCInlowXzWX2U4wYyScgUU3y+CAfJKF1HuUCK0Bi0utBmSKnUlyOYKMRgf4mNqOxW45JRRgi+MONWsSMmxzqVDF69oCN8JgFLiPOE4TH4NRY5qyNFlGEY0ZnkKERi2ybIuOENmgSmnUtNutqrXIkaysoPgJwqUahU0yJ2EK7m1+/TYJCHtMF9Rgzdq6QuD8w5yENF64wYn19fp95u9BFf/Dyz2o5DJeVi7DEGU87yL3Ywwb03RF2O/OxK8FN+i/SP2MZLKtTW2LHS/ajqa+BQ25OzQMN4r68jvE7fHs+9Bpn4YspkGn5TTEDwxqF57jzkUxvncm5jl4bhnHOGRdBaYksVL16SIKsJXqo2rRM98J0/V2UrxYYYpKy7pveOZFpmCjagepndKFC7DHOGEx8Q2lUPOqrvc/dXpv9bOqwV2DctnwpwLIMD4ND+b9thYNuO7YUKZGoHJyVXJZXQ25hhyhICM3SVY0hrxwpUWNONrypnlRdX6S37GjIcMk9ClA6LMj46a+Xw1DjBLGVV2LTA8bgyhdi0zPyIqEU7pKmRWCIaNsGw2Al9tCaGGjlSYVnnW9XawVMFMIaPcWNfBuaRoEaAE14s4wjKIH0ACIjo45QefOhM7HnHjEMEPgMXTmaJiBOg/SOUgz40YJxb7vM4a5nVRtAzuGTRCQzb65Gucmwd+WoBjiBm9UQGf10Kg3cicgjjoX9aAjKEofT2GEpt+W5I/0ziWB7UA/0sz3dijwfMerzNw2Mt42Au3hXS5z+85IzPr/s5V/I677gvzS13I4xQ9fxsZzUv5vqI9rLcqtHnJtAOvDvyQKU05vhnBO6pf5f53ZH8LM0ZR/Nz8nt4kxHA0G8U6kzmfrQyOxSjm7S1qhXN4ej2bWSRtjhAX45HoNJgtZSrhJnGFzucAG0QSaTdd8TjJZqbbIrbAK+d02IBhMbSn+Ow3XNXwwmN2CNwdguwZ4+54ouuTizmk0Yiq+auNsfo6kcTlLydKzMScpvbuDibReD51gBHL/kAsJ74qtVCVs/RDp66qx36LXX48+Tf8BUEsDBBQAAgAIAFttfVQVHmAbowAAAH8BAAApAAAAbm9uZS9wbGF5YmFja19hbmRfbmF2aWdhdGlvbl9zZXR0aW5ncy54bWx1kEEKgzAQRfeewhsIXYdA16VFqBcYcZRAkgmZUfD2TURtadNl3vs/w4xiFDF+Yl3VtYJZ6CkQRUucUTXvd7YMC169cSCGfMKCvOdKJjcsUWgjMnrZlB7Bcsr/8GN4a2E9P+IjXjDlQmcc6kupsJlc8rCYaWPdGlCPEdOAL5hz6KG3eMO1J4jD4wzsG//VuZs2mx3eaUAdIrkgqvlAVbrXcfQXUEsDBBQAAgAIAFttfVQfVIpqMAMAAMcOAAAiAAAAbm9uZS9mbGFzaF9wdWJsaXNoaW5nX3NldHRpbmdzLnhtbOWX3U/bMBDA3/tXWJl4XAPaJk0oLWL9kKqNgkhh8ITc2G1OOHbmj3blr985bkvZyha+JLY9VE3su9+d787nODn4Xggy49qAkq1or7kbES4zxUBOW9HZqP/2Y0SMpZJRoSRvRVJF5KDdSEo3FmDylFuLooYgRpr90rai3NpyP47n83kTTKn9rBLOIt80M1XEpeaGS8t1XAq6wD+7KLmJloQaAPwVSi7V2o0GIUkgHSnmBCfAWtEQne0LavIoDhJjml1PtXKSdZRQmujpuBW96fS6e913K5lA6ULBpQ+HaeOgH7b7lDHwDlCRwg0nOYdpjp5isObAbO6fYi+dxL8yKnJYM/WMjsLFS7uE44RyOuNLYzhCraVZjvrWtCdUGJ7Em0MrMfAhpJmFGXp2qx78nTghUleWStu21Q4RPw2uKPE9mGSiNowt38lYCYxt5RSWSTHmbEgLHqKdXoPso9BeRCa0ALFoRccllySlEpMLlgrI1rrGjY0FWyW1v5Q+1EAFOZOA1cfJURrdWg+LynKqDd/0ajVjfGSz9lflBCML5YiAa06sIhhdV+BTzslmCshEq6IaxRKxxAhAizPgc84OqlAtgfcZukQThUNNLMVScBssfHNwQ8Z8ojRyOZ1h4eI4mMBvPghcUmNuoXTl4076ZdDtXQ2G3d7Fjl8gZTMqswfCsZx4UdoX4dMFkcqu9DAcGXWGV0lhwKq5OmtrPj4N64rGPD9TNu7wDRRO0OfErwOygX7BlL+MlYck/o8e1Dab01m10f3mrdC4xQFTEpg4kWFLArnsgDWAGZVESbEgNMOmbHzbmIFyBkdCgwho83gPgz6WafU2hRk2SaUZ179HsoXERpn1lS58Mhnx518r6nZGGLNR7/SwMxqcD0aXV6PexSicRmv1eGv3TGLf1Lf3eH9ovMYWf3LaO68T+SEGoVaGemkt3HEdqePPdaROw5l0snEe1XIBe8w07BnsMgIKwCJ4RRXzlK+CUG3PXDF/zYb5B1b/+j4Ja68/7R0NPh1/6f7vu+CpcQhvqztTfOdek8RbL0B+pgAJBV6r/KG4vjW1P7zfTeLtU40G0u5ePtuNH1BLAwQUAAIACABbbX1UcVeUnRUBAADRAgAAHAAAAG5vbmUvZmxhc2hfc2tpbl9zZXR0aW5ncy54bWyNktFOgzAUhu99CoL3kE2NmrAmbuiN0SzZXuAAB9IMekh7IOHtrYUNVIjrVfv//9fTnjYyJ6m8FrWRpDb+yhc3nhelVJI+ILNUhflWzpons42fNMykgpQUo+JAka6g9MXtmxtR6JL/UWRrXsvkkOJY5mH9tI2vQoYa99vHePe8BNRQYJBAeio0NSqz+d1rvIrvJvlhOm1IZH52BxqmA4NmwbrBKBzXvW+gxRclK2DbZ2swmiE55/RMSVTvNRrbLmeKHEpjiT/6eIR9Cd1lM3MGZpwl5CgrFOs5xDk9pqCVhVOPXY0i12iL/BL7JCpISnzHLiHQ2eclMtx90e5pe8emwg/KUNSaqpqjcCK5hxmfwc7tVxZfUEsDBBQAAgAIAFttfVTXm3CWKwMAAG8OAAAhAAAAbm9uZS9odG1sX3B1Ymxpc2hpbmdfc2V0dGluZ3MueG1s3VdNTxsxEL3nV1hbcWy2qJcKJUE0H2pUSBAbKJyQs3ayI7z21h9Jw6/veJ2EQANdKBGohyjZ8cyb8Zvxc7Zx+CsXZMa1ASWb0X79U0S4TBUDOW1G56Pexy8RMZZKRoWSvBlJFZHDVq1RuLEAkyXcWnQ1BGGkOShsM8qsLQ7ieD6f18EU2q8q4Szim3qq8rjQ3HBpuY4LQRf4ZRcFN9ESoQIAfnIll2GtWo2QRkA6UcwJToA1owEW+83mIoqDw5imN1OtnGRtJZQmejpuRh/a3c5+5/PKJ4B0IOfSs2FaaPRme0AZA5+figRuOck4TDMsFLmaA7OZ/xV770b8J0aJHLZMPUZb4d6lXYLjgnI65ctkaKHW0jTDeGtaEyoMb8SbppUbeAZpamGGld2Fh3onTojEFYXStmW1Q4gHxhVK/AhMY6I2ki2fyVgJpLYsCqckH3M2oDnOxGlPRmRCcxCLZjQsuCQJldhRsFRAuo4wbmws2LKTvaX3kQYqyLkEHDlOTpLoLmfYSppRbfhmLasV4/lMWz+UE4wslCMCbjixiiCnLsdfGSebxJOJVnlpFdRYYgRgxhnwOWeHJUFLwMcSXWGK3GEkzl8huA0Zfjq4JWM+URpxOZ3htKIdTMCvPwu4oMbcgdJVjXvJcb/Tve4POt3LPb9BymZUps8ExyHieWF3gk8XRCq7ikM6UuoML5vCgJVrVfZWf3kb1nOMfX6lbtzDN5A7QV8Tfk3IBvQOW76bLM9p/F8rqJw2o7PyoPvDW0LjEQdsScDEhRTVCuRS9yoAplQSJcWC0BSl2HjZmIFyBi1BIAK0eXmFIR7HtHyawgxFUmnG9dOQbCFRKNOe0rlvJiP+0mtGnfYIORt1z47ao/5Ff3R1PepejsIdtA6Pt6pnI/ZSvl3Z/VXxUNjHb6fsp2fdiyqED3DvlRrTTSrBDat4Db9X8ToLV9HpxjVUqQSUlmk4KiguAnLA3r+jQdn6FwCenJQwW688KO/gePz3u97aa7NNFkjCc/BBu9aHygQk3ZP+1+FxZ6dMQDUq3nYU/pWJ8LR6JYrvvbY04q3vNzW0339JbNV+A1BLAwQUAAIACABbbX1UjnP2+moAAADlAAAAHAAAAG5vbmUvaHRtbF9za2luX3NldHRpbmdzLmpzb26r5lIAAqUcJQUrhWowG8xPKi0pyc/TS87PK0nNK9HLyy/KTQSrUVJ2AwMlHZyK88tSiwgoTUtMTkUx1NTIwskFp0qEiSZO5i7OlsjqChLTU/WSEpOz04vyS/NSIMqcXV0MXYyVwKpquWoBUEsDBBQAAgAIAFttfVS8fTX3SgAAAEkAAAAXAAAAbm9uZS9sb2NhbF9zZXR0aW5ncy54bWyzsa/IzVEoSy0qzszPs1Uy1DNQUkjNS85PycxLt1UKDXHTtVBSKC5JzEtJzMnPS7VVystXUrC347LJyU9OzAlOLSkBKizWt+MCAFBLAwQUAAIACABRZZ1U7gPNTEkDAADjCQAAFAAAAHVuaXZlcnNhbC9wbGF5ZXIueG1srVbJbtswED07QP5B4D2iHXdJAilBW8DooS0CuNvNoKWxxFoiVZKK4nx9R9SuyG4D1IANaTjvcZbHob27xzRxHkBpLoVPFu6cOCACGXIR+eTb19XFFbm7PT/zsoQdQDk89EkueAlgCXFC0IHimUHwPTOxT3oGF5mJkykuFTcHnyznyN3utLwk52czdBHaJ7Ex2Q2lRVG4XCNCRFomeUmi3UCmNFOgQRhQtAqDOA32xvwdjd9UCmoOGegeMjMv37gmaTkeNR+QFEtXqohezucL+vPzp3UQQ8ouuNCGiQCIg5Wc2VJuWbD/LMM8AV3aZl4V5BqMKYOwtplnbvjiSjhaBT6pHDYpaM0i0G4iIkJbv4azIagwjXXDRLgR7IFHrMxto2sv26KORMdSmSA3NXoPh61kKty09p6/Ryci9nYJ03HNpwe5WP49r5OxfpvyfTIWm1G+TbiOcakP6azTSdDhrl5qa2xl+62R7apkIo6C3zlXENrX7+0JmC9ItWErcxunq4sAF/BpxQIj1eEDwlC6tWzcVilupRTXgloOt9193VGQJtsdMJMraEo18x54CPILU8r269aoHDw6MtZYOgR7tEq5blLXEC82afL6H3pT+o1a80tLcao3FvI/WvMRidqqcBHC44qjj4EUq2oAy13aXJMlbrlnF5POt2nvOA1M3VnAtvzCEWCYigBPf8gMo52dHoOCYhpdglyNsL2Fo+CYR3GCXzPJMF49SpMytZ9k6C0cBScy2E9AW/NR4FbJAjPUeZbhCHhevOfrbUfouCUjZbZy9OjEQPSCXBuZ8ier9cGkNDdW1CfO7/mZc+zTgN5lvIW8nZ9CjGbBIK5mMuxOEeBkeOBQrAc8F7XVzXCMT0z78mk04kvTfTllmvlcGjZZZRlPcjB5Vnk1JznPRj4h7FiemA/9hIbXh4WOEp6+Oaa4fuBZlcWaP4FT8LD8c7BYYqmdGEq9++TN1bLHgFrE2TjY3pqO7biToqmD61L7Vv3adjR3VK2VSmbHJOXVvagw1Tx4j3KMlMxFOBKAbVhNrxOcyO8UMCeBHWa0uMTjITOfvMKHOufr19ddym8X1w3WxnVfbVzF8oILqQ64kx+tD1KbiFfPNXz8A1BLAwQUAAIACABUdbFUAL3F/YEGAAA0GQAAHQAAAHVuaXZlcnNhbC9jb21tb25fbWVzc2FnZXMubG5nrVnhbts2EP5foO9AGAiwAV3aDmgxDIkLWmJsLbKkSnTcdBgExmIcIpLoSZQT79eeZg+2J9mRkl27ayHJCZAgkYz77nj87rsjffbhMUvRmhelkPn54O3pmwHi+UImIl+eD2b04qdfBqhULE9YKnN+PsjlAH0YvnxxlrJ8WbElh/9fvkDoLONlCY/lUD99eUYiOR8EoxhbFokiZ+SSGIcOjl08Im48wtZlTP14RMaONxiOJVLwc8fRDV+KPIcgkLw1L8pUJPzsdYPaz4lPqT+NA+wRdzAcSaVkhkasOA7Nw1fOGFPH9+LRDIC9aDD02FosmYIUopsK4PPyOOyIUOp4Y0DEiwUYiBuRCrVBEVcKcnEsquvYZDCMjs8g9YNt+qhc9c3dzHZ8SFsY1lkzkLDCKhES5awoTOJ6AAYuviZhHFkEQDW0T+NoFgR+SIkNEWq2iKxK6w0RJcqlQmW1WslC8QSJ3BCKHWQ4k71yE106Xgzuzfqa147r0Ot46utck5zdpBDGouA8RwVnCS+e4sPzwyl2G3BblM+EHoQkIh6FZAYTn/qDYVDwkucK4FZ3Usk+eJpksRf7F7Hlzzza8A2dfJyRyOy7N5uOSHiiC/qE+hSWs/0oOunh6Ar8fINOV+DsODrNMSRgisPLOidWSOCFHc8dOhkMLciuJs2DUHdIRKtCSxJfs7Sq2dUoZ5u7rc7hIGhUYxv3iC3u26wtfwrVdx27/hik0hlDWDJbsXyDXLmUP/z8/v3j23fvf+wFEwGf3EMgZJDevekA5NHQd2tJiD3yCXb7SqZLnrdT8NDWn1HX8YDTzT/9rIG+V9pzIZbtfmdhCFRveOpERjV0RlxiVONaVuiOrbluQGvBH4xGQCmIouk9+oOFhBd51erM9qcYqATVRUPH0jSFcpBFsXlVS0+l7mQB7kqU1LWcGJ+aW/rzVV2FNcOklisQsURmTOSn7a7nnutj21BtChzHY6JVe7soQDqAN8Re6+J5BS4e8lSyBN2CsCDhR4itVqlYNELasD9I2aY1ihDPoZEB5X03AhGzt2+0NCbILphebE+UEEckBICClbw4wjY2jDfmCKdpP4SJM5648Et1CBOxvEvhV/WNIyDAhIC36kUjyjiK5n5o66RpTWZoxcryQRbJAUv397MN2PEsHwrBonvgumHugIEfAua/ouAL1Q4GUWLD76auYKlAwJgaSdAllVWlgrLJVilX3EQr9FLYoh6W+K2E+ko5zE+G++DdFFsrzV0886xJPKI7IXVZlS/uOtpBcX6zPvaroQKa7HO+NaYGDebNT6AuMBUS0sfEvwQZvOxjcU1gUvwNt5nsTayge1tR2oregmmNSTfNQKTZtBayKuGNTglIk9mR8rSfm4hAd/eog93vaGuNup3GlmINowwQkBetjkD2LWLrovo4cz7HF9hxTb/+mnpsYyY/lqxZvtBHigXTe7qBzxKRmM807Y3/PyvxF2KqkfqTpkt4Nvl00jeeg8bynYpgSvFspdpc64Q14R8ThS7x74bQZenH+d8N5s+yM3uj/JP35+DI0GePWoN4Yqa679ZzR9LM/wQGFt0cYcZIu1tNtNuR4+uO2D76fbFzvIuDw4aT38ru1p7fAHgSHYsRTSDHJvIIRp0MulB3W3MC2Q/fnD2628/JKHIodJ05vymFavVs6rlzfzXlfHxj3ZtZD3oNdahLDm46ADIVGcSfdMCcTck2A3WLOFjJXFZpYso/FfemTUBuq4z/fxq+LWRm3qas3NK/blMfnhJFvbiwdhr0mKd2Fdx5f/YK+PhdiggOYYyxsGeZu5Q8r1JeQAftaAglpNPh0mg7Po31VYKE4yz8vZdZqdqH1AarPovZ5AIDXrP0z5Lfdwb4KhJta/Y/hS3g+a+9UPRkB2JKdmi/e1Lx8o/eIHodO4z6KkPxR9UONBsZNkWxf3EBA93tbZsFxaPDkM1DF6vm0Ly163iGpg5UwbMcTVndHDOZwavTdr9UX94ZtmBKsTWZQh1GpuxkVcDw2QdhyzfLn4VwtGsq2AIgGCSoUClH5JHpuuuDqq+BQKHNYW0wnLLiHuSdSpn2is1soG5Pqt+avtyGVCoVea/In9Zc9YKpE8TYts31EGQSzv339SyRwMFz0dwTpXLZGcyaYA+6x1d4PBGqL2BIyO7qR19umIsEVzL9LcW/f//TZl9fGTbaDNJXP2+rTdYHvkOQ3VNpvt84e733dcd/UEsDBBQAAgAIAFR1sVQVHmAbowAAAH8BAAAuAAAAdW5pdmVyc2FsL3BsYXliYWNrX2FuZF9uYXZpZ2F0aW9uX3NldHRpbmdzLnhtbHWQQQqDMBBF957CGwhdh0DXpUWoFxhxlECSCZlR8PZNRG1p02Xe+z/DjGIUMX5iXdW1glnoKRBFS5xRNe93tgwLXr1xIIZ8woK850omNyxRaCMyetmUHsFyyv/wY3hrYT0/4iNeMOVCZxzqS6mwmVzysJhpY90aUI8R04AvmHPoobd4w7UniMPjDOwb/9W5mzabHd5pQB0iuSCq+UBVutdx9BdQSwMEFAACAAgAVHWxVGrBCNmaAwAA5BAAACcAAAB1bml2ZXJzYWwvZmxhc2hfcHVibGlzaGluZ19zZXR0aW5ncy54bWztWNtyGjkQfecrVJPKYxg7cW6uAZcXhloSG1xm4o2fXGIkGJV1megCIU/7Nfth+ZK0RkAgdrLjJOy6KnmgYFrdp4+6W90jkqP3gqMZ1YYp2Yr2m3sRojJXhMlpK3qT9R69iJCxWBLMlaStSKoIHbUbSenGnJliRK0FVYMARprD0raiwtryMI7n83mTmVL7VcWdBXzTzJWIS00NlZbquOR4AV92UVITLRFqAMBHKLk0azcaCCUB6VQRxyliBJhL5jeFeY9jU0RxUBvj/HqqlZOko7jSSE/HrehBJ+3ud5+sdAJUlwkqfUxMG4RebA8xIcyzwHzEPlBUUDYtgO7zgwjNGbFFK3p84FFAO76JUmGHrWOP0lEQA2mX8IJaTLDF4TH4s/S9NStBEJGFxILlGawgv/9W1M2u/rw8S89P+oPXV9lweJL1zwKJyibexknibUcJEFJO53TtJ8HW4rwA3mAzwdzQJN4UrdSYzyDOLZtBTOgXNCeO85ErS6Vt22pHKxqbwjW9r8AkEyW39u6f0VhxSG1FCqpUjCkZYEE3kj26ZrIHmvsRmkCc+KIVDUsq0QhLKDBmMWf5GsC4sbHMVoXVW2ofa4Y5Ajw4ARSdjqLPFMLO8gJrQzeprVaMT2ve/ks5TtBCOcTZNUVWIQixE/CroGgz/2iilaikUKEWGc7A44zROSVHVbyWgF9zdAkuhANLOA4lpzZ4eOfYBzSmE6UBl+IZHB6QMxPwm3cCLrExn0HxiuPD0Um/m171B9307UO/QUxmWOZ3BIeaoqK0O8HHCySVXdlBOHLsDK2SQhip1ursrfn9aViXNeT5J2VjC98w4Tj+mfDrgGxA7zDlu/Fyl8T/K4Pabgs8qw66P7wVNBxxBikJmLCQQ0tictkGawDmWCIl+QLhHDqz8W1jxpQzIAkNIkCb72cY7KFMq6cptE/wqAnVtSD39h8/OXj67PmLl4fN+OPf/zz6ptFyZp1x7N2FodX55tS6YdtTWvjqIRv2/UGWnh93sv5FP7u8ytK32TZAxelmu05iP0punyx+VN3bwXKhNJvWKqELxadUklq6r47raA3StI7a8HUdrfMwD882ZmEtDtDfpuG8QofjTDCoh51V639UcT/8LhNKdjcVd58D96NH9VeN2/1+ed5R5Ebpaf+P4Un395n9vyIYntaX0K1bZxLfei32K4JJJiCs/m1lfZduPz3Yg3vsrUuNBqBt/zPRbnwCUEsDBBQAAgAIAFR1sVS5UkZXhgMAAEcMAAAhAAAAdW5pdmVyc2FsL2ZsYXNoX3NraW5fc2V0dGluZ3MueG1slVZtb9owEP48fgVi34GyaqxSikQ7KlVjW7V2/e4kB1h17Mi+0LFfv7NjBwfSwoiQyN3z2Pfy+ExiXrjsb0EbruT1YDKY9T4kWaU1SHyCohQMoZ8yA/f59eDu93I5GDmEEko/AiKXa0MGb+lzQmWqKJncLdVaDVOWvay1qmQ+mH28+2SfZOSgB6TNrgQtuHwh3Hh8c7G46cYJbvAeoRiuWAZDRYETYXGxmCwm5xBKDcaADebq63wy/3yCI1gKIuxyOb38cjk/i7Hf5s59ziJtueHoSNPJ9NP0sptEpSVsu67v7FHDEf7giQxKVVbl+f0qtVrbJA8YU/ucYAjFcpINwb9e2ecEnCS4s5ucEMY5KbI1tOPNIL/I38qQ9gXdxq/cpxufVohKDjMlkc7OUCpdMPF/HC+0MxhOzM0W43F6Aelpgl8fYAKTN+RlBM+pSErnNXRsnz3U/4pOfmKD10o8WKG1JoLVcypghrqCZBTerMds1OvPCum4w2zFhCF3bAqQB+rAA6tMC7Q3BtgveOUyjzHeEgDPSlQF3NZxxri2I8Bvb29czWJkY2ti07D1pjq/A2PA/SBZHuEiY8A92rr/lGJ3BD70WEY4HDfM9W9fax9yVOwPCUhGv3O/ZHhzLrv+0g4fEyfrLQ5RqBxmThRPvADbnmTkbDaM0UEciWRbvmZIV8l3i0l3LniTjA4ctZA6dZMgRwHHaspUpQ0FQc7ndrIdHkuohW/muIQVBmzbGIpvr6pWAex7792yhuXrKtUvfaRL7HpQMP0C+kkpYQZ9T6H5RNV3d+ch3N4VdPhB38uVighuz06GVAjmLKSqT9RZWIbIsk1BoXSH3RTPda+zS4nf77h7sipS0AvqOAfjldi2WdSGrzeCvvjM4RXyNvwNp+XhhpaSjIuAjQyux8B0tglnqn6x9qISyAVsQXhfZLBJvpFOYkjUxzla5bTVFllOSs3Pj70UWkOv5TiCP1M83fjac0LKyFLj0tkPhfensx9tVoYxojY4qcRLkrOjXtSUqHasQvWITKNvxP7dJcu2MJe8cAOEzNiIostjGUKp0hfBuUKYR/awub1WmoWarDo83QQ7HGeTLoLztGfjE5232UoDxHPRGXvNuP4Gu1Qxnf9oAK353eG2XMqMLjQ3Ymk0FyUmo8jkWhF1oOCS27//t5VBVfC/bp2Fvx98Bd7F9Gg98s16vX9QSwMEFAACAAgAVHWxVMxw3qSUAwAAbhAAACYAAAB1bml2ZXJzYWwvaHRtbF9wdWJsaXNoaW5nX3NldHRpbmdzLnhtbO1Y23IaORB95ytUs5XHMHHi3FwDLgfGFRIbKDPrjZ9cYiQYVXSZ6AIhT/s1+2H5km2NgEBMvONsyKUqDxSo1X261X3UPUNy/F5wNKPaMCVb0UHzQYSozBVhctqK/sxO7z+LkLFYEsyVpK1IqggdtxtJ6cacmWJErQVVgwBGmqPStqLC2vIojufzeZOZUvtdxZ0FfNPMlYhLTQ2Vluq45HgBX3ZRUhMtEWoAwEcouTRrNxoIJQHpXBHHKWIEIpfMHwrzl1bwKA5aY5y/nWrlJOkorjTS03Er+qOTdg+6j1Y6AanLBJU+JaYNQi+2R5gQ5oPAfMQ+UFRQNi0g2qeHEZozYotW9PDQo4B2fBOlwg4nxx6loyAF0i7hBbWYYIvDMviz9L01K0EQkYXEguUZ7CB//FbUza5fXg3Ti7Ne//V1NhicZb1hCKKyibdxknjbUQIBKadzuvaTYGtxXkDcYDPB3NAk3hSt1JgvIM4tm0FO6GdhThznI1eWStu21Y5WYWwK1+F9ASaZKLl1dr9GY8WhslVQQFIxpqSPBeRgeCojNIHE8EUrGpRUohGWQChmMWf52sK4sbHMVkQ6XWqfaIY5ArIA4yk6H0WffIaj5AXWhm7Gstoxvo55+y/lOEEL5RBnbymyCkFOnYBfBUWbBUcTrUQl5dhYZDgDjzNG55QcVwlaAn7J0RW4EA4sgf4lpzZ4eOfYBzSmE6UBl+IZXBaQMxPwm3cCLrExn0DxKsZ7o7NeN73u9bvpm3v+gJjMsMzvCA4koqK0e8HHCySVXdlBOnLsDK2KQhip9uqcrfn1ZVjzGOr8jaqxhW+YcBx/S/h1Qjag91jy/Xi5S+H/M4Labgs8qy66v7wVNFxxBiUJmLCRQ7dictn3agDmWCIl+QLhHFqx8W1jxpQzIAkNIkCbr48w2ANNq9UUZiN41ITqWpAPDh4+Onz85Omz50fN+OPf/9y/1Wg5pIYce3dhSnVuHVM3bE+VFp49ZMO+18/Si5NO1rvsZVfXWfom2waoYrrZrpPYz47do8TPps8nyfjHjZJLpdm0FmkuFZ9SSWrpvjqpo9VP0zpqg9d1tC7CBBxuTL9aMUBHm4YbCj2NM8GAAXvj53fi2M7HFXYryQIt98OxnzlVO6/j71TVZpXZ1bvQiArmjb5TE9tT1kbpee/F4Ky71/Sxevn7BUn3f9MXVuu3yK3XxiTe+V7bAPn2fwTtxr9QSwMEFAACAAgAVHWxVHqTKP2/AQAAgwYAACEAAAB1bml2ZXJzYWwvaHRtbF9za2luX3NldHRpbmdzLmpzb26NlEFvgjAUx+9+CtNdFyNoxtxNIyZLPCyZt2WHAk8klrZpq5MZv/soDFdKcbYX+vjxf32P9n8eDMuBYjR8GZ6r52r91l5XMdAxJQ7w2I4THd9iIu0XuX6BJMkS2GQ5kIwCspDj9dtr/PKH1NLtlIhWqlHxrnWlIYiYYyOIu4LCoStd4NEBfrnAkyv43Xw9MAqrizJ6HR2UYnQUM6qAqhFlIscVgx621TBrtGB2BPEPusUxtETH48iDqI/8UwTwwZ+aXMxyjmmxZikbRTjep4IdaFLTq4meJr0rOIjyp++btAsvXJgAyaR6VZDbiUMv9EO/n+QCpITfvLPl3J8/OWGCIyCG7jSYPk/nN9CW8KoaN+hjJjPV0IEfTIJWszhOodOlGBIvmbQxWmp1utlJXnMKTqqvGE5wAaIj1T0YnPEDv+MHcsFS3ZEuGujpRAnDSUbTmlvO9HRyerNatu9sVK4xiphIrsdxrKfJdJrRuma5dSNrezDu3c5xt/M+w3GZhRVTztsuraxrl1G4LLTOawfv9zjLWpv9KNt99PqjrByLPYgNY6T01CHCSuF4l5ceUxbwaXqFc6/x3VXZ2xpcfgBQSwMEFAACAAgAVHWxVJQTsyJpAAAAbgAAABwAAAB1bml2ZXJzYWwvbG9jYWxfc2V0dGluZ3MueG1sDcwxDoMwDEDRnVNY3int1oHAxlaW0gNYxEWRHBuRgOD2ZPvD02/7MwocvKVg6vD1eCKwzuaDLg5/01C/EVIm9SSm7FANoe+qVmwm+XLOBSZYhS7eJo4lMo8Uixx2EajhU17/wB6brroBUEsDBBQAAgAIAHl2mlSX796hqgkAAKYsAAAXAAAAdW5pdmVyc2FsL3VuaXZlcnNhbC5wbmftmmtUU1cWgOMMatFal1qqlVedrtpWUCemQQKE+BztYKXttMUIJpXUxNXwjjxCHlj7sIgSB6clCYHYmWV1aggyKQQISUSEi+WS2NEmQIBYUnKxIUmTS0hDSDJJKm1nrfkxP/rz/rj3W/fse87Ze5999jk/dvWrhw+sWrFxBQqFWvXywX2vo1BLZShURNljy4Ity17cciWIJYzXD+xBSTUxD4MfEbTdr+xGoVp5KxeOLw1+RxYdJDJQqCd6Q88SoPDaOyhUYurL+3a/UUGyju+ufRZinj5u3HXghzUlEbE9QbAj4jcdGFhzJvHLr/uj87tbn5qoWLPrq83RGY7hj+p21X3ds/Mu78mPycJtdeO+M5VxD/auvjNJfifqQI08Q0ROWxKcErVLxF8VZtNvzIl/8n1T9eSNlPPo/g2Lr51a4lVKUkiOGtsDhvyCeiYTIUKECBEiRIgQIUKECBEiRIgQIUKECBEiRIgQIUKECBEiRIgQ4W9C+5u57b8q1ejfwBhk+1x6whsQlBolCxeLPNj68Ui4eOO76v+LaRI128u7alxw2DPjq+ZsvoVJoz+PdFznaKIQoAdHNUYTiE9flxuuCFn9EC434jmzd7IMN6ikQnMM2Jk86GGNdc5hNlF/H/zhh4tcl1ddsFfI9AkYxZ/C7mHGEO2nKpIHm6y/EzIVOLr8I6YEl7HYNin4uc3yBR9PvuszEDiwf6WiyvNQb1hfQqVeINJ13VMrvw2Z9/ZI6QtwGUNXsAo+wtA95Pv6dhrV0+tbtKOy1SEFO/qkeIG8QVZG5wNC2WFghhz4ttAQa2RQ40Pioppj5TsKd9Ksuj/ysLTG2pHtzDfnhCPLw8UuufpG0DBEVGBByhDxKmWu4Op29KNOjF86jT9HDfCzVXURIVFBK/2w2WqWjG80t5ol62tG5Fx50qPBRNJGo89jiH+LUxmAxpMKcWHvzsRdB4NTbMFYYXnV/GYGGDLTTtaCNgfdjE2HacqDoArYHfLl6ewZ4T0s3EDw+85GiZv8Tith4mzveFk93BLwqO3PPthWoRHCw/iU0RZuQB9PGr/nJdjbXwwNL21kiWtGuGOYOOMOWPXpuEkPsjUQrAKLR/PLB0WuP6BZE98RfDZ1uyG9PBw1TynMp8o+L45trO4LOOMDsB8Hw87W7SqP30eRcxU94D6g+jpGu8paiA46oqPMxtnGfQLNMv9YU1dMh5UimW2jTH8299Bd//SllnYDgfbLqOlV7vHV1/FKdVe5fIg3tOK9dRk8d2YRSTMri6wG+MnaY47KXDNYoGRqKtnm5jPuRQPE50ZkZkeFOPImTU7GaLPLeEFrOslme29BAx2SKPpmXA01nk6wQZF0MuSwm1vLhh6Ch67lSJVFjGMu1uN/s9AzarMiM/Pw3Cu9aYVxhI+gyGuyoTF5+zF0qeAaTg5Bo+4rLtEgp3YEGDUqoeBCykGltu8IUJIeDZDZMc2UFK067XmGt8PG58QTWCZnd8z2LXEW13lTGeAFJHi7vWPoLHXC4KiQuNk8nGUb2utcu+DZBUaLOs07IzGLAVRpi2k5FZuwVtxY5XcHuIEFT6ct+2vG/r7qDxNKDrNFRAPoszATDklvVOQVDlY20htGgDG5VNpYkeqY7dAy89e9oJ93n/8ECO6V/q3wWig39nopG5qLsXtwm1NaGF+2CyCNKeGg1tpm2+EVevX0p6/3aDzZujLgokp39DNuXIOvWf+S+AJTTFdAoNKfnqMhllePKASXTuUPNC1ZjDcGtGG5lqscKP6cd4FYWJC5L2bdk/okoDDliDv2/al38xIux5kg4Yn9/Sfwqj3mBZGBLgZuMLsL8fYmRj86xkgnTeZITJ0FLSb1pD0lC8DqkhSl9W02cD6R1KRobSd6oy2qqFs8erNX6gFiyJOWP2kqW/nKBtxuhbc8tIoo+TD2KqTp+qL00EzavbZttKW3iZQPB0z6o4fyYurfKyI64B2X/ffb6WLLOZPpkxEGywoDklI7jjZzxoc3X9H0dX3Pam7TkdSP4frNjW22koUtFwc5nGksaWKCSMeXmyuGjO9PCTeoGmSkrVRttWhnN3fwhtk5t/FRBsE1CljHqrv2QBG328zot6TJzKeL6um5c5Kq8zzKRG/XCpaVMWlb8JTU0o10zWhzsaX7fie/Hwe4p4f38NCsWJNJQv40kU5QcIa0DkqLwzl3asSkotZaCLRae/7SeRZIbFkr4z1vqVgLQWOqMe6yxWRCo96yox/LjBjLd38meBWne7MHhn/88fb9KSeOsnRahmaBUV8yjFNLr1i++nZQ76wLZsIL2VDQ5jyM+JNIgNG9neKY//MltCEuPlVTwvZPqXQBbBHbKvP9y5ZtL9a4uuxCgW8bHKdHdwAi17tZ1Bb1M5SJ2TFSAD2cv3rR/TLG+QbTjhWE8tqs9rjAkluC6vctDg/OURJch2/ktNy5ru8rmjAYOcS0OEagdxmWVoELMo26hcHEO0YJhcDN7qCcF7vXWanJk9W6b9tNXYOZfTOUHLE+ideiT9bBVC8aYloLJ+x5inbPXRDyTVdEefFmSZZPM0O5mz6av3JRGzr1jGnHJqcw4S9ZMzGKZ1SqngcnbzmLyfWvwcmD5y7Xr+EKOBKfVhtVwCtQ1rmBUD528+uT1yugREuFBqY1ZgCXVQtvgE2dM5JguFTlYzDaztkxPudxL8UfN9OuOKGp/IaPl6WeVlh/zltDh+6nkjyVTKwdT/v79AcgBUxLTTh1OLnRZXZpKy34nP4f2tQCyg2lW9SWbcJCnVDusRfxaGZ+KiGro2kDZ8zfYcvkTA2cpTZjCOW8lpCOnJMGEwixBVpNBjspPOdyujv63Hj7YpqYx4FddeXSXST3Kx/nFLuuSLv9d4PD/yPZMjmOUym85Mlz5gOCUNwGjgzEKaxLHmk7y+BHvXa175XhJmLWCTLpuQVhKDImwSjt4JSjSSzP4fimGbrrVUMDjOWLsUaoF9jBpmtKqvTf6XDUuu2hxH5NE2ExOZoEA0qDbiEgKk2hqr9zmyUCDuqn/Dp+p3s8qE9vmi4s6y//PsdPF4W110lT/+vkrZ+vT9CDo5bUE2GXHlXMvTNRENwtx+PompRYGQDZVay/2tkCLC0/vO++kRJ+6S89F76cvCqvof18viaio0NZ6uzsYKZ6YtlL8DwGmkyE7K2QUPtBuKD15t55V7y//cJJs4um6SNqjBQtVhy52Ct4UyCEby4X//fN5UbonLoHiJWGZVjYiQG4mp42kRpoyF68/KCYvzGLMzMDy3v9d2Y3bT79dqjh5f2H90n3vH3mP1BLAwQUAAIACAB5dppUeURYh0oAAABsAAAAGwAAAHVuaXZlcnNhbC91bml2ZXJzYWwucG5nLnhtbLOxr8jNUShLLSrOzM+zVTLUM1Cyt+PlsikoSi3LTC1XqACKGekZQICSQiUqtzwzpSQDKGRibIoQzEjNTM8oAYoamJvBRfWBhgIAUEsDBBQAAgAIAGBtfVT2sQ5CowUAAKUVAAAgAAAAdmlkZW9sZWN0dXJlL2NvbW1vbl9tZXNzYWdlcy5sbmetWN9vozgQfl9p/wcLqdKdtNfd073sQ5uKEKdFJZgDk7T3glxwUmsB5/iRNvfX39hAmtztCshWqqJiNN+Mv/lmPObq5jVL0Y4XpZD5tfH75RcD8TyWicg310ZI5799NVBZsTxhqcz5tZFLA91MPn64Slm+qdmGw/8fPyB0lfGyhMdyop7enpFIrg1vGpmWhYPAnjo4Mn3bjBxzip1oalr3ESXRFN/arjG5laiCv2eOnvhG5DkEgeRaL5SpSPjV5xZ1nBNCKVlEnulix5hMZVXJDE1ZcR6aay7tW5PaxI2mIQC7gTFx2U5sWAUUoqca4PPyPOwAU2q7t4BoxjEYiCeRimqPAl5VwMW5qI49w8YkOJ9BSryOPiq3Y7kLZzYB2ny/YU1Dwg7rREiUs6LQxI0A9BzzEftRYGEAVdCERkHoecSneAYRKrWIrE6bhIgS5bJCZb3dyqLiCRK5FhQ7YTiTo7gJ7m03Avd6f+2y7dj0MVoQxTWtixyB83dz4hJ/YTon6Ov1O8B7Pg6wS4FO745QYky8gpc8r3iBts+ykmPwlMwiNyLzyCKhS1vFoYs/QxzozLvhYor9C1XSF5RQ2E/3KrgY4WgJfr4jqCU4O09QKxMIWJj+fcOJ5WNYmEUrm94ZE6vgTMnmRVTPSATbQjUlvmNp3eir7Z197rpOZ3pe2ze6uKcs/tZnbZEF1N9j5JBbEgWgBLCzZLZl+R45ciPRL398/fL69cuv/UAu9YnTVHPk4gdIk/odZweqWYJU4LfXLvR90FcrDjvQxap242BdrI+yRs9sx1Xf3wn+oksT9CeKtuWrF7GEhbzuFfeMLEzIH0ia+raltAEalEWx/9RUfF09ywLclSgRJXtKIavKp0qoer9tpN+kVaouAb0jkRkT+WW/65XrEHOm87sAYZm3qlAPmwKkE3itpp1S7Cdw8ZKnkiVoXXAAJAFi220q4rZ/tZLzUrbvi6KtZDMIVsQHdrEuZIa2rCxfZJGcsHwcTx+w7VoEEmnRI3DVZw/AsD8BY0NR8LjqB4MoTZ2fVhcr2wUCI6rlqCSR1WUFac+2Ka+4jlaorbC4OWP5WoI+Ug7Hrs4deNdi6U2TY4audRdN6aH6HFbn8fNAOxDXd/N7nM265Cc5642pRYMx5QGqA8qRjLEg98aE3I+xeMQwX8BPn83RoAN12xVVV7QxUzWS7tszSKlpJ2RdwoqiBEpLZ6Qc5yXAcCK41DadH7SGBrQ7wzdixyGMIuFFL80kpI7t4oja1IHUtY99VtDjLDyDmQyOKvuvaG7ajj4Z/qtXttdTBkt2LI/V+BozJYQ9vEtEot+pWtFR/12LfxCr2v520bZGd4YfLi5HxnPSTX9QRqyqeLat+lwrmtvwz4lC9YUfhjBk6+f5PwyB75KZo7Hxp/NzMp6OyVFvED/J1PBsvXck7aSJ4ZSG+sZwsKbDrVwCTueqP0r0NqTa+VoOx2hr/7Aw3HKFp4FNwXbFn0pR9Y4iui4GH266LM4/1SBKEvowzp6QBBzJuoh1t+wn6Q2jJemwMMCyG7dOzpkW5+huDBtKRQbsJQMwwwXu+G+OhxMeV7JOE13EqfimjwjYbp3x/w9y6wJu+2o1ZWUn4uaEuvmZKFqSGqfeiFHqUIeD1XFUhudrJAinOuYA7mdzOP7W6z4LasPe32WWZk1jy2QGS72RUkIcanuRZak5DbzWT5Wo0v5R4mB4Z7qgQXVXglsSDNLflD54IqDPambVrSmFW9NQwHnoOAHcCrHbRDSv07SMYVjPz0AA+hsU/AoBrQ9Qg67vHZ66srUC0lguf62GfSLrELpxSJuTukpFPtjWM8OgtfTUYTrYzjEfW7MBl5mD1aEJN6Zd7x9hvzzmymsn1XF8vfVHDeJ3zXWo/ZI4qpdo46VMoWucWh6eSv1B9erz0ffVfwFQSwMEFAACAAgAYG19VBUeYBujAAAAfwEAADEAAAB2aWRlb2xlY3R1cmUvcGxheWJhY2tfYW5kX25hdmlnYXRpb25fc2V0dGluZ3MueG1sdZBBCoMwEEX3nsIbCF2HQNelRagXGHGUQJIJmVHw9k1EbWnTZd77P8OMYhQxfmJd1bWCWegpEEVLnFE173e2DAtevXEghnzCgrznSiY3LFFoIzJ62ZQewXLK//BjeGthPT/iI14w5UJnHOpLqbCZXPKwmGlj3RpQjxHTgC+Yc+iht3jDtSeIw+MM7Bv/1bmbNpsd3mlAHSK5IKr5QFW613H0F1BLAwQUAAIACABgbX1Up4ruNgwFAADlGQAAKgAAAHZpZGVvbGVjdHVyZS9mbGFzaF9wdWJsaXNoaW5nX3NldHRpbmdzLnhtbO1ZX2/iOBB/76ewctrHLfTvtRVQsTRoo6XAkbTdPlUmMeCrY2dth5Z9uk9zH+w+yY0TCFAKNdW2t6e7SqiKPb+fx+OZ8UxSOX+MGRoTqajgVWdvt+wgwkMRUT6sOldB8+OJg5TGPMJMcFJ1uHDQeW2nkqR9RtXIJ1qDqEJAw9VZoqvOSOvkrFR6eHjYpSqRZlawVAO/2g1FXEokUYRrIksJwxP4pycJUc6UwYIAfrHgU1htZwehSs50KaKUEUSjqnNNIyJaJNSpJE2G1cgp5ZJ9HN4PpUh51BBMSCSH/arzy0H2N5PJ2S5oTLgxi6rBoBnWZziKqFEEM59+J2hE6HAEGoPRHmikR1XnoFw2LCBdWmXJuPPdY8PSEGAGrqf0MdE4whrnj/l6kgyIhPMgqqZlSoB0aWxBUpNHXQzkQ9GE45iGAcwgY6yqcxHc9dym23PbDffuqtfKVbVGBF7Qcq0wfsu72Ea+23N9tx24vbtPXmdLxGtWcS/rXmtLzI37yfeCbVdq1y+3hXQ/d9pbYeqB12lvYYdG57Jbb99utaPPt1231/LaX+6CTqcVeN05KvPKBf+rlJZduQIuL1K56LB6lMZ9jimD/PHEaxXRkIEYlkMSiCaF6BpgpoiDfk/I8LcUM6onkKggztA9IUldJRDlPRNPVcfEiDOnywlBMQiyIlZP94tg3ds/Xdp7KV9+vq9n1awUCaw7Elq8s/p75aNC/9PDzeqvUbQCCTTBfNISw3fX/uh4nipPypvVf07Nytgk9jaWMsugq+q/aL79w/n5Hxwfb1ZhzWoVrDUOR5DZ9SwxL47MpKixPQ41HcOlQZ7oOkgZ89MkEVLPc/viYKHEGprKQPCl4DHPqC9YVJwaifskauOYTC9Ell+I/j3lTRDec9AAIp3BkXYSwpGPOdzDVMMxhwWHSvtKU53dv82pdF1SzNAVp1AoEHTprxx7OMJSLYV2cUTm6gtrXbgcc3Pnz2vlcKqIjWDbZCvFYJdWtJKMqUiVPeIaSpDYSrKTaka5lWhvlhgtdc6j2UbYjSFr2QjekL6i2s7EAhU6II8PhA2oCR6tQkkIt1L7kWo0KCAoFnancyNSFqGJSBGj9wRpgUBROC+kRwQtllxoIEWcjUJROHUYNKbkgUTnNgvdwhJxCkiTnBjR+QrfUvod9clASOAleAwlK4zTqXvtvp64CH3Q/AfxJ1ipudJ4ZoMPecnmtS/crx+MAXE0xlBkbkcOWZDEiX4TfjxBXOgZDswRmtyQHXpEo2zOZm/WC47wOPMk4x0ZKfgQhQPIOWEihBRKeUpsCUPMkeBsgnAIIa+MX2ZJCEZyD8yp1asVzOHgNNnTkI4hgoSMiLTac3lv/+Dw6PjXk9Oz3dJff/z5cSNoWiRCHjfL5VViY2OzYI180pi8gFvTaryAWttwWONev+JK82GNfKZgt8Y+bUSsgSvtiB1yTVPyAnhDa/ICckODsoJtChmbVBUt4D2z2Xoj8K694PYucL8GywRZNKzWNZWSKbuer8KyivgnLsI6VwEYzLWqVFy/c9VruL5VpTLzHatMZsfZ7ljVXl8syy5TG3QX6gIrFeDiHeZVBFy9jMZQN0XvllnfIZLfKSx+RHOSh9bbhMWrjuvfk1L+q6b76XviNzKe7156nzqti/+D9x80Yv5UvCBdeiNavKhb/ihgZmLKaYyZbwr74ktC7eiwXCk9P7WzA2zLn2ZqO38DUEsDBBQAAgAIAGBtfVSPdlX+bwIAAIcIAAAkAAAAdmlkZW9sZWN0dXJlL2ZsYXNoX3NraW5fc2V0dGluZ3MueG1snVbbjtowEH3vV6DtB9AlEISUIiVcRFV2QQs/YMgQLBw7sie0/H1t5wYkWdgmL3jmnLmcsR08daJ8/K3T8faCCbkBRMojZSyFrUPDny8hVWTHIAxSRMFfxt8HvusMfa9rITX4UZxBltj5fDIb9FuxlwQko/xkkG4Q9HttSC5kTFgZdupM3emoDWwq2DAawpIqnDGIgaMm9UauH7RmSEgEQaRhjn1aYYxcdmRvKp5N/dHr9DOgFsJEfP1h3lagSNJkTTiwLP3Q8dt1qMALIKGel1HON28bQwGDPUK4+h9RCvLXiRq/I3Jtyl2YefxCiAOtWyRFykOzi3oD132Kb6hb+Ivvdg88briBapq3u9E8XyFucgHMYFzHd54iF6Raz5/vcWVEVm9EnkCqh9Wiru6hFnhM4x0nlD2xs5HGoM8i3FTcd/p++/lFIRjS5IbxIEnG2GbFz4bmbccmgdAHXmsob1OMnHn/Wpj85/UV5iFFBvak3N1sZ6qovs/GKFPwusUq86mj+LMUkcid5dLmaI6oC+YoBWtKRVIUCz3UPFy5rJKtUrSa24vtKuutvcJPJrnpQJjKsaWtgq0lKH1Mi4v4KvC9p+J8gBKp3IOqce49FWeeMqb2EoDXSDVXPqdmsayKuq7mgYUgrGPFl3DAcnJ35jJBUxxP1UezQSLxajbZOu+OnMHnNCZIBdcOBFU01+DJOEyIJNfXOosh1exVCWv9lSiDqYLQ4GmjbPWpHfeaKNaT0Tg508hat/qLOz7oqXjdO2OGBG6+9b/hshNEhu8lJO+91Z2xdY9pDG9Cb/FEijhBr3tlsvOpxqB/mz8g/wBQSwMEFAACAAgAYG19VHyfhAoCBQAAXRkAACkAAAB2aWRlb2xlY3R1cmUvaHRtbF9wdWJsaXNoaW5nX3NldHRpbmdzLnhtbO1Z3W7iOBS+71NYWc3lFPq7bQVUlAZNNPwtpO30qjKJAW8dO2M7tMzVPs0+2D7JHicQoBRqultGK22lqopzvs/Hx+d8Pk5Ll88RQ2MiFRW87BzsFx1EeCBCyodl58avfz5zkNKYh5gJTsoOFw66rOyV4qTPqBr1iNZgqhDQcHUR67Iz0jq+KBSenp72qYqleStYooFf7QciKsSSKMI1kYWY4Qn80ZOYKGfKYEEAv5HgU1hlbw+hUsbUFGHCCKJh2bmlIRENEuhEki86Yk4hM+zj4HEoRcLDmmBCIjnsl51fjtKfmU1Gdk0jwk1UVAUGzbC+wGFIjR+Y9egPgkaEDkfgMMTsiYZ6VHaOikXDAtaFVZaUO1s8Niw1AVHgekofEY1DrHH2mM0nyYBI2A6iKlomBEiXxhYsNXnW+UA2FE44jmjgwxtkYlV2rv2Hrlt3u26r5j7cdBuZq9YI3/MbrhWm1/Cut7HvdN2e2/Ld7sOV194S8Z5Z3GbVa2yJuXOvep6/7UytanNbSOdLu7UVpup77dYWcai1m51q636rFX2577jdhtf6+uC32w3f68xRaVYu5F+psJzKJUh5kcjFhNWjJOpzTBnIx4usVUSDADEsh8QXdQrVNcBMEQf9HpPhbwlmVE9Ap6DO0CMhcVXFUORdU09lx9SIM6fLCMExKLK8Vs8P82I9ODxfWnshm36+rlfdLOX61RkJLXbs/kHxJPf//Hiz+2scLYF+xphPGmK4c+9PTudSeVbc7P5rbpbGRtdbWMpUQVfdfzN8h8fz/T86Pd3swprZSlhrHIxA2fVMmBdHZlbUxB4Hmo7h0CAvfB0kjPWSOBZSz7V9cTB3Yg1NaSD4UvGYZ9QXLMx3jUR9ErZwBCXcqXMHDaCuGWxgOyYc9TCHQ5dq2NQgR6ikrzTV6WFbn1pXJcUM3XAKXQFBzd7KJgcjLNVSIecbYg66oNKBozALbva81g4nitgYtow2KQa7Y0UryZiKRNkjbqHfiKws24lmlFuZdmcyaOlzVrs2xm4EGmVjeEf6imq7EAuU+4A8PhA2oDrkrwokIdzK7Weq0SCHoEjY7c6dSFiIJiJBjD4SpAUCR2G/kB4RtNhgoYEUUTrKsJomDBpT8kTCS5uJ7mGKKAGkkSJGdDbD94T+QH0yEBJ4CR5DfwrjdJpe++8nzgsdPP+X+GOs1NxpPIvBp6xB81rX7rdPJoA4HGNoKbcjB80jUaw/hB9PEBd6hoNwBEYb0k0PaZi+s1mb9YQjPE4zyWRHSgo5RGEDMk54EYC6Up4QW8IAcyQ4myAcQMkrk5epCMFIloEZtXq3gxkckiZ9GtIxVJCQIZFWay4eHB4dn5z+enZ+sV/4648/P28ETVtC0HEzXdYT1jZeDayRL64hb+DWXCzeQK29Xljj3j/jylXDGvlKe26NfXntsAauXD7skGuuIG+AN1xE3kBuuI6sYOtCRkaqwgW8ZxZbrfnereffP/juN3+ZIK2G1b6mVDBN1us9V9r/vmi5+j+v52rf+BAf16oxcXvtm27N7Vk1JrNUsRIuO85W26rV+mrZZZlWoLPQBli5AOfsMGsa4KRlNII2KdyZkO6gcHdUBa/ePOjGMsgK52Oq4F278zMF4/9QWWeVek1dUY9E1IB2JLMfFLWe2/Su2o3rDw0ftYvffzDp/mn4sqf8e+bSB8z8u9ryN/w9GF/+l0hl729QSwMEFAACAAgAYG19VJNoQH6HAQAA2QQAACQAAAB2aWRlb2xlY3R1cmUvaHRtbF9za2luX3NldHRpbmdzLmpzb26VlM2OgjAQx+8+hWGvHnYtYthbWSBush8m+gJFRm0stCnFaIzvvhRRKZbsbnuhM79p5z90ehoMq+GsnOHr8FR/1+u1XitZwuhu21ps3GITFpu02A7atiasgNp2HjWpiE4ue3YNNjjWwVJakIRBGpRK8Vw7nacJ9tAUO20RfA+yjcTxWzRxDeQoQDKa7xrACwJ33AZyLjPC2puEKPRCv83oYxaMpvBBCxUxyCBXF3bsezgw9hNkA8Hm4kX1MLyMHBOyarKJQuy/hF1/JamJf3nW0/BzUYo5yYHdzpgibCq6MzMgKc0bMMZ6tsECGKwUpN//kHeN+TNfYQmRc53TTNfxXUEWVBXYSF7mafNnxxPP6w3TEUs4qK/6T/WKsURoYdeLocdv/KIR11TWQxj1xlxZm57HW1bochWfRO5AFn0pqSqFPnlqW2ZJTijrv1uKZlDddOhm4yIXm02hOGeKii5o2fICLm+JRVM9TUQEvGqeqgjyYUMfxW7sGJ2uOp3OLI/J3nwjBucfUEsDBBQAAgAIAGBtfVS8fTX3SgAAAEkAAAAfAAAAdmlkZW9sZWN0dXJlL2xvY2FsX3NldHRpbmdzLnhtbLOxr8jNUShLLSrOzM+zVTLUM1BSSM1Lzk/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/YEGAAA0GQAAHQAAAAAAAAABAAAAAADgEQAAdW5pdmVyc2FsL2NvbW1vbl9tZXNzYWdlcy5sbmdQSwECAAAUAAIACABUdbFUFR5gG6MAAAB/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/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+bwIAAIcIAAAkAAAAAAAAAAEAAAAAADE+AAB2aWRlb2xlY3R1cmUvZmxhc2hfc2tpbl9zZXR0aW5ncy54bWxQSwECAAAUAAIACABgbX1UfJ+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"/>
  <p:tag name="ISPRING_UUID" val="{F5E3DDB5-9908-49A3-88A3-CE2300BB4A30}"/>
  <p:tag name="ISPRING_RESOURCE_FOLDER" val="C:\Users\SophieNeessen\OneDrive - KVGM B.V\General\2023\TBM\Omgevingsveiligheid\230524_OnderhoudNL_TBM_Omgevingsveiligheid\"/>
  <p:tag name="ISPRING_PRESENTATION_PATH" val="C:\Users\SophieNeessen\OneDrive - KVGM B.V\General\2023\TBM\Omgevingsveiligheid\230524_OnderhoudNL_TBM_Omgevingsveiligheid.pptx"/>
  <p:tag name="ISPRING_SCREEN_RECS_UPDATED" val="C:\Users\SophieNeessen\OneDrive - KVGM B.V\General\2023\TBM\Omgevingsveiligheid\230524_OnderhoudNL_TBM_Omgevingsveiligheid\"/>
  <p:tag name="ISPRING_ULTRA_SCORM_COURCE_TITLE" val="231016_Omgevingsveiligheid"/>
  <p:tag name="ISPRING_PRESENTATION_TITLE" val="231016_Omgevingsveilighei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[[&quot;NRB\uFFFD{04CB03FF-C92B-4221-BE81-839C5781B663}&quot;,&quot;C:\\Users\\SophieNeessen\\KVGM B.V\\Onderhoud NL - 1317 - General\\2023\\TBM\\Omgevingsveiligheid&quot;],[&quot;i\u0002P\uFFFD{A908167C-7931-4F66-93AF-381700C67A57}&quot;,&quot;C:\\Users\\SophieNeessen\\KVGM B.V\\Onderhoud NL - 1317 - General\\2021\\TBM\\Milieu&quot;],[&quot;\uFFFDb\uFFFD\uFFFD{3C71EE61-D62F-4F01-9A78-B7878AF83A6F}&quot;,&quot;C:\\Users\\DaveGunst\\OneDrive - KVGM B.V\\General\\2021\\TBM\\LMRA&quot;]]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universal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SCALE&quot;},&quot;accessibilitySettings&quot;:{&quot;enabled&quot;:&quot;T_FALS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publishDestination&quot;:&quot;LMS&quot;,&quot;wordSettings&quot;:{&quot;printCopies&quot;:1},&quot;studioSettings&quot;:{&quot;onlineDestinationPath&quot;:&quot;Learning Content/TBM/Onderhoud NL/2023&quot;,&quot;onlineDestinationFolderId&quot;:&quot;8bde6b9f-3779-11ee-b0bd-2ac30b893a2b&quot;,&quot;onlineDestinationUrl&quot;:&quot;kvgm1.ispring.eu&quot;}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CABEF9A-B8CD-45B5-B92D-A5EA539D8F31}:287"/>
  <p:tag name="ISPRING_SLIDE_BRANCHING_PROPERTIES" val="&lt;BranchingProperties&gt;&lt;nextAction&gt;&lt;action&gt;0&lt;/action&gt;&lt;/nextAction&gt;&lt;prevAction&gt;&lt;action&gt;1&lt;/action&gt;&lt;/prevAction&gt;&lt;lock&gt;0&lt;/lock&gt;&lt;/BranchingProperties&gt;&#10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C4CFDE4-4519-4F46-B4C0-6E75B3717C82}:26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C4CFDE4-4519-4F46-B4C0-6E75B3717C82}:26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3\TBM\Veilig in verkeer\Powerpoint en PDF\231116_OnderhoudNL_TBM_Veiligheid in het verkeer_PPversie\quiz\quiz4.quiz"/>
  <p:tag name="ISPRING_QUIZ_RELATIVE_PATH" val="231116_OnderhoudNL_TBM_Veiligheid in het verkeer_PPversie\quiz\quiz4.quiz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ISPRING_QUIZ_FULL_PATH" val="C:\Users\SophieNeessen\OneDrive - KVGM B.V\General\2023\TBM\Omgevingsveiligheid\230524_OnderhoudNL_TBM_Omgevingsveiligheid\quiz\quiz4.quiz"/>
  <p:tag name="ISPRING_QUIZ_RELATIVE_PATH" val="230524_OnderhoudNL_TBM_Omgevingsveiligheid\quiz\quiz4.quiz"/>
  <p:tag name="GENSWF_SLIDE_UID" val="{A1003FDA-8DE7-4C74-A50C-09F7856113F4}:33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2.quiz"/>
  <p:tag name="ISPRING_QUIZ_FULL_PATH" val="C:\Users\SophieNeessen\OneDrive - KVGM B.V\General\2023\TBM\Omgevingsveiligheid\230524_OnderhoudNL_TBM_Omgevingsveiligheid\quiz\quiz2.quiz"/>
  <p:tag name="ISPRING_QUIZ_RELATIVE_PATH" val="230524_OnderhoudNL_TBM_Omgevingsveiligheid\quiz\quiz2.quiz"/>
  <p:tag name="GENSWF_SLIDE_UID" val="{BF334B32-0FC9-4595-ADFA-240EBE09E469}:33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3\TBM\Veilig in verkeer\Powerpoint en PDF\231116_OnderhoudNL_TBM_Veiligheid in het verkeer_PPversie\quiz\quiz4.quiz"/>
  <p:tag name="ISPRING_QUIZ_RELATIVE_PATH" val="231116_OnderhoudNL_TBM_Veiligheid in het verkeer_PPversie\quiz\quiz4.quiz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3\TBM\Veilig in verkeer\Powerpoint en PDF\231116_OnderhoudNL_TBM_Veiligheid in het verkeer_PPversie\quiz\quiz4.quiz"/>
  <p:tag name="ISPRING_QUIZ_RELATIVE_PATH" val="231116_OnderhoudNL_TBM_Veiligheid in het verkeer_PPversie\quiz\quiz4.quiz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QUIZ_SHAPES_ADDED" val="1"/>
  <p:tag name="ISPRING_RESOURCE_QUIZ" val="quiz3.quiz"/>
  <p:tag name="ISPRING_QUIZ_FULL_PATH" val="C:\Users\SophieNeessen\KVGM B.V\General\2021\TBM\Milieu\220106_ TBM_Milieu\quiz\quiz3.quiz"/>
  <p:tag name="ISPRING_QUIZ_RELATIVE_PATH" val="220106_ TBM_Milieu\quiz\quiz3.quiz"/>
  <p:tag name="ISPRING_SLIDE_BRANCHING_PROPERTIES" val="&lt;BranchingProperties&gt;&lt;nextAction&gt;&lt;action&gt;1&lt;/action&gt;&lt;/nextAction&gt;&lt;prevAction&gt;&lt;action&gt;0&lt;/action&gt;&lt;/prevAction&gt;&lt;lock&gt;0&lt;/lock&gt;&lt;/BranchingProperties&gt;&#10;"/>
  <p:tag name="ISPRING_SLIDE_QUIZ_PROPERTIES" val="&lt;QuizProperties&gt;&lt;passAction&gt;&lt;action&gt;1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GENSWF_SLIDE_UID" val="{3200D80F-D746-47CC-AE47-AD8BF9E09685}:3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KVGM B.V\General\2022\TBM\Trillingen\220720_TBM_Trillingen\quiz\quiz4.quiz"/>
  <p:tag name="ISPRING_QUIZ_RELATIVE_PATH" val="220720_TBM_Trillingen\quiz\quiz4.quiz"/>
</p:tagLst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000A8325D185439713D0859F832470" ma:contentTypeVersion="18" ma:contentTypeDescription="Een nieuw document maken." ma:contentTypeScope="" ma:versionID="27c663060fb786ade9cc49e10c12943c">
  <xsd:schema xmlns:xsd="http://www.w3.org/2001/XMLSchema" xmlns:xs="http://www.w3.org/2001/XMLSchema" xmlns:p="http://schemas.microsoft.com/office/2006/metadata/properties" xmlns:ns2="d7e2f25b-0f90-4d78-9a2e-ed95fbecf753" xmlns:ns3="01ebb4c9-579d-4bc4-8910-902716d4d1af" targetNamespace="http://schemas.microsoft.com/office/2006/metadata/properties" ma:root="true" ma:fieldsID="734c12ce2231e6a6ea16255432472821" ns2:_="" ns3:_="">
    <xsd:import namespace="d7e2f25b-0f90-4d78-9a2e-ed95fbecf753"/>
    <xsd:import namespace="01ebb4c9-579d-4bc4-8910-902716d4d1a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e2f25b-0f90-4d78-9a2e-ed95fbecf7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e4778d20-823d-4af6-92c4-646966c757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ebb4c9-579d-4bc4-8910-902716d4d1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b2114adf-841d-4d64-9a8b-bb364b626ec0}" ma:internalName="TaxCatchAll" ma:showField="CatchAllData" ma:web="01ebb4c9-579d-4bc4-8910-902716d4d1a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7e2f25b-0f90-4d78-9a2e-ed95fbecf753">
      <Terms xmlns="http://schemas.microsoft.com/office/infopath/2007/PartnerControls"/>
    </lcf76f155ced4ddcb4097134ff3c332f>
    <TaxCatchAll xmlns="01ebb4c9-579d-4bc4-8910-902716d4d1af" xsi:nil="true"/>
  </documentManagement>
</p:properties>
</file>

<file path=customXml/itemProps1.xml><?xml version="1.0" encoding="utf-8"?>
<ds:datastoreItem xmlns:ds="http://schemas.openxmlformats.org/officeDocument/2006/customXml" ds:itemID="{C10DBEAC-4F1B-4C37-9957-8903202A9A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0B4A19-5CFA-4981-8E40-1F8B7AB382DC}"/>
</file>

<file path=customXml/itemProps3.xml><?xml version="1.0" encoding="utf-8"?>
<ds:datastoreItem xmlns:ds="http://schemas.openxmlformats.org/officeDocument/2006/customXml" ds:itemID="{E6459084-D939-4E12-B447-ABD88037E492}">
  <ds:schemaRefs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9218e834-f3ca-4ff2-8875-332b91ae80fc"/>
    <ds:schemaRef ds:uri="http://schemas.microsoft.com/office/2006/metadata/properties"/>
    <ds:schemaRef ds:uri="354bdada-064f-408e-ac1d-e60353a3ab75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317</Words>
  <Application>Microsoft Office PowerPoint</Application>
  <PresentationFormat>Breedbeeld</PresentationFormat>
  <Paragraphs>29</Paragraphs>
  <Slides>10</Slides>
  <Notes>10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Futura T</vt:lpstr>
      <vt:lpstr>Raleway</vt:lpstr>
      <vt:lpstr>Raleway Black</vt:lpstr>
      <vt:lpstr>Raleway ExtraBold</vt:lpstr>
      <vt:lpstr>Kantoorthema</vt:lpstr>
      <vt:lpstr>Triangelbrug</vt:lpstr>
      <vt:lpstr>Waarom dit belangrijk is!</vt:lpstr>
      <vt:lpstr>Klik op de afbeelding om de video te bekijken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231016_Omgevingsveiligheid</dc:title>
  <dc:creator>Michael van Herpen</dc:creator>
  <cp:lastModifiedBy>Sophie Neessen</cp:lastModifiedBy>
  <cp:revision>3</cp:revision>
  <cp:lastPrinted>2022-01-05T16:08:38Z</cp:lastPrinted>
  <dcterms:created xsi:type="dcterms:W3CDTF">2021-01-14T14:55:38Z</dcterms:created>
  <dcterms:modified xsi:type="dcterms:W3CDTF">2024-04-22T14:34:07Z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0x010100D6B5488DE4D0B74494F5B7676A95748D</vt:lpwstr>
  </property>
  <property fmtid="{D5CDD505-2E9C-101B-9397-08002B2CF9AE}" pid="3" name="MediaServiceImageTags">
    <vt:lpwstr/>
  </property>
</Properties>
</file>