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87" r:id="rId5"/>
    <p:sldId id="264" r:id="rId6"/>
    <p:sldId id="292" r:id="rId7"/>
    <p:sldId id="340" r:id="rId8"/>
    <p:sldId id="361" r:id="rId9"/>
    <p:sldId id="362" r:id="rId10"/>
    <p:sldId id="365" r:id="rId11"/>
    <p:sldId id="364" r:id="rId12"/>
    <p:sldId id="363" r:id="rId13"/>
    <p:sldId id="368" r:id="rId14"/>
    <p:sldId id="367" r:id="rId15"/>
    <p:sldId id="366" r:id="rId16"/>
    <p:sldId id="360" r:id="rId17"/>
    <p:sldId id="328" r:id="rId18"/>
    <p:sldId id="369" r:id="rId19"/>
  </p:sldIdLst>
  <p:sldSz cx="12192000" cy="6858000"/>
  <p:notesSz cx="6797675" cy="9872663"/>
  <p:custDataLst>
    <p:tags r:id="rId2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anie Persoon" initials="SP" lastIdx="3" clrIdx="0">
    <p:extLst>
      <p:ext uri="{19B8F6BF-5375-455C-9EA6-DF929625EA0E}">
        <p15:presenceInfo xmlns:p15="http://schemas.microsoft.com/office/powerpoint/2012/main" userId="S::stephanie@kvgm.nl::a77b1a90-dee7-4551-a6d2-c0e1077d50ca" providerId="AD"/>
      </p:ext>
    </p:extLst>
  </p:cmAuthor>
  <p:cmAuthor id="2" name="Else Riksen" initials="ER" lastIdx="6" clrIdx="1">
    <p:extLst>
      <p:ext uri="{19B8F6BF-5375-455C-9EA6-DF929625EA0E}">
        <p15:presenceInfo xmlns:p15="http://schemas.microsoft.com/office/powerpoint/2012/main" userId="S::else@kvgm.nl::c8412412-3b05-4ed1-9ab2-d1e1603b16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1EB"/>
    <a:srgbClr val="43505E"/>
    <a:srgbClr val="BFBFBF"/>
    <a:srgbClr val="F2F4F5"/>
    <a:srgbClr val="EE2E24"/>
    <a:srgbClr val="5B6269"/>
    <a:srgbClr val="ECEEEF"/>
    <a:srgbClr val="BFC8CC"/>
    <a:srgbClr val="F2F5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25B943-7314-43F3-95CE-C36D734D8003}" v="5" dt="2025-11-11T08:01:22.9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5" autoAdjust="0"/>
    <p:restoredTop sz="93873" autoAdjust="0"/>
  </p:normalViewPr>
  <p:slideViewPr>
    <p:cSldViewPr snapToGrid="0">
      <p:cViewPr varScale="1">
        <p:scale>
          <a:sx n="73" d="100"/>
          <a:sy n="73" d="100"/>
        </p:scale>
        <p:origin x="64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Neessen" userId="c0a093d0-b370-4137-9817-19b1139e6e18" providerId="ADAL" clId="{78AABC10-1D51-470C-A9BB-F8C980EF3C17}"/>
    <pc:docChg chg="undo custSel addSld delSld modSld modMainMaster">
      <pc:chgData name="Sophie Neessen" userId="c0a093d0-b370-4137-9817-19b1139e6e18" providerId="ADAL" clId="{78AABC10-1D51-470C-A9BB-F8C980EF3C17}" dt="2025-11-11T08:03:51.128" v="1438" actId="14100"/>
      <pc:docMkLst>
        <pc:docMk/>
      </pc:docMkLst>
      <pc:sldChg chg="modSp">
        <pc:chgData name="Sophie Neessen" userId="c0a093d0-b370-4137-9817-19b1139e6e18" providerId="ADAL" clId="{78AABC10-1D51-470C-A9BB-F8C980EF3C17}" dt="2025-10-22T06:48:34" v="48"/>
        <pc:sldMkLst>
          <pc:docMk/>
          <pc:sldMk cId="1353254967" sldId="264"/>
        </pc:sldMkLst>
        <pc:spChg chg="mod">
          <ac:chgData name="Sophie Neessen" userId="c0a093d0-b370-4137-9817-19b1139e6e18" providerId="ADAL" clId="{78AABC10-1D51-470C-A9BB-F8C980EF3C17}" dt="2025-10-22T06:48:34" v="48"/>
          <ac:spMkLst>
            <pc:docMk/>
            <pc:sldMk cId="1353254967" sldId="264"/>
            <ac:spMk id="7" creationId="{2A081FEB-6571-5A60-0F44-3C242F550752}"/>
          </ac:spMkLst>
        </pc:spChg>
      </pc:sldChg>
      <pc:sldChg chg="modSp add del mod setBg">
        <pc:chgData name="Sophie Neessen" userId="c0a093d0-b370-4137-9817-19b1139e6e18" providerId="ADAL" clId="{78AABC10-1D51-470C-A9BB-F8C980EF3C17}" dt="2025-11-11T08:01:22.977" v="1432"/>
        <pc:sldMkLst>
          <pc:docMk/>
          <pc:sldMk cId="2726751842" sldId="287"/>
        </pc:sldMkLst>
      </pc:sldChg>
      <pc:sldChg chg="addSp delSp modSp add mod modAnim">
        <pc:chgData name="Sophie Neessen" userId="c0a093d0-b370-4137-9817-19b1139e6e18" providerId="ADAL" clId="{78AABC10-1D51-470C-A9BB-F8C980EF3C17}" dt="2025-10-22T09:18:19.236" v="1420" actId="1076"/>
        <pc:sldMkLst>
          <pc:docMk/>
          <pc:sldMk cId="3617406440" sldId="292"/>
        </pc:sldMkLst>
        <pc:spChg chg="mod">
          <ac:chgData name="Sophie Neessen" userId="c0a093d0-b370-4137-9817-19b1139e6e18" providerId="ADAL" clId="{78AABC10-1D51-470C-A9BB-F8C980EF3C17}" dt="2025-10-22T09:17:42.483" v="1416" actId="20577"/>
          <ac:spMkLst>
            <pc:docMk/>
            <pc:sldMk cId="3617406440" sldId="292"/>
            <ac:spMk id="13" creationId="{F3736130-9A0B-67C0-1AA4-75F23A2FDE20}"/>
          </ac:spMkLst>
        </pc:spChg>
        <pc:picChg chg="add mod">
          <ac:chgData name="Sophie Neessen" userId="c0a093d0-b370-4137-9817-19b1139e6e18" providerId="ADAL" clId="{78AABC10-1D51-470C-A9BB-F8C980EF3C17}" dt="2025-10-22T09:18:19.236" v="1420" actId="1076"/>
          <ac:picMkLst>
            <pc:docMk/>
            <pc:sldMk cId="3617406440" sldId="292"/>
            <ac:picMk id="2" creationId="{398B6DF2-D75E-BFE0-6407-A4B379D0CE99}"/>
          </ac:picMkLst>
        </pc:picChg>
      </pc:sldChg>
      <pc:sldChg chg="modSp mod">
        <pc:chgData name="Sophie Neessen" userId="c0a093d0-b370-4137-9817-19b1139e6e18" providerId="ADAL" clId="{78AABC10-1D51-470C-A9BB-F8C980EF3C17}" dt="2025-10-22T07:56:06.025" v="1011" actId="20577"/>
        <pc:sldMkLst>
          <pc:docMk/>
          <pc:sldMk cId="249506533" sldId="328"/>
        </pc:sldMkLst>
        <pc:spChg chg="mod">
          <ac:chgData name="Sophie Neessen" userId="c0a093d0-b370-4137-9817-19b1139e6e18" providerId="ADAL" clId="{78AABC10-1D51-470C-A9BB-F8C980EF3C17}" dt="2025-10-22T07:56:06.025" v="1011" actId="20577"/>
          <ac:spMkLst>
            <pc:docMk/>
            <pc:sldMk cId="249506533" sldId="328"/>
            <ac:spMk id="6" creationId="{37CAEF2B-F72E-9BCB-581D-0682F2B6459B}"/>
          </ac:spMkLst>
        </pc:spChg>
      </pc:sldChg>
      <pc:sldChg chg="addSp delSp modSp mod">
        <pc:chgData name="Sophie Neessen" userId="c0a093d0-b370-4137-9817-19b1139e6e18" providerId="ADAL" clId="{78AABC10-1D51-470C-A9BB-F8C980EF3C17}" dt="2025-11-11T08:03:51.128" v="1438" actId="14100"/>
        <pc:sldMkLst>
          <pc:docMk/>
          <pc:sldMk cId="3242115945" sldId="340"/>
        </pc:sldMkLst>
        <pc:spChg chg="mod modVis">
          <ac:chgData name="Sophie Neessen" userId="c0a093d0-b370-4137-9817-19b1139e6e18" providerId="ADAL" clId="{78AABC10-1D51-470C-A9BB-F8C980EF3C17}" dt="2025-11-11T07:32:55.486" v="1424"/>
          <ac:spMkLst>
            <pc:docMk/>
            <pc:sldMk cId="3242115945" sldId="340"/>
            <ac:spMk id="2" creationId="{12C8F878-E976-2A4A-5AAC-3969DE419123}"/>
          </ac:spMkLst>
        </pc:spChg>
        <pc:picChg chg="add mod">
          <ac:chgData name="Sophie Neessen" userId="c0a093d0-b370-4137-9817-19b1139e6e18" providerId="ADAL" clId="{78AABC10-1D51-470C-A9BB-F8C980EF3C17}" dt="2025-11-11T08:03:51.128" v="1438" actId="14100"/>
          <ac:picMkLst>
            <pc:docMk/>
            <pc:sldMk cId="3242115945" sldId="340"/>
            <ac:picMk id="4" creationId="{3034377E-2458-850A-C07B-82A71EFE49EE}"/>
          </ac:picMkLst>
        </pc:picChg>
        <pc:picChg chg="add del mod">
          <ac:chgData name="Sophie Neessen" userId="c0a093d0-b370-4137-9817-19b1139e6e18" providerId="ADAL" clId="{78AABC10-1D51-470C-A9BB-F8C980EF3C17}" dt="2025-11-11T08:03:37.627" v="1435" actId="478"/>
          <ac:picMkLst>
            <pc:docMk/>
            <pc:sldMk cId="3242115945" sldId="340"/>
            <ac:picMk id="5" creationId="{5DA4FF8D-DAC5-ACCF-3CDE-3238761A298C}"/>
          </ac:picMkLst>
        </pc:picChg>
      </pc:sldChg>
      <pc:sldChg chg="addSp add mod">
        <pc:chgData name="Sophie Neessen" userId="c0a093d0-b370-4137-9817-19b1139e6e18" providerId="ADAL" clId="{78AABC10-1D51-470C-A9BB-F8C980EF3C17}" dt="2025-10-22T07:24:44.870" v="64" actId="22"/>
        <pc:sldMkLst>
          <pc:docMk/>
          <pc:sldMk cId="4125375783" sldId="361"/>
        </pc:sldMkLst>
        <pc:picChg chg="add">
          <ac:chgData name="Sophie Neessen" userId="c0a093d0-b370-4137-9817-19b1139e6e18" providerId="ADAL" clId="{78AABC10-1D51-470C-A9BB-F8C980EF3C17}" dt="2025-10-22T07:24:44.870" v="64" actId="22"/>
          <ac:picMkLst>
            <pc:docMk/>
            <pc:sldMk cId="4125375783" sldId="361"/>
            <ac:picMk id="4" creationId="{66645EBC-B8C7-1E33-EA7A-528B9D8AF9B4}"/>
          </ac:picMkLst>
        </pc:picChg>
      </pc:sldChg>
      <pc:sldChg chg="addSp add mod">
        <pc:chgData name="Sophie Neessen" userId="c0a093d0-b370-4137-9817-19b1139e6e18" providerId="ADAL" clId="{78AABC10-1D51-470C-A9BB-F8C980EF3C17}" dt="2025-10-22T07:25:30.401" v="70" actId="22"/>
        <pc:sldMkLst>
          <pc:docMk/>
          <pc:sldMk cId="3428923297" sldId="362"/>
        </pc:sldMkLst>
        <pc:picChg chg="add">
          <ac:chgData name="Sophie Neessen" userId="c0a093d0-b370-4137-9817-19b1139e6e18" providerId="ADAL" clId="{78AABC10-1D51-470C-A9BB-F8C980EF3C17}" dt="2025-10-22T07:25:30.401" v="70" actId="22"/>
          <ac:picMkLst>
            <pc:docMk/>
            <pc:sldMk cId="3428923297" sldId="362"/>
            <ac:picMk id="4" creationId="{E66A218C-1CD7-0428-B60F-4AF4C3B0850F}"/>
          </ac:picMkLst>
        </pc:picChg>
      </pc:sldChg>
      <pc:sldChg chg="addSp delSp modSp add mod">
        <pc:chgData name="Sophie Neessen" userId="c0a093d0-b370-4137-9817-19b1139e6e18" providerId="ADAL" clId="{78AABC10-1D51-470C-A9BB-F8C980EF3C17}" dt="2025-10-22T07:29:09.797" v="73" actId="22"/>
        <pc:sldMkLst>
          <pc:docMk/>
          <pc:sldMk cId="1649714791" sldId="363"/>
        </pc:sldMkLst>
        <pc:picChg chg="add">
          <ac:chgData name="Sophie Neessen" userId="c0a093d0-b370-4137-9817-19b1139e6e18" providerId="ADAL" clId="{78AABC10-1D51-470C-A9BB-F8C980EF3C17}" dt="2025-10-22T07:29:09.797" v="73" actId="22"/>
          <ac:picMkLst>
            <pc:docMk/>
            <pc:sldMk cId="1649714791" sldId="363"/>
            <ac:picMk id="6" creationId="{5F3A823E-A52B-4046-CC90-099DEC22038B}"/>
          </ac:picMkLst>
        </pc:picChg>
      </pc:sldChg>
      <pc:sldChg chg="addSp add mod">
        <pc:chgData name="Sophie Neessen" userId="c0a093d0-b370-4137-9817-19b1139e6e18" providerId="ADAL" clId="{78AABC10-1D51-470C-A9BB-F8C980EF3C17}" dt="2025-10-22T07:28:34.642" v="72" actId="22"/>
        <pc:sldMkLst>
          <pc:docMk/>
          <pc:sldMk cId="59436373" sldId="364"/>
        </pc:sldMkLst>
        <pc:picChg chg="add">
          <ac:chgData name="Sophie Neessen" userId="c0a093d0-b370-4137-9817-19b1139e6e18" providerId="ADAL" clId="{78AABC10-1D51-470C-A9BB-F8C980EF3C17}" dt="2025-10-22T07:28:34.642" v="72" actId="22"/>
          <ac:picMkLst>
            <pc:docMk/>
            <pc:sldMk cId="59436373" sldId="364"/>
            <ac:picMk id="4" creationId="{71DDC1C0-241A-534E-F5A2-BA2B72E57889}"/>
          </ac:picMkLst>
        </pc:picChg>
      </pc:sldChg>
      <pc:sldChg chg="addSp add mod">
        <pc:chgData name="Sophie Neessen" userId="c0a093d0-b370-4137-9817-19b1139e6e18" providerId="ADAL" clId="{78AABC10-1D51-470C-A9BB-F8C980EF3C17}" dt="2025-10-22T07:26:18.166" v="71" actId="22"/>
        <pc:sldMkLst>
          <pc:docMk/>
          <pc:sldMk cId="3058379193" sldId="365"/>
        </pc:sldMkLst>
        <pc:picChg chg="add">
          <ac:chgData name="Sophie Neessen" userId="c0a093d0-b370-4137-9817-19b1139e6e18" providerId="ADAL" clId="{78AABC10-1D51-470C-A9BB-F8C980EF3C17}" dt="2025-10-22T07:26:18.166" v="71" actId="22"/>
          <ac:picMkLst>
            <pc:docMk/>
            <pc:sldMk cId="3058379193" sldId="365"/>
            <ac:picMk id="4" creationId="{8B11ECD6-D5AF-8FCB-A74D-9EDD687145C8}"/>
          </ac:picMkLst>
        </pc:picChg>
      </pc:sldChg>
      <pc:sldChg chg="addSp add mod">
        <pc:chgData name="Sophie Neessen" userId="c0a093d0-b370-4137-9817-19b1139e6e18" providerId="ADAL" clId="{78AABC10-1D51-470C-A9BB-F8C980EF3C17}" dt="2025-10-22T07:31:05.492" v="76" actId="22"/>
        <pc:sldMkLst>
          <pc:docMk/>
          <pc:sldMk cId="892977722" sldId="366"/>
        </pc:sldMkLst>
        <pc:picChg chg="add">
          <ac:chgData name="Sophie Neessen" userId="c0a093d0-b370-4137-9817-19b1139e6e18" providerId="ADAL" clId="{78AABC10-1D51-470C-A9BB-F8C980EF3C17}" dt="2025-10-22T07:31:05.492" v="76" actId="22"/>
          <ac:picMkLst>
            <pc:docMk/>
            <pc:sldMk cId="892977722" sldId="366"/>
            <ac:picMk id="4" creationId="{E52B016E-31F0-11A1-30E3-D4C7F2AABDF1}"/>
          </ac:picMkLst>
        </pc:picChg>
      </pc:sldChg>
      <pc:sldChg chg="addSp add mod">
        <pc:chgData name="Sophie Neessen" userId="c0a093d0-b370-4137-9817-19b1139e6e18" providerId="ADAL" clId="{78AABC10-1D51-470C-A9BB-F8C980EF3C17}" dt="2025-10-22T07:30:32.079" v="75" actId="22"/>
        <pc:sldMkLst>
          <pc:docMk/>
          <pc:sldMk cId="3527757265" sldId="367"/>
        </pc:sldMkLst>
        <pc:picChg chg="add">
          <ac:chgData name="Sophie Neessen" userId="c0a093d0-b370-4137-9817-19b1139e6e18" providerId="ADAL" clId="{78AABC10-1D51-470C-A9BB-F8C980EF3C17}" dt="2025-10-22T07:30:32.079" v="75" actId="22"/>
          <ac:picMkLst>
            <pc:docMk/>
            <pc:sldMk cId="3527757265" sldId="367"/>
            <ac:picMk id="4" creationId="{FE620B4C-073C-BF44-6BF5-E812F6124613}"/>
          </ac:picMkLst>
        </pc:picChg>
      </pc:sldChg>
      <pc:sldChg chg="addSp add mod">
        <pc:chgData name="Sophie Neessen" userId="c0a093d0-b370-4137-9817-19b1139e6e18" providerId="ADAL" clId="{78AABC10-1D51-470C-A9BB-F8C980EF3C17}" dt="2025-10-22T07:29:48.201" v="74" actId="22"/>
        <pc:sldMkLst>
          <pc:docMk/>
          <pc:sldMk cId="693750496" sldId="368"/>
        </pc:sldMkLst>
        <pc:picChg chg="add">
          <ac:chgData name="Sophie Neessen" userId="c0a093d0-b370-4137-9817-19b1139e6e18" providerId="ADAL" clId="{78AABC10-1D51-470C-A9BB-F8C980EF3C17}" dt="2025-10-22T07:29:48.201" v="74" actId="22"/>
          <ac:picMkLst>
            <pc:docMk/>
            <pc:sldMk cId="693750496" sldId="368"/>
            <ac:picMk id="4" creationId="{6F7E4F90-3BE3-8E36-E28F-A3994D8E934D}"/>
          </ac:picMkLst>
        </pc:picChg>
      </pc:sldChg>
      <pc:sldChg chg="modSp add mod">
        <pc:chgData name="Sophie Neessen" userId="c0a093d0-b370-4137-9817-19b1139e6e18" providerId="ADAL" clId="{78AABC10-1D51-470C-A9BB-F8C980EF3C17}" dt="2025-10-22T08:00:05.703" v="1413" actId="20577"/>
        <pc:sldMkLst>
          <pc:docMk/>
          <pc:sldMk cId="1190133888" sldId="369"/>
        </pc:sldMkLst>
        <pc:spChg chg="mod">
          <ac:chgData name="Sophie Neessen" userId="c0a093d0-b370-4137-9817-19b1139e6e18" providerId="ADAL" clId="{78AABC10-1D51-470C-A9BB-F8C980EF3C17}" dt="2025-10-22T08:00:05.703" v="1413" actId="20577"/>
          <ac:spMkLst>
            <pc:docMk/>
            <pc:sldMk cId="1190133888" sldId="369"/>
            <ac:spMk id="6" creationId="{94B4C0C4-3480-ABAD-A31B-C5545C16AA95}"/>
          </ac:spMkLst>
        </pc:spChg>
      </pc:sldChg>
      <pc:sldChg chg="add del setBg">
        <pc:chgData name="Sophie Neessen" userId="c0a093d0-b370-4137-9817-19b1139e6e18" providerId="ADAL" clId="{78AABC10-1D51-470C-A9BB-F8C980EF3C17}" dt="2025-11-11T08:01:06.126" v="1430" actId="47"/>
        <pc:sldMkLst>
          <pc:docMk/>
          <pc:sldMk cId="1478711969" sldId="370"/>
        </pc:sldMkLst>
      </pc:sldChg>
      <pc:sldMasterChg chg="addSldLayout delSldLayout modSldLayout">
        <pc:chgData name="Sophie Neessen" userId="c0a093d0-b370-4137-9817-19b1139e6e18" providerId="ADAL" clId="{78AABC10-1D51-470C-A9BB-F8C980EF3C17}" dt="2025-11-11T08:02:24.038" v="1434" actId="1076"/>
        <pc:sldMasterMkLst>
          <pc:docMk/>
          <pc:sldMasterMk cId="460033337" sldId="2147483648"/>
        </pc:sldMasterMkLst>
        <pc:sldLayoutChg chg="modSp add del mod">
          <pc:chgData name="Sophie Neessen" userId="c0a093d0-b370-4137-9817-19b1139e6e18" providerId="ADAL" clId="{78AABC10-1D51-470C-A9BB-F8C980EF3C17}" dt="2025-11-11T08:02:24.038" v="1434" actId="1076"/>
          <pc:sldLayoutMkLst>
            <pc:docMk/>
            <pc:sldMasterMk cId="460033337" sldId="2147483648"/>
            <pc:sldLayoutMk cId="4114850930" sldId="2147483657"/>
          </pc:sldLayoutMkLst>
          <pc:spChg chg="mod">
            <ac:chgData name="Sophie Neessen" userId="c0a093d0-b370-4137-9817-19b1139e6e18" providerId="ADAL" clId="{78AABC10-1D51-470C-A9BB-F8C980EF3C17}" dt="2025-11-11T08:02:19.073" v="1433" actId="1076"/>
            <ac:spMkLst>
              <pc:docMk/>
              <pc:sldMasterMk cId="460033337" sldId="2147483648"/>
              <pc:sldLayoutMk cId="4114850930" sldId="2147483657"/>
              <ac:spMk id="9" creationId="{25433583-CC8D-4F4C-869E-33F74E9BB4AF}"/>
            </ac:spMkLst>
          </pc:spChg>
          <pc:spChg chg="mod">
            <ac:chgData name="Sophie Neessen" userId="c0a093d0-b370-4137-9817-19b1139e6e18" providerId="ADAL" clId="{78AABC10-1D51-470C-A9BB-F8C980EF3C17}" dt="2025-11-11T08:02:19.073" v="1433" actId="1076"/>
            <ac:spMkLst>
              <pc:docMk/>
              <pc:sldMasterMk cId="460033337" sldId="2147483648"/>
              <pc:sldLayoutMk cId="4114850930" sldId="2147483657"/>
              <ac:spMk id="12" creationId="{9964709A-5EB1-CF49-ACCA-4EB22D8F9770}"/>
            </ac:spMkLst>
          </pc:spChg>
          <pc:picChg chg="mod">
            <ac:chgData name="Sophie Neessen" userId="c0a093d0-b370-4137-9817-19b1139e6e18" providerId="ADAL" clId="{78AABC10-1D51-470C-A9BB-F8C980EF3C17}" dt="2025-11-11T08:02:19.073" v="1433" actId="1076"/>
            <ac:picMkLst>
              <pc:docMk/>
              <pc:sldMasterMk cId="460033337" sldId="2147483648"/>
              <pc:sldLayoutMk cId="4114850930" sldId="2147483657"/>
              <ac:picMk id="7" creationId="{A32EC975-57B9-6149-8B84-EC02919AD6C1}"/>
            </ac:picMkLst>
          </pc:picChg>
          <pc:picChg chg="mod">
            <ac:chgData name="Sophie Neessen" userId="c0a093d0-b370-4137-9817-19b1139e6e18" providerId="ADAL" clId="{78AABC10-1D51-470C-A9BB-F8C980EF3C17}" dt="2025-11-11T08:02:24.038" v="1434" actId="1076"/>
            <ac:picMkLst>
              <pc:docMk/>
              <pc:sldMasterMk cId="460033337" sldId="2147483648"/>
              <pc:sldLayoutMk cId="4114850930" sldId="2147483657"/>
              <ac:picMk id="8" creationId="{15F4B2BD-EA68-F340-B75E-6F1FC7F707D8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9C52E-85B9-224D-9E43-415200723BB9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8CBBB-8F99-C74F-96CA-B61E4C32DA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406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429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124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19C4CF-4096-4A46-9EEE-992B88D7F371}" type="slidenum">
              <a:rPr lang="nl-NL" smtClean="0"/>
              <a:t>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1217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117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5C9F6-22D1-EF00-4B2C-928020155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98750CB-24C1-22A3-FA35-296CB8569B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9CF6BB4E-9BFE-D141-6CDF-33E6A99B3F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DEB6F9F-D6F7-1B0A-7B75-AB24DE5FB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4095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4B635-973D-0799-31D6-B5F84818F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D88E396-FE72-6A8F-6328-9EE9480A2A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6CF4BE49-B6DF-5227-6472-904B4EF357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BB6FD52-C4CB-A9E1-B033-5D2E7E0316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7904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ADEE7-CC8F-BF36-819D-840991048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463A22A1-41CD-1348-28EB-FB912F01E9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7B15E881-51DA-9B3A-D0BD-7D7D2A5F02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EC66331-4F11-90D3-07C6-ADC346328A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491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C8E43-CE79-9C5C-679B-9089E27FF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418AFD94-6851-E8AF-D6B6-4B8AAAE08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BAE7DBF3-3611-345E-4E93-BA59C06400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973CE85-1D93-19FC-EACA-4E689B702E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8504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5BC14-3216-56D8-C261-EF506B0E9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9AB48B7-5289-A5C0-E914-13E79A9C3E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94B9B2B0-8ED6-E589-6CC1-0BFEEB076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4BB2ABB-F85B-646E-519A-6DFD5217C7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54874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3D77D-42C9-246B-2751-8F409070A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AB47B040-E861-B4CA-446E-946B8BE98D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32D7509F-2396-7F6A-4284-2F1041938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2826A3E-1C82-E217-BCB6-821B769E4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49864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F44D4-50C3-4E6D-F3F3-963BBE328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EE0608CD-A0AD-CA30-BD86-F2F19AC409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7E6B52FA-C3C5-0646-299F-EB8562D934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C0364BC-693D-C148-EAD8-54F6BE1063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1698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A35EF-A8B8-AD5D-6FD6-9FBF44292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7B24F83-F41E-FFA0-E7C6-B925700FE5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6DACD847-C0C1-5707-DCF2-B29F26193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3B31A8C-4D2A-5C2C-F8C4-D0A17515D1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3156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5087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19239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A3FAB-4325-201F-1CFE-BD6C488C7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A87350A-C341-9140-FF3E-7D6EC53AFA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FD323D2-5D78-A48B-34B5-84DB5CD24F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A694783-FC00-4C50-BA79-FCBEA28E2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2942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emf"/><Relationship Id="rId3" Type="http://schemas.openxmlformats.org/officeDocument/2006/relationships/image" Target="../media/image23.svg"/><Relationship Id="rId7" Type="http://schemas.openxmlformats.org/officeDocument/2006/relationships/image" Target="../media/image27.png"/><Relationship Id="rId12" Type="http://schemas.openxmlformats.org/officeDocument/2006/relationships/image" Target="../media/image32.emf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6.svg"/><Relationship Id="rId11" Type="http://schemas.openxmlformats.org/officeDocument/2006/relationships/image" Target="../media/image31.emf"/><Relationship Id="rId5" Type="http://schemas.openxmlformats.org/officeDocument/2006/relationships/image" Target="../media/image25.png"/><Relationship Id="rId15" Type="http://schemas.openxmlformats.org/officeDocument/2006/relationships/image" Target="../media/image35.emf"/><Relationship Id="rId10" Type="http://schemas.openxmlformats.org/officeDocument/2006/relationships/image" Target="../media/image30.emf"/><Relationship Id="rId4" Type="http://schemas.openxmlformats.org/officeDocument/2006/relationships/image" Target="../media/image24.svg"/><Relationship Id="rId9" Type="http://schemas.openxmlformats.org/officeDocument/2006/relationships/image" Target="../media/image29.svg"/><Relationship Id="rId14" Type="http://schemas.openxmlformats.org/officeDocument/2006/relationships/image" Target="../media/image34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501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41279" y="-180000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5244BC12-40CC-6E48-AB6C-6A1245AC49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28" name="Afbeelding 61">
            <a:extLst>
              <a:ext uri="{FF2B5EF4-FFF2-40B4-BE49-F238E27FC236}">
                <a16:creationId xmlns:a16="http://schemas.microsoft.com/office/drawing/2014/main" id="{F91C290F-0D19-8340-B377-89CADD6956D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  <p:sp>
        <p:nvSpPr>
          <p:cNvPr id="29" name="Tekstvak 28">
            <a:extLst>
              <a:ext uri="{FF2B5EF4-FFF2-40B4-BE49-F238E27FC236}">
                <a16:creationId xmlns:a16="http://schemas.microsoft.com/office/drawing/2014/main" id="{8764057F-6674-6041-8B53-36272DD7E36E}"/>
              </a:ext>
            </a:extLst>
          </p:cNvPr>
          <p:cNvSpPr txBox="1"/>
          <p:nvPr userDrawn="1"/>
        </p:nvSpPr>
        <p:spPr>
          <a:xfrm>
            <a:off x="10882424" y="252609"/>
            <a:ext cx="1225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800">
                <a:latin typeface="Futura T" panose="020B0800000000000000" pitchFamily="34" charset="0"/>
              </a:rPr>
              <a:t>Breadcrumb plaatsen</a:t>
            </a:r>
          </a:p>
        </p:txBody>
      </p:sp>
    </p:spTree>
    <p:extLst>
      <p:ext uri="{BB962C8B-B14F-4D97-AF65-F5344CB8AC3E}">
        <p14:creationId xmlns:p14="http://schemas.microsoft.com/office/powerpoint/2010/main" val="76971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203553"/>
            <a:ext cx="8102125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771125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6565208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62787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4C9D935-98A3-5248-AB82-A2069858B0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9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5531308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5728560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80000" y="205264"/>
            <a:ext cx="10437860" cy="5137242"/>
          </a:xfrm>
          <a:prstGeom prst="rect">
            <a:avLst/>
          </a:prstGeom>
        </p:spPr>
      </p:pic>
      <p:sp>
        <p:nvSpPr>
          <p:cNvPr id="28" name="Tekstvak 27">
            <a:extLst>
              <a:ext uri="{FF2B5EF4-FFF2-40B4-BE49-F238E27FC236}">
                <a16:creationId xmlns:a16="http://schemas.microsoft.com/office/drawing/2014/main" id="{C5DD0879-A4CB-D841-BD21-3EF1CD5444A7}"/>
              </a:ext>
            </a:extLst>
          </p:cNvPr>
          <p:cNvSpPr txBox="1"/>
          <p:nvPr userDrawn="1"/>
        </p:nvSpPr>
        <p:spPr>
          <a:xfrm>
            <a:off x="4210143" y="2589219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37A1128F-3250-9A40-BD3B-1222BAE1561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45" name="Afbeelding 61">
            <a:extLst>
              <a:ext uri="{FF2B5EF4-FFF2-40B4-BE49-F238E27FC236}">
                <a16:creationId xmlns:a16="http://schemas.microsoft.com/office/drawing/2014/main" id="{9DBDDF01-CF38-4342-9BF6-8A9E538BABA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0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558E34DB-EA15-4268-9C08-CE07C5070714}"/>
              </a:ext>
            </a:extLst>
          </p:cNvPr>
          <p:cNvSpPr/>
          <p:nvPr userDrawn="1"/>
        </p:nvSpPr>
        <p:spPr>
          <a:xfrm>
            <a:off x="0" y="5697967"/>
            <a:ext cx="12192000" cy="116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32EE5F8D-7A88-449B-A30D-25BA0FC8D6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000" y="5897427"/>
            <a:ext cx="11753577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ACF9D19-3C5C-4DA7-B444-E12DF2FD01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6497"/>
          <a:stretch/>
        </p:blipFill>
        <p:spPr>
          <a:xfrm>
            <a:off x="9840952" y="4653789"/>
            <a:ext cx="1689736" cy="135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0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el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4DE384F-42C4-F84E-982C-7A4C12B5EE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EC48FC03-4564-B149-A0C5-3885F0C1E8F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003" y="352680"/>
            <a:ext cx="5957136" cy="2830532"/>
          </a:xfrm>
          <a:prstGeom prst="rect">
            <a:avLst/>
          </a:prstGeom>
          <a:effectLst>
            <a:outerShdw blurRad="431800" dir="3960000" sx="102000" sy="102000" algn="ctr" rotWithShape="0">
              <a:prstClr val="black">
                <a:alpha val="16000"/>
              </a:prstClr>
            </a:outerShdw>
          </a:effectLst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A0F1E15E-4D36-CC42-92F1-2EE7CCC3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4984" y="1157145"/>
            <a:ext cx="5712685" cy="1906951"/>
          </a:xfrm>
        </p:spPr>
        <p:txBody>
          <a:bodyPr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6E485A5B-4C2E-1E43-B885-18D087010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4984" y="503417"/>
            <a:ext cx="5712685" cy="653728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95140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117F944-4A16-7D4F-9E1F-8A1631E1C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7F0B726-82AC-A54B-94EA-39EA24CFE7A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4595" y="153883"/>
            <a:ext cx="2053177" cy="161545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333AE09-5D98-524D-BBC0-A6495F811B02}"/>
              </a:ext>
            </a:extLst>
          </p:cNvPr>
          <p:cNvSpPr/>
          <p:nvPr userDrawn="1"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5400" b="1">
                <a:solidFill>
                  <a:srgbClr val="DA362D"/>
                </a:solidFill>
                <a:latin typeface="Raleway Black" panose="020B0503030101060003" pitchFamily="34" charset="77"/>
              </a:rPr>
              <a:t>Bedankt </a:t>
            </a:r>
          </a:p>
          <a:p>
            <a:pPr algn="ctr"/>
            <a:r>
              <a:rPr lang="nl-NL" sz="54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voor je tijd!</a:t>
            </a:r>
            <a:endParaRPr lang="nl-NL" sz="5400" b="1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67134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oorbla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A32EC975-57B9-6149-8B84-EC02919AD6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48189" y="241550"/>
            <a:ext cx="3930680" cy="2666767"/>
          </a:xfrm>
          <a:prstGeom prst="rect">
            <a:avLst/>
          </a:prstGeom>
          <a:effectLst>
            <a:outerShdw blurRad="635000" sx="105000" sy="105000" algn="ctr" rotWithShape="0">
              <a:prstClr val="black">
                <a:alpha val="10000"/>
              </a:prstClr>
            </a:outerShdw>
          </a:effec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5F4B2BD-EA68-F340-B75E-6F1FC7F707D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13226" y="241550"/>
            <a:ext cx="2053177" cy="1615451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25433583-CC8D-4F4C-869E-33F74E9BB4AF}"/>
              </a:ext>
            </a:extLst>
          </p:cNvPr>
          <p:cNvSpPr txBox="1">
            <a:spLocks/>
          </p:cNvSpPr>
          <p:nvPr userDrawn="1"/>
        </p:nvSpPr>
        <p:spPr>
          <a:xfrm>
            <a:off x="315922" y="717949"/>
            <a:ext cx="434102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bg1"/>
                </a:solidFill>
                <a:latin typeface="Raleway" panose="020B0503030101060003" pitchFamily="34" charset="77"/>
                <a:ea typeface="+mj-ea"/>
                <a:cs typeface="+mj-cs"/>
              </a:defRPr>
            </a:lvl1pPr>
          </a:lstStyle>
          <a:p>
            <a:r>
              <a:rPr lang="nl-NL" sz="3200" b="1" i="0">
                <a:solidFill>
                  <a:srgbClr val="D5291D"/>
                </a:solidFill>
                <a:latin typeface="Futura T" panose="020B0800000000000000" pitchFamily="34" charset="0"/>
                <a:ea typeface="Open Sans Extrabold" charset="0"/>
                <a:cs typeface="Futura" panose="020B0602020204020303" pitchFamily="34" charset="-79"/>
              </a:rPr>
              <a:t>TOOLBOXMEETING</a:t>
            </a:r>
            <a:endParaRPr lang="nl-NL" sz="3000" b="1" i="0">
              <a:solidFill>
                <a:srgbClr val="C02A22"/>
              </a:solidFill>
              <a:latin typeface="Futura T" panose="020B0800000000000000" pitchFamily="34" charset="0"/>
              <a:cs typeface="Futura" panose="020B0602020204020303" pitchFamily="34" charset="-79"/>
            </a:endParaRP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964709A-5EB1-CF49-ACCA-4EB22D8F97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8010" y="1632607"/>
            <a:ext cx="3791037" cy="821809"/>
          </a:xfrm>
        </p:spPr>
        <p:txBody>
          <a:bodyPr anchor="t"/>
          <a:lstStyle>
            <a:lvl1pPr>
              <a:defRPr sz="3200" b="1" i="0">
                <a:solidFill>
                  <a:srgbClr val="31313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4114850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8986116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51FF35C-A20A-1240-8CEA-767C6E2344BB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077146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9" y="203553"/>
            <a:ext cx="8363608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995143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7983984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AC5133E-85FD-6941-95EE-B7581D2374CC}"/>
              </a:ext>
            </a:extLst>
          </p:cNvPr>
          <p:cNvSpPr txBox="1"/>
          <p:nvPr userDrawn="1"/>
        </p:nvSpPr>
        <p:spPr>
          <a:xfrm>
            <a:off x="9177921" y="325407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</p:spTree>
    <p:extLst>
      <p:ext uri="{BB962C8B-B14F-4D97-AF65-F5344CB8AC3E}">
        <p14:creationId xmlns:p14="http://schemas.microsoft.com/office/powerpoint/2010/main" val="270133871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B7898363-C489-924B-B544-1C65EB8FC379}"/>
              </a:ext>
            </a:extLst>
          </p:cNvPr>
          <p:cNvGrpSpPr/>
          <p:nvPr userDrawn="1"/>
        </p:nvGrpSpPr>
        <p:grpSpPr>
          <a:xfrm>
            <a:off x="251326" y="358419"/>
            <a:ext cx="1394135" cy="2401405"/>
            <a:chOff x="10797865" y="156784"/>
            <a:chExt cx="1394135" cy="2401405"/>
          </a:xfrm>
        </p:grpSpPr>
        <p:pic>
          <p:nvPicPr>
            <p:cNvPr id="4" name="Afbeelding 61">
              <a:extLst>
                <a:ext uri="{FF2B5EF4-FFF2-40B4-BE49-F238E27FC236}">
                  <a16:creationId xmlns:a16="http://schemas.microsoft.com/office/drawing/2014/main" id="{5971657D-C9C6-184E-B7A0-3586330EA0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5" name="Tekstvak 4">
              <a:extLst>
                <a:ext uri="{FF2B5EF4-FFF2-40B4-BE49-F238E27FC236}">
                  <a16:creationId xmlns:a16="http://schemas.microsoft.com/office/drawing/2014/main" id="{D0394D6A-C276-2B41-B286-3ACB1DBA51FC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6" name="Afbeelding 61">
              <a:extLst>
                <a:ext uri="{FF2B5EF4-FFF2-40B4-BE49-F238E27FC236}">
                  <a16:creationId xmlns:a16="http://schemas.microsoft.com/office/drawing/2014/main" id="{6B283615-B675-D94F-A4B1-B08FCC0E5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D165F6B5-5EE0-BF48-882F-C26E071592E1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8" name="Afbeelding 59">
              <a:extLst>
                <a:ext uri="{FF2B5EF4-FFF2-40B4-BE49-F238E27FC236}">
                  <a16:creationId xmlns:a16="http://schemas.microsoft.com/office/drawing/2014/main" id="{8E95E01E-7D36-B646-8BE1-18F001B0F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9" name="Tekstvak 8">
              <a:extLst>
                <a:ext uri="{FF2B5EF4-FFF2-40B4-BE49-F238E27FC236}">
                  <a16:creationId xmlns:a16="http://schemas.microsoft.com/office/drawing/2014/main" id="{4F247AF6-8B9D-FE4D-AC78-694EE2706A73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10" name="Afbeelding 57">
              <a:extLst>
                <a:ext uri="{FF2B5EF4-FFF2-40B4-BE49-F238E27FC236}">
                  <a16:creationId xmlns:a16="http://schemas.microsoft.com/office/drawing/2014/main" id="{1D9C6A38-CFBE-7040-BC08-608B8C841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4D41CE30-7E39-2A47-8F5F-00E470CEC34F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12" name="Afbeelding 55">
              <a:extLst>
                <a:ext uri="{FF2B5EF4-FFF2-40B4-BE49-F238E27FC236}">
                  <a16:creationId xmlns:a16="http://schemas.microsoft.com/office/drawing/2014/main" id="{DDF82943-2590-9143-BA08-52D9B5CE0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13" name="Tekstvak 12">
              <a:extLst>
                <a:ext uri="{FF2B5EF4-FFF2-40B4-BE49-F238E27FC236}">
                  <a16:creationId xmlns:a16="http://schemas.microsoft.com/office/drawing/2014/main" id="{DFC7F2A4-33AB-7141-A320-61038229FF5F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14" name="Afbeelding 53">
              <a:extLst>
                <a:ext uri="{FF2B5EF4-FFF2-40B4-BE49-F238E27FC236}">
                  <a16:creationId xmlns:a16="http://schemas.microsoft.com/office/drawing/2014/main" id="{6C992B0B-E48D-9F4B-ADA5-2B4BE6068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15" name="Tekstvak 14">
              <a:extLst>
                <a:ext uri="{FF2B5EF4-FFF2-40B4-BE49-F238E27FC236}">
                  <a16:creationId xmlns:a16="http://schemas.microsoft.com/office/drawing/2014/main" id="{5CA4B186-CE71-4344-869C-4ED7ADE3C2CC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16" name="Afbeelding 51">
              <a:extLst>
                <a:ext uri="{FF2B5EF4-FFF2-40B4-BE49-F238E27FC236}">
                  <a16:creationId xmlns:a16="http://schemas.microsoft.com/office/drawing/2014/main" id="{19B5DB68-AA82-254D-9724-FC72F2CF6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17" name="Tekstvak 16">
              <a:extLst>
                <a:ext uri="{FF2B5EF4-FFF2-40B4-BE49-F238E27FC236}">
                  <a16:creationId xmlns:a16="http://schemas.microsoft.com/office/drawing/2014/main" id="{4EA50419-8F72-C549-822C-F334E1B9CCE6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18" name="Groep 17">
            <a:extLst>
              <a:ext uri="{FF2B5EF4-FFF2-40B4-BE49-F238E27FC236}">
                <a16:creationId xmlns:a16="http://schemas.microsoft.com/office/drawing/2014/main" id="{31DDAA45-BE3E-2443-A542-4DFFC1E11653}"/>
              </a:ext>
            </a:extLst>
          </p:cNvPr>
          <p:cNvGrpSpPr/>
          <p:nvPr userDrawn="1"/>
        </p:nvGrpSpPr>
        <p:grpSpPr>
          <a:xfrm>
            <a:off x="1770742" y="358419"/>
            <a:ext cx="1394135" cy="2401405"/>
            <a:chOff x="10797865" y="156784"/>
            <a:chExt cx="1394135" cy="2401405"/>
          </a:xfrm>
        </p:grpSpPr>
        <p:pic>
          <p:nvPicPr>
            <p:cNvPr id="19" name="Afbeelding 61">
              <a:extLst>
                <a:ext uri="{FF2B5EF4-FFF2-40B4-BE49-F238E27FC236}">
                  <a16:creationId xmlns:a16="http://schemas.microsoft.com/office/drawing/2014/main" id="{10CF7A8A-94C7-1344-BB06-F075F8024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20" name="Tekstvak 19">
              <a:extLst>
                <a:ext uri="{FF2B5EF4-FFF2-40B4-BE49-F238E27FC236}">
                  <a16:creationId xmlns:a16="http://schemas.microsoft.com/office/drawing/2014/main" id="{C2FB1790-43CF-7E45-8DDE-876149F832D7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21" name="Afbeelding 61">
              <a:extLst>
                <a:ext uri="{FF2B5EF4-FFF2-40B4-BE49-F238E27FC236}">
                  <a16:creationId xmlns:a16="http://schemas.microsoft.com/office/drawing/2014/main" id="{B74CE92A-AF38-314A-BF70-36E096CC1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22" name="Tekstvak 21">
              <a:extLst>
                <a:ext uri="{FF2B5EF4-FFF2-40B4-BE49-F238E27FC236}">
                  <a16:creationId xmlns:a16="http://schemas.microsoft.com/office/drawing/2014/main" id="{4243A8A8-0956-224F-8815-EF9DA08E7503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23" name="Afbeelding 59">
              <a:extLst>
                <a:ext uri="{FF2B5EF4-FFF2-40B4-BE49-F238E27FC236}">
                  <a16:creationId xmlns:a16="http://schemas.microsoft.com/office/drawing/2014/main" id="{ACEF2B88-0CA1-D544-98F9-F5DD492D9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24" name="Tekstvak 23">
              <a:extLst>
                <a:ext uri="{FF2B5EF4-FFF2-40B4-BE49-F238E27FC236}">
                  <a16:creationId xmlns:a16="http://schemas.microsoft.com/office/drawing/2014/main" id="{9F4CC002-AB97-FD47-9F40-976B10D52F0B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25" name="Afbeelding 57">
              <a:extLst>
                <a:ext uri="{FF2B5EF4-FFF2-40B4-BE49-F238E27FC236}">
                  <a16:creationId xmlns:a16="http://schemas.microsoft.com/office/drawing/2014/main" id="{C202F3FE-77B2-C044-AA24-1177CD568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26" name="Tekstvak 25">
              <a:extLst>
                <a:ext uri="{FF2B5EF4-FFF2-40B4-BE49-F238E27FC236}">
                  <a16:creationId xmlns:a16="http://schemas.microsoft.com/office/drawing/2014/main" id="{00843E50-7048-F047-AEB5-139A5A9FD206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27" name="Afbeelding 55">
              <a:extLst>
                <a:ext uri="{FF2B5EF4-FFF2-40B4-BE49-F238E27FC236}">
                  <a16:creationId xmlns:a16="http://schemas.microsoft.com/office/drawing/2014/main" id="{B7497F31-E054-5341-827E-78E3A2E2C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28" name="Tekstvak 27">
              <a:extLst>
                <a:ext uri="{FF2B5EF4-FFF2-40B4-BE49-F238E27FC236}">
                  <a16:creationId xmlns:a16="http://schemas.microsoft.com/office/drawing/2014/main" id="{4A743FEC-EE07-1F46-98CD-C7B93C487A3D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29" name="Afbeelding 53">
              <a:extLst>
                <a:ext uri="{FF2B5EF4-FFF2-40B4-BE49-F238E27FC236}">
                  <a16:creationId xmlns:a16="http://schemas.microsoft.com/office/drawing/2014/main" id="{00D27F38-2622-7A45-B01C-F11BDDE8F9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30" name="Tekstvak 29">
              <a:extLst>
                <a:ext uri="{FF2B5EF4-FFF2-40B4-BE49-F238E27FC236}">
                  <a16:creationId xmlns:a16="http://schemas.microsoft.com/office/drawing/2014/main" id="{B5EB85D2-F8DB-D14F-BD74-8A9754EEC548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31" name="Afbeelding 51">
              <a:extLst>
                <a:ext uri="{FF2B5EF4-FFF2-40B4-BE49-F238E27FC236}">
                  <a16:creationId xmlns:a16="http://schemas.microsoft.com/office/drawing/2014/main" id="{C4E2AD78-73C9-E84F-A84E-178DA0973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32" name="Tekstvak 31">
              <a:extLst>
                <a:ext uri="{FF2B5EF4-FFF2-40B4-BE49-F238E27FC236}">
                  <a16:creationId xmlns:a16="http://schemas.microsoft.com/office/drawing/2014/main" id="{6323B485-7FBE-1444-91DD-902D81A98B39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33" name="Groep 32">
            <a:extLst>
              <a:ext uri="{FF2B5EF4-FFF2-40B4-BE49-F238E27FC236}">
                <a16:creationId xmlns:a16="http://schemas.microsoft.com/office/drawing/2014/main" id="{DFBEB732-4C7C-1444-B053-C8D271535488}"/>
              </a:ext>
            </a:extLst>
          </p:cNvPr>
          <p:cNvGrpSpPr/>
          <p:nvPr userDrawn="1"/>
        </p:nvGrpSpPr>
        <p:grpSpPr>
          <a:xfrm>
            <a:off x="3310785" y="358419"/>
            <a:ext cx="1394135" cy="2401405"/>
            <a:chOff x="10797865" y="156784"/>
            <a:chExt cx="1394135" cy="2401405"/>
          </a:xfrm>
        </p:grpSpPr>
        <p:pic>
          <p:nvPicPr>
            <p:cNvPr id="34" name="Afbeelding 61">
              <a:extLst>
                <a:ext uri="{FF2B5EF4-FFF2-40B4-BE49-F238E27FC236}">
                  <a16:creationId xmlns:a16="http://schemas.microsoft.com/office/drawing/2014/main" id="{E0D09455-407E-C94C-A91F-40308744E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35" name="Tekstvak 34">
              <a:extLst>
                <a:ext uri="{FF2B5EF4-FFF2-40B4-BE49-F238E27FC236}">
                  <a16:creationId xmlns:a16="http://schemas.microsoft.com/office/drawing/2014/main" id="{2C4A2BDA-9DAA-5648-9364-C46A635AEA0D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36" name="Afbeelding 61">
              <a:extLst>
                <a:ext uri="{FF2B5EF4-FFF2-40B4-BE49-F238E27FC236}">
                  <a16:creationId xmlns:a16="http://schemas.microsoft.com/office/drawing/2014/main" id="{4D20B6E8-5134-6443-A5C8-212FB35030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37" name="Tekstvak 36">
              <a:extLst>
                <a:ext uri="{FF2B5EF4-FFF2-40B4-BE49-F238E27FC236}">
                  <a16:creationId xmlns:a16="http://schemas.microsoft.com/office/drawing/2014/main" id="{6D30BE4A-B64B-3F40-9BAB-0F5CE4C56E18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38" name="Afbeelding 59">
              <a:extLst>
                <a:ext uri="{FF2B5EF4-FFF2-40B4-BE49-F238E27FC236}">
                  <a16:creationId xmlns:a16="http://schemas.microsoft.com/office/drawing/2014/main" id="{FDDCB2C5-243B-E74F-A218-96AE6D649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39" name="Tekstvak 38">
              <a:extLst>
                <a:ext uri="{FF2B5EF4-FFF2-40B4-BE49-F238E27FC236}">
                  <a16:creationId xmlns:a16="http://schemas.microsoft.com/office/drawing/2014/main" id="{03892508-6E3A-5249-A1EC-256FBC98182E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40" name="Afbeelding 57">
              <a:extLst>
                <a:ext uri="{FF2B5EF4-FFF2-40B4-BE49-F238E27FC236}">
                  <a16:creationId xmlns:a16="http://schemas.microsoft.com/office/drawing/2014/main" id="{E750848E-32E6-1F44-B910-88D854EB3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41" name="Tekstvak 40">
              <a:extLst>
                <a:ext uri="{FF2B5EF4-FFF2-40B4-BE49-F238E27FC236}">
                  <a16:creationId xmlns:a16="http://schemas.microsoft.com/office/drawing/2014/main" id="{6AAEA410-93FF-094B-B1C4-D872137BEBA8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42" name="Afbeelding 55">
              <a:extLst>
                <a:ext uri="{FF2B5EF4-FFF2-40B4-BE49-F238E27FC236}">
                  <a16:creationId xmlns:a16="http://schemas.microsoft.com/office/drawing/2014/main" id="{ACD3BC3B-5304-B74D-B615-F3664A62F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43" name="Tekstvak 42">
              <a:extLst>
                <a:ext uri="{FF2B5EF4-FFF2-40B4-BE49-F238E27FC236}">
                  <a16:creationId xmlns:a16="http://schemas.microsoft.com/office/drawing/2014/main" id="{640670AD-3A58-8347-9A7E-4932148DAA39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44" name="Afbeelding 53">
              <a:extLst>
                <a:ext uri="{FF2B5EF4-FFF2-40B4-BE49-F238E27FC236}">
                  <a16:creationId xmlns:a16="http://schemas.microsoft.com/office/drawing/2014/main" id="{4CF79B9E-506A-504E-9D4E-401090B2F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45" name="Tekstvak 44">
              <a:extLst>
                <a:ext uri="{FF2B5EF4-FFF2-40B4-BE49-F238E27FC236}">
                  <a16:creationId xmlns:a16="http://schemas.microsoft.com/office/drawing/2014/main" id="{638C6DFC-4449-BE4F-A5D6-E5F4CEEE2034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46" name="Afbeelding 51">
              <a:extLst>
                <a:ext uri="{FF2B5EF4-FFF2-40B4-BE49-F238E27FC236}">
                  <a16:creationId xmlns:a16="http://schemas.microsoft.com/office/drawing/2014/main" id="{D96EFDA8-FDA2-1B4D-8C56-674B389DE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47" name="Tekstvak 46">
              <a:extLst>
                <a:ext uri="{FF2B5EF4-FFF2-40B4-BE49-F238E27FC236}">
                  <a16:creationId xmlns:a16="http://schemas.microsoft.com/office/drawing/2014/main" id="{853670AF-AE73-D540-AA59-D00505F1321F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pic>
        <p:nvPicPr>
          <p:cNvPr id="49" name="Afbeelding 48">
            <a:extLst>
              <a:ext uri="{FF2B5EF4-FFF2-40B4-BE49-F238E27FC236}">
                <a16:creationId xmlns:a16="http://schemas.microsoft.com/office/drawing/2014/main" id="{D2358978-85DE-8E42-AC68-6AE6E08DB0CE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88042" y="3323174"/>
            <a:ext cx="1282700" cy="1155700"/>
          </a:xfrm>
          <a:prstGeom prst="rect">
            <a:avLst/>
          </a:prstGeom>
        </p:spPr>
      </p:pic>
      <p:pic>
        <p:nvPicPr>
          <p:cNvPr id="50" name="Afbeelding 49">
            <a:extLst>
              <a:ext uri="{FF2B5EF4-FFF2-40B4-BE49-F238E27FC236}">
                <a16:creationId xmlns:a16="http://schemas.microsoft.com/office/drawing/2014/main" id="{C68975F2-A1EE-CB46-916D-67C95841199B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889958" y="3323174"/>
            <a:ext cx="1155700" cy="1155700"/>
          </a:xfrm>
          <a:prstGeom prst="rect">
            <a:avLst/>
          </a:prstGeom>
        </p:spPr>
      </p:pic>
      <p:pic>
        <p:nvPicPr>
          <p:cNvPr id="51" name="Afbeelding 50">
            <a:extLst>
              <a:ext uri="{FF2B5EF4-FFF2-40B4-BE49-F238E27FC236}">
                <a16:creationId xmlns:a16="http://schemas.microsoft.com/office/drawing/2014/main" id="{F512316B-2ADE-4041-A36A-FC604C7C171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448346" y="3621624"/>
            <a:ext cx="850900" cy="558800"/>
          </a:xfrm>
          <a:prstGeom prst="rect">
            <a:avLst/>
          </a:prstGeom>
        </p:spPr>
      </p:pic>
      <p:pic>
        <p:nvPicPr>
          <p:cNvPr id="52" name="Afbeelding 51">
            <a:extLst>
              <a:ext uri="{FF2B5EF4-FFF2-40B4-BE49-F238E27FC236}">
                <a16:creationId xmlns:a16="http://schemas.microsoft.com/office/drawing/2014/main" id="{F35F7D94-6BFA-424F-8472-14E385A7E2A2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0800000">
            <a:off x="5416509" y="3559452"/>
            <a:ext cx="850900" cy="558800"/>
          </a:xfrm>
          <a:prstGeom prst="rect">
            <a:avLst/>
          </a:prstGeom>
        </p:spPr>
      </p:pic>
      <p:pic>
        <p:nvPicPr>
          <p:cNvPr id="54" name="Afbeelding 53">
            <a:extLst>
              <a:ext uri="{FF2B5EF4-FFF2-40B4-BE49-F238E27FC236}">
                <a16:creationId xmlns:a16="http://schemas.microsoft.com/office/drawing/2014/main" id="{EFDB66C3-D13D-A841-9152-C076AD5F4F8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397287" y="3524510"/>
            <a:ext cx="647700" cy="647700"/>
          </a:xfrm>
          <a:prstGeom prst="rect">
            <a:avLst/>
          </a:prstGeom>
        </p:spPr>
      </p:pic>
      <p:pic>
        <p:nvPicPr>
          <p:cNvPr id="55" name="Afbeelding 54">
            <a:extLst>
              <a:ext uri="{FF2B5EF4-FFF2-40B4-BE49-F238E27FC236}">
                <a16:creationId xmlns:a16="http://schemas.microsoft.com/office/drawing/2014/main" id="{3F65C44B-7BAA-7145-9191-FA22A2F93BF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6200000">
            <a:off x="4480528" y="3603903"/>
            <a:ext cx="850900" cy="558800"/>
          </a:xfrm>
          <a:prstGeom prst="rect">
            <a:avLst/>
          </a:prstGeom>
        </p:spPr>
      </p:pic>
      <p:pic>
        <p:nvPicPr>
          <p:cNvPr id="56" name="Afbeelding 55">
            <a:extLst>
              <a:ext uri="{FF2B5EF4-FFF2-40B4-BE49-F238E27FC236}">
                <a16:creationId xmlns:a16="http://schemas.microsoft.com/office/drawing/2014/main" id="{1BD9EA7B-4403-3049-9070-37F7570E9968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5400000">
            <a:off x="6382975" y="3550740"/>
            <a:ext cx="850900" cy="558800"/>
          </a:xfrm>
          <a:prstGeom prst="rect">
            <a:avLst/>
          </a:prstGeom>
        </p:spPr>
      </p:pic>
      <p:pic>
        <p:nvPicPr>
          <p:cNvPr id="57" name="Afbeelding 56">
            <a:extLst>
              <a:ext uri="{FF2B5EF4-FFF2-40B4-BE49-F238E27FC236}">
                <a16:creationId xmlns:a16="http://schemas.microsoft.com/office/drawing/2014/main" id="{0251864F-3FEA-344B-B466-3BC0E09E9B6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 flipH="1">
            <a:off x="8274473" y="3532724"/>
            <a:ext cx="647700" cy="6477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84222C5-1262-474D-8D2B-1EBC3BD52CC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054085" y="773038"/>
            <a:ext cx="6235700" cy="1409700"/>
          </a:xfrm>
          <a:prstGeom prst="rect">
            <a:avLst/>
          </a:prstGeom>
        </p:spPr>
      </p:pic>
      <p:pic>
        <p:nvPicPr>
          <p:cNvPr id="48" name="Afbeelding 47">
            <a:extLst>
              <a:ext uri="{FF2B5EF4-FFF2-40B4-BE49-F238E27FC236}">
                <a16:creationId xmlns:a16="http://schemas.microsoft.com/office/drawing/2014/main" id="{3B7DB039-FFA5-0E4E-A0CD-843282E6732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826423" y="4985139"/>
            <a:ext cx="37719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66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4">
            <a:extLst>
              <a:ext uri="{FF2B5EF4-FFF2-40B4-BE49-F238E27FC236}">
                <a16:creationId xmlns:a16="http://schemas.microsoft.com/office/drawing/2014/main" id="{D4D12AAD-4608-444F-83D7-858B8BED7DB3}"/>
              </a:ext>
            </a:extLst>
          </p:cNvPr>
          <p:cNvSpPr/>
          <p:nvPr userDrawn="1"/>
        </p:nvSpPr>
        <p:spPr>
          <a:xfrm>
            <a:off x="275121" y="179280"/>
            <a:ext cx="3286325" cy="6499439"/>
          </a:xfrm>
          <a:custGeom>
            <a:avLst/>
            <a:gdLst>
              <a:gd name="connsiteX0" fmla="*/ 0 w 3286325"/>
              <a:gd name="connsiteY0" fmla="*/ 0 h 6499439"/>
              <a:gd name="connsiteX1" fmla="*/ 3286325 w 3286325"/>
              <a:gd name="connsiteY1" fmla="*/ 0 h 6499439"/>
              <a:gd name="connsiteX2" fmla="*/ 3286325 w 3286325"/>
              <a:gd name="connsiteY2" fmla="*/ 6438469 h 6499439"/>
              <a:gd name="connsiteX3" fmla="*/ 3225354 w 3286325"/>
              <a:gd name="connsiteY3" fmla="*/ 6499439 h 6499439"/>
              <a:gd name="connsiteX4" fmla="*/ 60971 w 3286325"/>
              <a:gd name="connsiteY4" fmla="*/ 6499439 h 6499439"/>
              <a:gd name="connsiteX5" fmla="*/ 0 w 3286325"/>
              <a:gd name="connsiteY5" fmla="*/ 6438469 h 6499439"/>
              <a:gd name="connsiteX6" fmla="*/ 0 w 3286325"/>
              <a:gd name="connsiteY6" fmla="*/ 0 h 6499439"/>
              <a:gd name="connsiteX7" fmla="*/ 0 w 3286325"/>
              <a:gd name="connsiteY7" fmla="*/ 0 h 649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6325" h="6499439">
                <a:moveTo>
                  <a:pt x="0" y="0"/>
                </a:moveTo>
                <a:lnTo>
                  <a:pt x="3286325" y="0"/>
                </a:lnTo>
                <a:lnTo>
                  <a:pt x="3286325" y="6438469"/>
                </a:lnTo>
                <a:cubicBezTo>
                  <a:pt x="3286325" y="6472125"/>
                  <a:pt x="3259029" y="6499439"/>
                  <a:pt x="3225354" y="6499439"/>
                </a:cubicBezTo>
                <a:lnTo>
                  <a:pt x="60971" y="6499439"/>
                </a:lnTo>
                <a:cubicBezTo>
                  <a:pt x="27298" y="6499439"/>
                  <a:pt x="0" y="6472125"/>
                  <a:pt x="0" y="643846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609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3106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3">
            <a:extLst>
              <a:ext uri="{FF2B5EF4-FFF2-40B4-BE49-F238E27FC236}">
                <a16:creationId xmlns:a16="http://schemas.microsoft.com/office/drawing/2014/main" id="{67D70ED5-9D6A-3B43-8106-5CB27AF49B95}"/>
              </a:ext>
            </a:extLst>
          </p:cNvPr>
          <p:cNvSpPr/>
          <p:nvPr userDrawn="1"/>
        </p:nvSpPr>
        <p:spPr>
          <a:xfrm>
            <a:off x="807723" y="694592"/>
            <a:ext cx="10437860" cy="5137242"/>
          </a:xfrm>
          <a:custGeom>
            <a:avLst/>
            <a:gdLst>
              <a:gd name="connsiteX0" fmla="*/ 0 w 10437860"/>
              <a:gd name="connsiteY0" fmla="*/ 0 h 5137242"/>
              <a:gd name="connsiteX1" fmla="*/ 10437860 w 10437860"/>
              <a:gd name="connsiteY1" fmla="*/ 0 h 5137242"/>
              <a:gd name="connsiteX2" fmla="*/ 10437860 w 10437860"/>
              <a:gd name="connsiteY2" fmla="*/ 5089919 h 5137242"/>
              <a:gd name="connsiteX3" fmla="*/ 10387812 w 10437860"/>
              <a:gd name="connsiteY3" fmla="*/ 5137242 h 5137242"/>
              <a:gd name="connsiteX4" fmla="*/ 50048 w 10437860"/>
              <a:gd name="connsiteY4" fmla="*/ 5137242 h 5137242"/>
              <a:gd name="connsiteX5" fmla="*/ 0 w 10437860"/>
              <a:gd name="connsiteY5" fmla="*/ 5089919 h 5137242"/>
              <a:gd name="connsiteX6" fmla="*/ 0 w 10437860"/>
              <a:gd name="connsiteY6" fmla="*/ 0 h 5137242"/>
              <a:gd name="connsiteX7" fmla="*/ 0 w 10437860"/>
              <a:gd name="connsiteY7" fmla="*/ 0 h 513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437860" h="5137242">
                <a:moveTo>
                  <a:pt x="0" y="0"/>
                </a:moveTo>
                <a:lnTo>
                  <a:pt x="10437860" y="0"/>
                </a:lnTo>
                <a:lnTo>
                  <a:pt x="10437860" y="5089919"/>
                </a:lnTo>
                <a:cubicBezTo>
                  <a:pt x="10437860" y="5116057"/>
                  <a:pt x="10415449" y="5137242"/>
                  <a:pt x="10387812" y="5137242"/>
                </a:cubicBezTo>
                <a:lnTo>
                  <a:pt x="50048" y="5137242"/>
                </a:lnTo>
                <a:cubicBezTo>
                  <a:pt x="22407" y="5137242"/>
                  <a:pt x="0" y="5116057"/>
                  <a:pt x="0" y="508991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11113" cap="flat">
            <a:noFill/>
            <a:custDash>
              <a:ds d="150000" sp="150000"/>
            </a:custDash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03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FF073A5-638D-C145-B793-DA744C2D0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A684E13-1581-EA4E-9617-33BD1AF00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60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55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3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https://www.youtube.com/embed/xNMUWh37zsA?feature=oembed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37.png"/><Relationship Id="rId5" Type="http://schemas.openxmlformats.org/officeDocument/2006/relationships/hyperlink" Target="https://www.youtube.com/watch?v=xNMUWh37zsA" TargetMode="Externa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B9ED74-B863-1544-9A2E-4584F04C1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500" b="0" dirty="0">
                <a:latin typeface="Raleway" pitchFamily="2" charset="77"/>
              </a:rPr>
              <a:t>Tilhulpmiddelen bij </a:t>
            </a:r>
            <a:r>
              <a:rPr lang="nl-NL" sz="2500" b="0" dirty="0" err="1">
                <a:latin typeface="Raleway" pitchFamily="2" charset="77"/>
              </a:rPr>
              <a:t>glaszetten</a:t>
            </a:r>
            <a:endParaRPr lang="nl-NL" sz="2500" b="0" dirty="0">
              <a:latin typeface="Raleway" pitchFamily="2" charset="7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675184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Waarom dit belangrijk is!</a:t>
            </a:r>
          </a:p>
        </p:txBody>
      </p:sp>
      <p:sp>
        <p:nvSpPr>
          <p:cNvPr id="7" name="Tijdelijke aanduiding voor inhoud 2">
            <a:extLst>
              <a:ext uri="{FF2B5EF4-FFF2-40B4-BE49-F238E27FC236}">
                <a16:creationId xmlns:a16="http://schemas.microsoft.com/office/drawing/2014/main" id="{2A081FEB-6571-5A60-0F44-3C242F5507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7806" y="1685949"/>
            <a:ext cx="11463042" cy="477124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Het zetten van glas is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fysiek</a:t>
            </a:r>
            <a:r>
              <a:rPr lang="nl-NL" dirty="0">
                <a:latin typeface="Raleway" panose="020B0503030101060003" pitchFamily="34" charset="0"/>
              </a:rPr>
              <a:t>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belastend</a:t>
            </a:r>
            <a:r>
              <a:rPr lang="nl-NL" dirty="0">
                <a:latin typeface="Raleway" panose="020B0503030101060003" pitchFamily="34" charset="0"/>
              </a:rPr>
              <a:t> werk waarbij til- en manoeuvreerhandelingen noodzakelijk zijn. Zeker bij grote of zware ruiten is het risico op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lichamelijke</a:t>
            </a:r>
            <a:r>
              <a:rPr lang="nl-NL" dirty="0">
                <a:latin typeface="Raleway" panose="020B0503030101060003" pitchFamily="34" charset="0"/>
              </a:rPr>
              <a:t>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overbelasting</a:t>
            </a:r>
            <a:r>
              <a:rPr lang="nl-NL" dirty="0">
                <a:latin typeface="Raleway" panose="020B0503030101060003" pitchFamily="34" charset="0"/>
              </a:rPr>
              <a:t> aanzienlijk.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Het gebruik van til-hulpmiddelen is een cruciale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maatregel</a:t>
            </a:r>
            <a:r>
              <a:rPr lang="nl-NL" dirty="0">
                <a:latin typeface="Raleway" panose="020B0503030101060003" pitchFamily="34" charset="0"/>
              </a:rPr>
              <a:t> om letsel te voorkomen. Deze hulpmiddelen, zoals glaszuigers of mechanische tilsystemen, verbeteren niet alleen de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veiligheid</a:t>
            </a:r>
            <a:r>
              <a:rPr lang="nl-NL" dirty="0">
                <a:latin typeface="Raleway" panose="020B0503030101060003" pitchFamily="34" charset="0"/>
              </a:rPr>
              <a:t>, maar dragen ook bij aan de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kwaliteit</a:t>
            </a:r>
            <a:r>
              <a:rPr lang="nl-NL" dirty="0">
                <a:latin typeface="Raleway" panose="020B0503030101060003" pitchFamily="34" charset="0"/>
              </a:rPr>
              <a:t> 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snelheid</a:t>
            </a:r>
            <a:r>
              <a:rPr lang="nl-NL" dirty="0">
                <a:latin typeface="Raleway" panose="020B0503030101060003" pitchFamily="34" charset="0"/>
              </a:rPr>
              <a:t> van het werk.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5496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PRING_INTERACTION_SHAPE0">
            <a:extLst>
              <a:ext uri="{FF2B5EF4-FFF2-40B4-BE49-F238E27FC236}">
                <a16:creationId xmlns:a16="http://schemas.microsoft.com/office/drawing/2014/main" id="{07FA3BDA-3240-81D7-C513-31B19B8062DE}"/>
              </a:ext>
            </a:extLst>
          </p:cNvPr>
          <p:cNvSpPr/>
          <p:nvPr/>
        </p:nvSpPr>
        <p:spPr>
          <a:xfrm>
            <a:off x="0" y="-21778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3" name="ISPRING_INTERACTION_SHAPE4">
            <a:extLst>
              <a:ext uri="{FF2B5EF4-FFF2-40B4-BE49-F238E27FC236}">
                <a16:creationId xmlns:a16="http://schemas.microsoft.com/office/drawing/2014/main" id="{F3736130-9A0B-67C0-1AA4-75F23A2FDE20}"/>
              </a:ext>
            </a:extLst>
          </p:cNvPr>
          <p:cNvSpPr txBox="1"/>
          <p:nvPr/>
        </p:nvSpPr>
        <p:spPr>
          <a:xfrm>
            <a:off x="436098" y="533575"/>
            <a:ext cx="10728960" cy="1261884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r>
              <a:rPr lang="nl-NL" sz="2800" b="1" dirty="0">
                <a:solidFill>
                  <a:srgbClr val="43505E"/>
                </a:solidFill>
                <a:latin typeface="Futura T" panose="020B0800000000000000"/>
              </a:rPr>
              <a:t>Video – Tilhulpmiddelen bij </a:t>
            </a:r>
            <a:r>
              <a:rPr lang="nl-NL" sz="2800" b="1" dirty="0" err="1">
                <a:solidFill>
                  <a:srgbClr val="43505E"/>
                </a:solidFill>
                <a:latin typeface="Futura T" panose="020B0800000000000000"/>
              </a:rPr>
              <a:t>glaszetten</a:t>
            </a:r>
            <a:endParaRPr lang="nl-NL" sz="2800" b="1" dirty="0">
              <a:solidFill>
                <a:srgbClr val="43505E"/>
              </a:solidFill>
              <a:latin typeface="Futura T" panose="020B0800000000000000"/>
            </a:endParaRPr>
          </a:p>
          <a:p>
            <a:endParaRPr lang="nl-NL" sz="1600" dirty="0">
              <a:solidFill>
                <a:srgbClr val="43505E"/>
              </a:solidFill>
              <a:latin typeface="Raleway" panose="020B0503030101060003" pitchFamily="34" charset="0"/>
            </a:endParaRPr>
          </a:p>
          <a:p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</a:rPr>
              <a:t>Volg onderstaande link om de video te bekijken of klik op de afbeelding.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  <a:hlinkClick r:id="rId5"/>
              </a:rPr>
              <a:t>https://www.youtube.com/watch?v=xNMUWh37zsA</a:t>
            </a:r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</a:rPr>
              <a:t> </a:t>
            </a:r>
          </a:p>
        </p:txBody>
      </p:sp>
      <p:pic>
        <p:nvPicPr>
          <p:cNvPr id="2" name="Onlinemedia 1" title="Toolboxmeeting Veilig en gezond glaszetten #OnderhoudNL">
            <a:hlinkClick r:id="" action="ppaction://media"/>
            <a:extLst>
              <a:ext uri="{FF2B5EF4-FFF2-40B4-BE49-F238E27FC236}">
                <a16:creationId xmlns:a16="http://schemas.microsoft.com/office/drawing/2014/main" id="{398B6DF2-D75E-BFE0-6407-A4B379D0CE99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2354146" y="2114840"/>
            <a:ext cx="7483707" cy="4209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406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034377E-2458-850A-C07B-82A71EFE49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1594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21BCB-E345-B8C3-1415-671D00A24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E0B7FAC6-CF5E-C63A-88D6-62FA595A8C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6645EBC-B8C7-1E33-EA7A-528B9D8AF9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679"/>
            <a:ext cx="12192000" cy="67726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537578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8616F-9F43-A6DE-7C91-2A9FB640E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4B3FCB35-736D-5F28-FBF9-F15DED5E25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66A218C-1CD7-0428-B60F-4AF4C3B085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78"/>
            <a:ext cx="12192000" cy="68190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8923297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BE5CA-2C93-96D7-2BA7-0D432FF50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55CA4E08-C7B2-3E24-346C-63769716F3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B11ECD6-D5AF-8FCB-A74D-9EDD68714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84"/>
            <a:ext cx="12192000" cy="68168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837919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C4306-7B9B-9434-EA28-24B39E6A0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881E789-3B66-1739-06E9-B96E7EF5D97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1DDC1C0-241A-534E-F5A2-BA2B72E57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483"/>
            <a:ext cx="12192000" cy="68170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43637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27821-B5BB-DF45-15DA-A8535E615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720FA936-377A-D69D-8B84-977FC16E02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5F3A823E-A52B-4046-CC90-099DEC2203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105"/>
            <a:ext cx="12192000" cy="68217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71479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6F597-2135-4594-0EFA-5E1171503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FB611BC3-B152-15E8-94CE-446F943943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F7E4F90-3BE3-8E36-E28F-A3994D8E93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476"/>
            <a:ext cx="12192000" cy="68210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375049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BCCFC-192A-3E1A-02ED-FC90226CC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83E963D2-198C-6355-E276-908568C0F5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E620B4C-073C-BF44-6BF5-E812F61246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700"/>
            <a:ext cx="12192000" cy="6808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7757265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A90B99-4D67-1F89-7815-79FEA62CF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4BEE3815-F5A4-2D3D-6618-4D0C82D7F2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52B016E-31F0-11A1-30E3-D4C7F2AAB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761"/>
            <a:ext cx="12192000" cy="68404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297772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D95FB1E-D342-0D19-AD4D-AF2760C6D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545" y="623496"/>
            <a:ext cx="9916909" cy="56110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9254233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678B5A1-12F2-019E-A87D-8132094D09E3}"/>
              </a:ext>
            </a:extLst>
          </p:cNvPr>
          <p:cNvSpPr txBox="1"/>
          <p:nvPr/>
        </p:nvSpPr>
        <p:spPr>
          <a:xfrm>
            <a:off x="296496" y="4631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7CAEF2B-F72E-9BCB-581D-0682F2B6459B}"/>
              </a:ext>
            </a:extLst>
          </p:cNvPr>
          <p:cNvSpPr txBox="1"/>
          <p:nvPr/>
        </p:nvSpPr>
        <p:spPr>
          <a:xfrm>
            <a:off x="281987" y="990735"/>
            <a:ext cx="1162802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1: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Bij het </a:t>
            </a:r>
            <a:r>
              <a:rPr lang="nl-NL" sz="1600" dirty="0" err="1">
                <a:solidFill>
                  <a:srgbClr val="43505E"/>
                </a:solidFill>
                <a:latin typeface="Raleway" pitchFamily="2" charset="0"/>
              </a:rPr>
              <a:t>glaszetten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is het belangrijk om altijd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tilhulpmiddelen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te gebruiken, tenzij het echt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onmogelijk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is. In de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werkvoorbereiding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wordt bepaald welk hulpmiddel nodig is, op basis van locatie,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glasformaat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en bereikbaarheid. De gekozen materialen moeten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aanwezig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en goed bereikbaar zijn op het werk. Zie je een onveilige situatie? Meld dit dan direct bij je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leidinggevende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of VGM-functionaris. </a:t>
            </a:r>
          </a:p>
          <a:p>
            <a:endParaRPr lang="nl-NL" sz="1600" b="1" dirty="0">
              <a:solidFill>
                <a:srgbClr val="00B1EB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2: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Wanneer is het gebruik van tilhulpmiddelen bij </a:t>
            </a:r>
            <a:r>
              <a:rPr lang="nl-NL" sz="1600" dirty="0" err="1">
                <a:solidFill>
                  <a:srgbClr val="43505E"/>
                </a:solidFill>
                <a:latin typeface="Raleway" pitchFamily="2" charset="0"/>
              </a:rPr>
              <a:t>glaszetten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verplicht?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Altijd, tenzij het echt onmogelijk is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3: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Wie bepaalt welk tilhulpmiddel gebruikt wordt bij een project?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Tijdens de werkvoorbereiding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4: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Wat moet je doen als je ziet dat een tilhulpmiddel ontbreekt of defect is?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Direct melden bij de leidinggevende of VGM-functionaris</a:t>
            </a:r>
          </a:p>
          <a:p>
            <a:endParaRPr lang="nl-NL" sz="1600" b="1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5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Wat is belangrijk bij het gebruik van tilhulpmiddelen op de werkplek?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Communicatie en samenwerking</a:t>
            </a:r>
          </a:p>
          <a:p>
            <a:endParaRPr lang="nl-NL" sz="1600" dirty="0">
              <a:solidFill>
                <a:srgbClr val="00B1EB"/>
              </a:solidFill>
              <a:latin typeface="Raleway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50653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8659B-4FED-F73F-88C5-B88E04AEC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3296B47-27E6-7FB4-0735-E4306551A4C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A720F932-5400-3D22-8766-EA9B3C7F7CBA}"/>
              </a:ext>
            </a:extLst>
          </p:cNvPr>
          <p:cNvSpPr txBox="1"/>
          <p:nvPr/>
        </p:nvSpPr>
        <p:spPr>
          <a:xfrm>
            <a:off x="296496" y="4631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94B4C0C4-3480-ABAD-A31B-C5545C16AA95}"/>
              </a:ext>
            </a:extLst>
          </p:cNvPr>
          <p:cNvSpPr txBox="1"/>
          <p:nvPr/>
        </p:nvSpPr>
        <p:spPr>
          <a:xfrm>
            <a:off x="281987" y="990735"/>
            <a:ext cx="1162802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6: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Tilhulpmiddelen zijn alleen nodig bij zwaar of groot glas.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Niet waar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7: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Als je geen tilhulpmiddel kunt gebruiken, moet je altijd samen met de leidinggevende zoeken naar een veilige oplossing. 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Waar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8: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De aanwezigheid van een gebruikersinstructie of handleiding voor het tilhulpmiddel is verplicht.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Waar</a:t>
            </a:r>
          </a:p>
          <a:p>
            <a:endParaRPr lang="nl-NL" sz="1600" b="1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9: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Je hoeft een onveilige situatie alleen te melden als er een ongeluk is gebeurd. 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Niet waar</a:t>
            </a:r>
          </a:p>
          <a:p>
            <a:endParaRPr lang="nl-NL" sz="1600" b="1" dirty="0">
              <a:solidFill>
                <a:srgbClr val="43505E"/>
              </a:solidFill>
              <a:latin typeface="Raleway" pitchFamily="2" charset="0"/>
            </a:endParaRPr>
          </a:p>
          <a:p>
            <a:endParaRPr lang="nl-NL" sz="1600" dirty="0">
              <a:solidFill>
                <a:srgbClr val="00B1EB"/>
              </a:solidFill>
              <a:latin typeface="Raleway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0133888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LMS_API_VERSION" val="SCORM 1.2"/>
  <p:tag name="ISPRING_ULTRA_SCORM_COURSE_ID" val="E49CF2AB-A93E-46BA-BB0F-2C6E11681BE2"/>
  <p:tag name="ISPRING_CMI5_LAUNCH_METHOD" val="any window"/>
  <p:tag name="ISPRINGCLOUDFOLDERID" val="1"/>
  <p:tag name="ISPRINGONLINEFOLDERID" val="1"/>
  <p:tag name="ISPRING_SCORM_RATE_SLIDES" val="0"/>
  <p:tag name="ISPRING_CURRENT_PLAYER_ID" val="universal"/>
  <p:tag name="ISPRING_FIRST_PUBLISH" val="1"/>
  <p:tag name="ISPRING_PRESENTATION_COURSE_TITLE" val="210125 - TBM Kou"/>
  <p:tag name="ISPRING_SCORM_PASSING_SCORE" val="80.000000"/>
  <p:tag name="ISPRING_PLAYERS_CUSTOMIZATION_2" val="UEsDBBQAAgAIAFttfVQyG7oi+QMAAOAOAAAYAAAAbm9uZS9jb21tb25fbWVzc2FnZXMubG5nrVffb6s2FH6/0v0fLKT7tvVub3toUwFxMysEc8Fp2r0gF5zUuoAzMOmyv37HhnTJ3SpCWilCsZHPj+/7zjnm+vavskA7UTdSVTfOr1e/OEhUmcpltblxluzu598c1Ghe5bxQlbhxKuWg28nnT9cFrzYt3wj4//kTQtelaBpYNhOz+neNZH7jRF7q+j5OEuIFOHVj4qaB6+Eg9Vx/njKaenhGQmcyU0jD71mgJ7GRVQVBILW2G00hc3H9tbc6zglljC7SyA1x4Ew8pbUqkcfry6yF7j2ZuYzQMPWWYDhMnEnId3LDNUCInlowXzWX2U4wYyScgUU3y+CAfJKF1HuUCK0Bi0utBmSKnUlyOYKMRgf4mNqOxW45JRRgi+MONWsSMmxzqVDF69oCN8JgFLiPOE4TH4NRY5qyNFlGEY0ZnkKERi2ybIuOENmgSmnUtNutqrXIkaysoPgJwqUahU0yJ2EK7m1+/TYJCHtMF9Rgzdq6QuD8w5yENF64wYn19fp95u9BFf/Dyz2o5DJeVi7DEGU87yL3Ywwb03RF2O/OxK8FN+i/SP2MZLKtTW2LHS/ajqa+BQ25OzQMN4r68jvE7fHs+9Bpn4YspkGn5TTEDwxqF57jzkUxvncm5jl4bhnHOGRdBaYksVL16SIKsJXqo2rRM98J0/V2UrxYYYpKy7pveOZFpmCjagepndKFC7DHOGEx8Q2lUPOqrvc/dXpv9bOqwV2DctnwpwLIMD4ND+b9thYNuO7YUKZGoHJyVXJZXQ25hhyhICM3SVY0hrxwpUWNONrypnlRdX6S37GjIcMk9ClA6LMj46a+Xw1DjBLGVV2LTA8bgyhdi0zPyIqEU7pKmRWCIaNsGw2Al9tCaGGjlSYVnnW9XawVMFMIaPcWNfBuaRoEaAE14s4wjKIH0ACIjo45QefOhM7HnHjEMEPgMXTmaJiBOg/SOUgz40YJxb7vM4a5nVRtAzuGTRCQzb65Gucmwd+WoBjiBm9UQGf10Kg3cicgjjoX9aAjKEofT2GEpt+W5I/0ziWB7UA/0sz3dijwfMerzNw2Mt42Au3hXS5z+85IzPr/s5V/I677gvzS13I4xQ9fxsZzUv5vqI9rLcqtHnJtAOvDvyQKU05vhnBO6pf5f53ZH8LM0ZR/Nz8nt4kxHA0G8U6kzmfrQyOxSjm7S1qhXN4ej2bWSRtjhAX45HoNJgtZSrhJnGFzucAG0QSaTdd8TjJZqbbIrbAK+d02IBhMbSn+Ow3XNXwwmN2CNwdguwZ4+54ouuTizmk0Yiq+auNsfo6kcTlLydKzMScpvbuDibReD51gBHL/kAsJ74qtVCVs/RDp66qx36LXX48+Tf8BUEsDBBQAAgAIAFttfVQVHmAbowAAAH8BAAApAAAAbm9uZS9wbGF5YmFja19hbmRfbmF2aWdhdGlvbl9zZXR0aW5ncy54bWx1kEEKgzAQRfeewhsIXYdA16VFqBcYcZRAkgmZUfD2TURtadNl3vs/w4xiFDF+Yl3VtYJZ6CkQRUucUTXvd7YMC169cSCGfMKCvOdKJjcsUWgjMnrZlB7Bcsr/8GN4a2E9P+IjXjDlQmcc6kupsJlc8rCYaWPdGlCPEdOAL5hz6KG3eMO1J4jD4wzsG//VuZs2mx3eaUAdIrkgqvlAVbrXcfQXUEsDBBQAAgAIAFttfVQfVIpqMAMAAMcOAAAiAAAAbm9uZS9mbGFzaF9wdWJsaXNoaW5nX3NldHRpbmdzLnhtbOWX3U/bMBDA3/tXWJl4XAPaJk0oLWL9kKqNgkhh8ITc2G1OOHbmj3blr985bkvZyha+JLY9VE3su9+d787nODn4Xggy49qAkq1or7kbES4zxUBOW9HZqP/2Y0SMpZJRoSRvRVJF5KDdSEo3FmDylFuLooYgRpr90rai3NpyP47n83kTTKn9rBLOIt80M1XEpeaGS8t1XAq6wD+7KLmJloQaAPwVSi7V2o0GIUkgHSnmBCfAWtEQne0LavIoDhJjml1PtXKSdZRQmujpuBW96fS6e913K5lA6ULBpQ+HaeOgH7b7lDHwDlCRwg0nOYdpjp5isObAbO6fYi+dxL8yKnJYM/WMjsLFS7uE44RyOuNLYzhCraVZjvrWtCdUGJ7Em0MrMfAhpJmFGXp2qx78nTghUleWStu21Q4RPw2uKPE9mGSiNowt38lYCYxt5RSWSTHmbEgLHqKdXoPso9BeRCa0ALFoRccllySlEpMLlgrI1rrGjY0FWyW1v5Q+1EAFOZOA1cfJURrdWg+LynKqDd/0ajVjfGSz9lflBCML5YiAa06sIhhdV+BTzslmCshEq6IaxRKxxAhAizPgc84OqlAtgfcZukQThUNNLMVScBssfHNwQ8Z8ojRyOZ1h4eI4mMBvPghcUmNuoXTl4076ZdDtXQ2G3d7Fjl8gZTMqswfCsZx4UdoX4dMFkcqu9DAcGXWGV0lhwKq5OmtrPj4N64rGPD9TNu7wDRRO0OfErwOygX7BlL+MlYck/o8e1Dab01m10f3mrdC4xQFTEpg4kWFLArnsgDWAGZVESbEgNMOmbHzbmIFyBkdCgwho83gPgz6WafU2hRk2SaUZ179HsoXERpn1lS58Mhnx518r6nZGGLNR7/SwMxqcD0aXV6PexSicRmv1eGv3TGLf1Lf3eH9ovMYWf3LaO68T+SEGoVaGemkt3HEdqePPdaROw5l0snEe1XIBe8w07BnsMgIKwCJ4RRXzlK+CUG3PXDF/zYb5B1b/+j4Ja68/7R0NPh1/6f7vu+CpcQhvqztTfOdek8RbL0B+pgAJBV6r/KG4vjW1P7zfTeLtU40G0u5ePtuNH1BLAwQUAAIACABbbX1UcVeUnRUBAADRAgAAHAAAAG5vbmUvZmxhc2hfc2tpbl9zZXR0aW5ncy54bWyNktFOgzAUhu99CoL3kE2NmrAmbuiN0SzZXuAAB9IMekh7IOHtrYUNVIjrVfv//9fTnjYyJ6m8FrWRpDb+yhc3nhelVJI+ILNUhflWzpons42fNMykgpQUo+JAka6g9MXtmxtR6JL/UWRrXsvkkOJY5mH9tI2vQoYa99vHePe8BNRQYJBAeio0NSqz+d1rvIrvJvlhOm1IZH52BxqmA4NmwbrBKBzXvW+gxRclK2DbZ2swmiE55/RMSVTvNRrbLmeKHEpjiT/6eIR9Cd1lM3MGZpwl5CgrFOs5xDk9pqCVhVOPXY0i12iL/BL7JCpISnzHLiHQ2eclMtx90e5pe8emwg/KUNSaqpqjcCK5hxmfwc7tVxZfUEsDBBQAAgAIAFttfVTXm3CWKwMAAG8OAAAhAAAAbm9uZS9odG1sX3B1Ymxpc2hpbmdfc2V0dGluZ3MueG1s3VdNTxsxEL3nV1hbcWy2qJcKJUE0H2pUSBAbKJyQs3ayI7z21h9Jw6/veJ2EQANdKBGohyjZ8cyb8Zvxc7Zx+CsXZMa1ASWb0X79U0S4TBUDOW1G56Pexy8RMZZKRoWSvBlJFZHDVq1RuLEAkyXcWnQ1BGGkOShsM8qsLQ7ieD6f18EU2q8q4Szim3qq8rjQ3HBpuY4LQRf4ZRcFN9ESoQIAfnIll2GtWo2QRkA6UcwJToA1owEW+83mIoqDw5imN1OtnGRtJZQmejpuRh/a3c5+5/PKJ4B0IOfSs2FaaPRme0AZA5+figRuOck4TDMsFLmaA7OZ/xV770b8J0aJHLZMPUZb4d6lXYLjgnI65ctkaKHW0jTDeGtaEyoMb8SbppUbeAZpamGGld2Fh3onTojEFYXStmW1Q4gHxhVK/AhMY6I2ki2fyVgJpLYsCqckH3M2oDnOxGlPRmRCcxCLZjQsuCQJldhRsFRAuo4wbmws2LKTvaX3kQYqyLkEHDlOTpLoLmfYSppRbfhmLasV4/lMWz+UE4wslCMCbjixiiCnLsdfGSebxJOJVnlpFdRYYgRgxhnwOWeHJUFLwMcSXWGK3GEkzl8huA0Zfjq4JWM+URpxOZ3htKIdTMCvPwu4oMbcgdJVjXvJcb/Tve4POt3LPb9BymZUps8ExyHieWF3gk8XRCq7ikM6UuoML5vCgJVrVfZWf3kb1nOMfX6lbtzDN5A7QV8Tfk3IBvQOW76bLM9p/F8rqJw2o7PyoPvDW0LjEQdsScDEhRTVCuRS9yoAplQSJcWC0BSl2HjZmIFyBi1BIAK0eXmFIR7HtHyawgxFUmnG9dOQbCFRKNOe0rlvJiP+0mtGnfYIORt1z47ao/5Ff3R1PepejsIdtA6Pt6pnI/ZSvl3Z/VXxUNjHb6fsp2fdiyqED3DvlRrTTSrBDat4Db9X8ToLV9HpxjVUqQSUlmk4KiguAnLA3r+jQdn6FwCenJQwW688KO/gePz3u97aa7NNFkjCc/BBu9aHygQk3ZP+1+FxZ6dMQDUq3nYU/pWJ8LR6JYrvvbY04q3vNzW0339JbNV+A1BLAwQUAAIACABbbX1UjnP2+moAAADlAAAAHAAAAG5vbmUvaHRtbF9za2luX3NldHRpbmdzLmpzb26r5lIAAqUcJQUrhWowG8xPKi0pyc/TS87PK0nNK9HLyy/KTQSrUVJ2AwMlHZyK88tSiwgoTUtMTkUx1NTIwskFp0qEiSZO5i7OlsjqChLTU/WSEpOz04vyS/NSIMqcXV0MXYyVwKpquWoBUEsDBBQAAgAIAFttfVS8fTX3SgAAAEkAAAAXAAAAbm9uZS9sb2NhbF9zZXR0aW5ncy54bWyzsa/IzVEoSy0qzszPs1Uy1DNQUkjNS85PycxLt1UKDXHTtVBSKC5JzEtJzMnPS7VVystXUrC347LJyU9OzAlOLSkBKizWt+MCAFBLAwQUAAIACABRZZ1U7gPNTEkDAADjCQAAFAAAAHVuaXZlcnNhbC9wbGF5ZXIueG1srVbJbtswED07QP5B4D2iHXdJAilBW8DooS0CuNvNoKWxxFoiVZKK4nx9R9SuyG4D1IANaTjvcZbHob27xzRxHkBpLoVPFu6cOCACGXIR+eTb19XFFbm7PT/zsoQdQDk89EkueAlgCXFC0IHimUHwPTOxT3oGF5mJkykuFTcHnyznyN3utLwk52czdBHaJ7Ex2Q2lRVG4XCNCRFomeUmi3UCmNFOgQRhQtAqDOA32xvwdjd9UCmoOGegeMjMv37gmaTkeNR+QFEtXqohezucL+vPzp3UQQ8ouuNCGiQCIg5Wc2VJuWbD/LMM8AV3aZl4V5BqMKYOwtplnbvjiSjhaBT6pHDYpaM0i0G4iIkJbv4azIagwjXXDRLgR7IFHrMxto2sv26KORMdSmSA3NXoPh61kKty09p6/Ryci9nYJ03HNpwe5WP49r5OxfpvyfTIWm1G+TbiOcakP6azTSdDhrl5qa2xl+62R7apkIo6C3zlXENrX7+0JmC9ItWErcxunq4sAF/BpxQIj1eEDwlC6tWzcVilupRTXgloOt9193VGQJtsdMJMraEo18x54CPILU8r269aoHDw6MtZYOgR7tEq5blLXEC82afL6H3pT+o1a80tLcao3FvI/WvMRidqqcBHC44qjj4EUq2oAy13aXJMlbrlnF5POt2nvOA1M3VnAtvzCEWCYigBPf8gMo52dHoOCYhpdglyNsL2Fo+CYR3GCXzPJMF49SpMytZ9k6C0cBScy2E9AW/NR4FbJAjPUeZbhCHhevOfrbUfouCUjZbZy9OjEQPSCXBuZ8ier9cGkNDdW1CfO7/mZc+zTgN5lvIW8nZ9CjGbBIK5mMuxOEeBkeOBQrAc8F7XVzXCMT0z78mk04kvTfTllmvlcGjZZZRlPcjB5Vnk1JznPRj4h7FiemA/9hIbXh4WOEp6+Oaa4fuBZlcWaP4FT8LD8c7BYYqmdGEq9++TN1bLHgFrE2TjY3pqO7biToqmD61L7Vv3adjR3VK2VSmbHJOXVvagw1Tx4j3KMlMxFOBKAbVhNrxOcyO8UMCeBHWa0uMTjITOfvMKHOufr19ddym8X1w3WxnVfbVzF8oILqQ64kx+tD1KbiFfPNXz8A1BLAwQUAAIACABUdbFUAL3F/YEGAAA0GQAAHQAAAHVuaXZlcnNhbC9jb21tb25fbWVzc2FnZXMubG5nrVnhbts2EP5foO9AGAiwAV3aDmgxDIkLWmJsLbKkSnTcdBgExmIcIpLoSZQT79eeZg+2J9mRkl27ayHJCZAgkYz77nj87rsjffbhMUvRmhelkPn54O3pmwHi+UImIl+eD2b04qdfBqhULE9YKnN+PsjlAH0YvnxxlrJ8WbElh/9fvkDoLONlCY/lUD99eUYiOR8EoxhbFokiZ+SSGIcOjl08Im48wtZlTP14RMaONxiOJVLwc8fRDV+KPIcgkLw1L8pUJPzsdYPaz4lPqT+NA+wRdzAcSaVkhkasOA7Nw1fOGFPH9+LRDIC9aDD02FosmYIUopsK4PPyOOyIUOp4Y0DEiwUYiBuRCrVBEVcKcnEsquvYZDCMjs8g9YNt+qhc9c3dzHZ8SFsY1lkzkLDCKhES5awoTOJ6AAYuviZhHFkEQDW0T+NoFgR+SIkNEWq2iKxK6w0RJcqlQmW1WslC8QSJ3BCKHWQ4k71yE106Xgzuzfqa147r0Ot46utck5zdpBDGouA8RwVnCS+e4sPzwyl2G3BblM+EHoQkIh6FZAYTn/qDYVDwkucK4FZ3Usk+eJpksRf7F7Hlzzza8A2dfJyRyOy7N5uOSHiiC/qE+hSWs/0oOunh6Ar8fINOV+DsODrNMSRgisPLOidWSOCFHc8dOhkMLciuJs2DUHdIRKtCSxJfs7Sq2dUoZ5u7rc7hIGhUYxv3iC3u26wtfwrVdx27/hik0hlDWDJbsXyDXLmUP/z8/v3j23fvf+wFEwGf3EMgZJDevekA5NHQd2tJiD3yCXb7SqZLnrdT8NDWn1HX8YDTzT/9rIG+V9pzIZbtfmdhCFRveOpERjV0RlxiVONaVuiOrbluQGvBH4xGQCmIouk9+oOFhBd51erM9qcYqATVRUPH0jSFcpBFsXlVS0+l7mQB7kqU1LWcGJ+aW/rzVV2FNcOklisQsURmTOSn7a7nnutj21BtChzHY6JVe7soQDqAN8Re6+J5BS4e8lSyBN2CsCDhR4itVqlYNELasD9I2aY1ihDPoZEB5X03AhGzt2+0NCbILphebE+UEEckBICClbw4wjY2jDfmCKdpP4SJM5648Et1CBOxvEvhV/WNIyDAhIC36kUjyjiK5n5o66RpTWZoxcryQRbJAUv397MN2PEsHwrBonvgumHugIEfAua/ouAL1Q4GUWLD76auYKlAwJgaSdAllVWlgrLJVilX3EQr9FLYoh6W+K2E+ko5zE+G++DdFFsrzV0886xJPKI7IXVZlS/uOtpBcX6zPvaroQKa7HO+NaYGDebNT6AuMBUS0sfEvwQZvOxjcU1gUvwNt5nsTayge1tR2oregmmNSTfNQKTZtBayKuGNTglIk9mR8rSfm4hAd/eog93vaGuNup3GlmINowwQkBetjkD2LWLrovo4cz7HF9hxTb/+mnpsYyY/lqxZvtBHigXTe7qBzxKRmM807Y3/PyvxF2KqkfqTpkt4Nvl00jeeg8bynYpgSvFspdpc64Q14R8ThS7x74bQZenH+d8N5s+yM3uj/JP35+DI0GePWoN4Yqa679ZzR9LM/wQGFt0cYcZIu1tNtNuR4+uO2D76fbFzvIuDw4aT38ru1p7fAHgSHYsRTSDHJvIIRp0MulB3W3MC2Q/fnD2628/JKHIodJ05vymFavVs6rlzfzXlfHxj3ZtZD3oNdahLDm46ADIVGcSfdMCcTck2A3WLOFjJXFZpYso/FfemTUBuq4z/fxq+LWRm3qas3NK/blMfnhJFvbiwdhr0mKd2Fdx5f/YK+PhdiggOYYyxsGeZu5Q8r1JeQAftaAglpNPh0mg7Po31VYKE4yz8vZdZqdqH1AarPovZ5AIDXrP0z5Lfdwb4KhJta/Y/hS3g+a+9UPRkB2JKdmi/e1Lx8o/eIHodO4z6KkPxR9UONBsZNkWxf3EBA93tbZsFxaPDkM1DF6vm0Ly163iGpg5UwbMcTVndHDOZwavTdr9UX94ZtmBKsTWZQh1GpuxkVcDw2QdhyzfLn4VwtGsq2AIgGCSoUClH5JHpuuuDqq+BQKHNYW0wnLLiHuSdSpn2is1soG5Pqt+avtyGVCoVea/In9Zc9YKpE8TYts31EGQSzv339SyRwMFz0dwTpXLZGcyaYA+6x1d4PBGqL2BIyO7qR19umIsEVzL9LcW/f//TZl9fGTbaDNJXP2+rTdYHvkOQ3VNpvt84e733dcd/UEsDBBQAAgAIAFR1sVQVHmAbowAAAH8BAAAuAAAAdW5pdmVyc2FsL3BsYXliYWNrX2FuZF9uYXZpZ2F0aW9uX3NldHRpbmdzLnhtbHWQQQqDMBBF957CGwhdh0DXpUWoFxhxlECSCZlR8PZNRG1p02Xe+z/DjGIUMX5iXdW1glnoKRBFS5xRNe93tgwLXr1xIIZ8woK850omNyxRaCMyetmUHsFyyv/wY3hrYT0/4iNeMOVCZxzqS6mwmVzysJhpY90aUI8R04AvmHPoobd4w7UniMPjDOwb/9W5mzabHd5pQB0iuSCq+UBVutdx9BdQSwMEFAACAAgAVHWxVGrBCNmaAwAA5BAAACcAAAB1bml2ZXJzYWwvZmxhc2hfcHVibGlzaGluZ19zZXR0aW5ncy54bWztWNtyGjkQfecrVJPKYxg7cW6uAZcXhloSG1xm4o2fXGIkGJV1megCIU/7Nfth+ZK0RkAgdrLjJOy6KnmgYFrdp4+6W90jkqP3gqMZ1YYp2Yr2m3sRojJXhMlpK3qT9R69iJCxWBLMlaStSKoIHbUbSenGnJliRK0FVYMARprD0raiwtryMI7n83mTmVL7VcWdBXzTzJWIS00NlZbquOR4AV92UVITLRFqAMBHKLk0azcaCCUB6VQRxyliBJhL5jeFeY9jU0RxUBvj/HqqlZOko7jSSE/HrehBJ+3ud5+sdAJUlwkqfUxMG4RebA8xIcyzwHzEPlBUUDYtgO7zgwjNGbFFK3p84FFAO76JUmGHrWOP0lEQA2mX8IJaTLDF4TH4s/S9NStBEJGFxILlGawgv/9W1M2u/rw8S89P+oPXV9lweJL1zwKJyibexknibUcJEFJO53TtJ8HW4rwA3mAzwdzQJN4UrdSYzyDOLZtBTOgXNCeO85ErS6Vt22pHKxqbwjW9r8AkEyW39u6f0VhxSG1FCqpUjCkZYEE3kj26ZrIHmvsRmkCc+KIVDUsq0QhLKDBmMWf5GsC4sbHMVoXVW2ofa4Y5Ajw4ARSdjqLPFMLO8gJrQzeprVaMT2ve/ks5TtBCOcTZNUVWIQixE/CroGgz/2iilaikUKEWGc7A44zROSVHVbyWgF9zdAkuhANLOA4lpzZ4eOfYBzSmE6UBl+IZHB6QMxPwm3cCLrExn0HxiuPD0Um/m171B9307UO/QUxmWOZ3BIeaoqK0O8HHCySVXdlBOHLsDK2SQhip1ursrfn9aViXNeT5J2VjC98w4Tj+mfDrgGxA7zDlu/Fyl8T/K4Pabgs8qw66P7wVNBxxBikJmLCQQ0tictkGawDmWCIl+QLhHDqz8W1jxpQzIAkNIkCb72cY7KFMq6cptE/wqAnVtSD39h8/OXj67PmLl4fN+OPf/zz6ptFyZp1x7N2FodX55tS6YdtTWvjqIRv2/UGWnh93sv5FP7u8ytK32TZAxelmu05iP0punyx+VN3bwXKhNJvWKqELxadUklq6r47raA3StI7a8HUdrfMwD882ZmEtDtDfpuG8QofjTDCoh51V639UcT/8LhNKdjcVd58D96NH9VeN2/1+ed5R5Ebpaf+P4Un395n9vyIYntaX0K1bZxLfei32K4JJJiCs/m1lfZduPz3Yg3vsrUuNBqBt/zPRbnwCUEsDBBQAAgAIAFR1sVS5UkZXhgMAAEcMAAAhAAAAdW5pdmVyc2FsL2ZsYXNoX3NraW5fc2V0dGluZ3MueG1slVZtb9owEP48fgVi34GyaqxSikQ7KlVjW7V2/e4kB1h17Mi+0LFfv7NjBwfSwoiQyN3z2Pfy+ExiXrjsb0EbruT1YDKY9T4kWaU1SHyCohQMoZ8yA/f59eDu93I5GDmEEko/AiKXa0MGb+lzQmWqKJncLdVaDVOWvay1qmQ+mH28+2SfZOSgB6TNrgQtuHwh3Hh8c7G46cYJbvAeoRiuWAZDRYETYXGxmCwm5xBKDcaADebq63wy/3yCI1gKIuxyOb38cjk/i7Hf5s59ziJtueHoSNPJ9NP0sptEpSVsu67v7FHDEf7giQxKVVbl+f0qtVrbJA8YU/ucYAjFcpINwb9e2ecEnCS4s5ucEMY5KbI1tOPNIL/I38qQ9gXdxq/cpxufVohKDjMlkc7OUCpdMPF/HC+0MxhOzM0W43F6Aelpgl8fYAKTN+RlBM+pSErnNXRsnz3U/4pOfmKD10o8WKG1JoLVcypghrqCZBTerMds1OvPCum4w2zFhCF3bAqQB+rAA6tMC7Q3BtgveOUyjzHeEgDPSlQF3NZxxri2I8Bvb29czWJkY2ti07D1pjq/A2PA/SBZHuEiY8A92rr/lGJ3BD70WEY4HDfM9W9fax9yVOwPCUhGv3O/ZHhzLrv+0g4fEyfrLQ5RqBxmThRPvADbnmTkbDaM0UEciWRbvmZIV8l3i0l3LniTjA4ctZA6dZMgRwHHaspUpQ0FQc7ndrIdHkuohW/muIQVBmzbGIpvr6pWAex7792yhuXrKtUvfaRL7HpQMP0C+kkpYQZ9T6H5RNV3d+ch3N4VdPhB38uVighuz06GVAjmLKSqT9RZWIbIsk1BoXSH3RTPda+zS4nf77h7sipS0AvqOAfjldi2WdSGrzeCvvjM4RXyNvwNp+XhhpaSjIuAjQyux8B0tglnqn6x9qISyAVsQXhfZLBJvpFOYkjUxzla5bTVFllOSs3Pj70UWkOv5TiCP1M83fjac0LKyFLj0tkPhfensx9tVoYxojY4qcRLkrOjXtSUqHasQvWITKNvxP7dJcu2MJe8cAOEzNiIostjGUKp0hfBuUKYR/awub1WmoWarDo83QQ7HGeTLoLztGfjE5232UoDxHPRGXvNuP4Gu1Qxnf9oAK353eG2XMqMLjQ3Ymk0FyUmo8jkWhF1oOCS27//t5VBVfC/bp2Fvx98Bd7F9Gg98s16vX9QSwMEFAACAAgAVHWxVMxw3qSUAwAAbhAAACYAAAB1bml2ZXJzYWwvaHRtbF9wdWJsaXNoaW5nX3NldHRpbmdzLnhtbO1Y23IaORB95ytUs5XHMHHi3FwDLgfGFRIbKDPrjZ9cYiQYVXSZ6AIhT/s1+2H5km2NgEBMvONsyKUqDxSo1X261X3UPUNy/F5wNKPaMCVb0UHzQYSozBVhctqK/sxO7z+LkLFYEsyVpK1IqggdtxtJ6cacmWJErQVVgwBGmqPStqLC2vIojufzeZOZUvtdxZ0FfNPMlYhLTQ2Vluq45HgBX3ZRUhMtEWoAwEcouTRrNxoIJQHpXBHHKWIEIpfMHwrzl1bwKA5aY5y/nWrlJOkorjTS03Er+qOTdg+6j1Y6AanLBJU+JaYNQi+2R5gQ5oPAfMQ+UFRQNi0g2qeHEZozYotW9PDQo4B2fBOlwg4nxx6loyAF0i7hBbWYYIvDMviz9L01K0EQkYXEguUZ7CB//FbUza5fXg3Ti7Ne//V1NhicZb1hCKKyibdxknjbUQIBKadzuvaTYGtxXkDcYDPB3NAk3hSt1JgvIM4tm0FO6GdhThznI1eWStu21Y5WYWwK1+F9ASaZKLl1dr9GY8WhslVQQFIxpqSPBeRgeCojNIHE8EUrGpRUohGWQChmMWf52sK4sbHMVkQ6XWqfaIY5ArIA4yk6H0WffIaj5AXWhm7Gstoxvo55+y/lOEEL5RBnbymyCkFOnYBfBUWbBUcTrUQl5dhYZDgDjzNG55QcVwlaAn7J0RW4EA4sgf4lpzZ4eOfYBzSmE6UBl+IZXBaQMxPwm3cCLrExn0DxKsZ7o7NeN73u9bvpm3v+gJjMsMzvCA4koqK0e8HHCySVXdlBOnLsDK2KQhip9uqcrfn1ZVjzGOr8jaqxhW+YcBx/S/h1Qjag91jy/Xi5S+H/M4Labgs8qy66v7wVNFxxBiUJmLCRQ7dictn3agDmWCIl+QLhHFqx8W1jxpQzIAkNIkCbr48w2ANNq9UUZiN41ITqWpAPDh4+Onz85Omz50fN+OPf/9y/1Wg5pIYce3dhSnVuHVM3bE+VFp49ZMO+18/Si5NO1rvsZVfXWfom2waoYrrZrpPYz47do8TPps8nyfjHjZJLpdm0FmkuFZ9SSWrpvjqpo9VP0zpqg9d1tC7CBBxuTL9aMUBHm4YbCj2NM8GAAXvj53fi2M7HFXYryQIt98OxnzlVO6/j71TVZpXZ1bvQiArmjb5TE9tT1kbpee/F4Ky71/Sxevn7BUn3f9MXVuu3yK3XxiTe+V7bAPn2fwTtxr9QSwMEFAACAAgAVHWxVHqTKP2/AQAAgwYAACEAAAB1bml2ZXJzYWwvaHRtbF9za2luX3NldHRpbmdzLmpzb26NlEFvgjAUx+9+CtNdFyNoxtxNIyZLPCyZt2WHAk8klrZpq5MZv/soDFdKcbYX+vjxf32P9n8eDMuBYjR8GZ6r52r91l5XMdAxJQ7w2I4THd9iIu0XuX6BJMkS2GQ5kIwCspDj9dtr/PKH1NLtlIhWqlHxrnWlIYiYYyOIu4LCoStd4NEBfrnAkyv43Xw9MAqrizJ6HR2UYnQUM6qAqhFlIscVgx621TBrtGB2BPEPusUxtETH48iDqI/8UwTwwZ+aXMxyjmmxZikbRTjep4IdaFLTq4meJr0rOIjyp++btAsvXJgAyaR6VZDbiUMv9EO/n+QCpITfvLPl3J8/OWGCIyCG7jSYPk/nN9CW8KoaN+hjJjPV0IEfTIJWszhOodOlGBIvmbQxWmp1utlJXnMKTqqvGE5wAaIj1T0YnPEDv+MHcsFS3ZEuGujpRAnDSUbTmlvO9HRyerNatu9sVK4xiphIrsdxrKfJdJrRuma5dSNrezDu3c5xt/M+w3GZhRVTztsuraxrl1G4LLTOawfv9zjLWpv9KNt99PqjrByLPYgNY6T01CHCSuF4l5ceUxbwaXqFc6/x3VXZ2xpcfgBQSwMEFAACAAgAVHWxVJQTsyJpAAAAbgAAABwAAAB1bml2ZXJzYWwvbG9jYWxfc2V0dGluZ3MueG1sDcwxDoMwDEDRnVNY3int1oHAxlaW0gNYxEWRHBuRgOD2ZPvD02/7MwocvKVg6vD1eCKwzuaDLg5/01C/EVIm9SSm7FANoe+qVmwm+XLOBSZYhS7eJo4lMo8Uixx2EajhU17/wB6brroBUEsDBBQAAgAIAHl2mlSX796hqgkAAKYsAAAXAAAAdW5pdmVyc2FsL3VuaXZlcnNhbC5wbmftmmtUU1cWgOMMatFal1qqlVedrtpWUCemQQKE+BztYKXttMUIJpXUxNXwjjxCHlj7sIgSB6clCYHYmWV1aggyKQQISUSEi+WS2NEmQIBYUnKxIUmTS0hDSDJJKm1nrfkxP/rz/rj3W/fse87Ze5999jk/dvWrhw+sWrFxBQqFWvXywX2vo1BLZShURNljy4Ity17cciWIJYzXD+xBSTUxD4MfEbTdr+xGoVp5KxeOLw1+RxYdJDJQqCd6Q88SoPDaOyhUYurL+3a/UUGyju+ufRZinj5u3HXghzUlEbE9QbAj4jcdGFhzJvHLr/uj87tbn5qoWLPrq83RGY7hj+p21X3ds/Mu78mPycJtdeO+M5VxD/auvjNJfifqQI08Q0ROWxKcErVLxF8VZtNvzIl/8n1T9eSNlPPo/g2Lr51a4lVKUkiOGtsDhvyCeiYTIUKECBEiRIgQIUKECBEiRIgQIUKECBEiRIgQIUKECBEiRIgQ4W9C+5u57b8q1ejfwBhk+1x6whsQlBolCxeLPNj68Ui4eOO76v+LaRI128u7alxw2DPjq+ZsvoVJoz+PdFznaKIQoAdHNUYTiE9flxuuCFn9EC434jmzd7IMN6ikQnMM2Jk86GGNdc5hNlF/H/zhh4tcl1ddsFfI9AkYxZ/C7mHGEO2nKpIHm6y/EzIVOLr8I6YEl7HYNin4uc3yBR9PvuszEDiwf6WiyvNQb1hfQqVeINJ13VMrvw2Z9/ZI6QtwGUNXsAo+wtA95Pv6dhrV0+tbtKOy1SEFO/qkeIG8QVZG5wNC2WFghhz4ttAQa2RQ40Pioppj5TsKd9Ksuj/ysLTG2pHtzDfnhCPLw8UuufpG0DBEVGBByhDxKmWu4Op29KNOjF86jT9HDfCzVXURIVFBK/2w2WqWjG80t5ol62tG5Fx50qPBRNJGo89jiH+LUxmAxpMKcWHvzsRdB4NTbMFYYXnV/GYGGDLTTtaCNgfdjE2HacqDoArYHfLl6ewZ4T0s3EDw+85GiZv8Tith4mzveFk93BLwqO3PPthWoRHCw/iU0RZuQB9PGr/nJdjbXwwNL21kiWtGuGOYOOMOWPXpuEkPsjUQrAKLR/PLB0WuP6BZE98RfDZ1uyG9PBw1TynMp8o+L45trO4LOOMDsB8Hw87W7SqP30eRcxU94D6g+jpGu8paiA46oqPMxtnGfQLNMv9YU1dMh5UimW2jTH8299Bd//SllnYDgfbLqOlV7vHV1/FKdVe5fIg3tOK9dRk8d2YRSTMri6wG+MnaY47KXDNYoGRqKtnm5jPuRQPE50ZkZkeFOPImTU7GaLPLeEFrOslme29BAx2SKPpmXA01nk6wQZF0MuSwm1vLhh6Ch67lSJVFjGMu1uN/s9AzarMiM/Pw3Cu9aYVxhI+gyGuyoTF5+zF0qeAaTg5Bo+4rLtEgp3YEGDUqoeBCykGltu8IUJIeDZDZMc2UFK067XmGt8PG58QTWCZnd8z2LXEW13lTGeAFJHi7vWPoLHXC4KiQuNk8nGUb2utcu+DZBUaLOs07IzGLAVRpi2k5FZuwVtxY5XcHuIEFT6ct+2vG/r7qDxNKDrNFRAPoszATDklvVOQVDlY20htGgDG5VNpYkeqY7dAy89e9oJ93n/8ECO6V/q3wWig39nopG5qLsXtwm1NaGF+2CyCNKeGg1tpm2+EVevX0p6/3aDzZujLgokp39DNuXIOvWf+S+AJTTFdAoNKfnqMhllePKASXTuUPNC1ZjDcGtGG5lqscKP6cd4FYWJC5L2bdk/okoDDliDv2/al38xIux5kg4Yn9/Sfwqj3mBZGBLgZuMLsL8fYmRj86xkgnTeZITJ0FLSb1pD0lC8DqkhSl9W02cD6R1KRobSd6oy2qqFs8erNX6gFiyJOWP2kqW/nKBtxuhbc8tIoo+TD2KqTp+qL00EzavbZttKW3iZQPB0z6o4fyYurfKyI64B2X/ffb6WLLOZPpkxEGywoDklI7jjZzxoc3X9H0dX3Pam7TkdSP4frNjW22koUtFwc5nGksaWKCSMeXmyuGjO9PCTeoGmSkrVRttWhnN3fwhtk5t/FRBsE1CljHqrv2QBG328zot6TJzKeL6um5c5Kq8zzKRG/XCpaVMWlb8JTU0o10zWhzsaX7fie/Hwe4p4f38NCsWJNJQv40kU5QcIa0DkqLwzl3asSkotZaCLRae/7SeRZIbFkr4z1vqVgLQWOqMe6yxWRCo96yox/LjBjLd38meBWne7MHhn/88fb9KSeOsnRahmaBUV8yjFNLr1i++nZQ76wLZsIL2VDQ5jyM+JNIgNG9neKY//MltCEuPlVTwvZPqXQBbBHbKvP9y5ZtL9a4uuxCgW8bHKdHdwAi17tZ1Bb1M5SJ2TFSAD2cv3rR/TLG+QbTjhWE8tqs9rjAkluC6vctDg/OURJch2/ktNy5ru8rmjAYOcS0OEagdxmWVoELMo26hcHEO0YJhcDN7qCcF7vXWanJk9W6b9tNXYOZfTOUHLE+ideiT9bBVC8aYloLJ+x5inbPXRDyTVdEefFmSZZPM0O5mz6av3JRGzr1jGnHJqcw4S9ZMzGKZ1SqngcnbzmLyfWvwcmD5y7Xr+EKOBKfVhtVwCtQ1rmBUD528+uT1yugREuFBqY1ZgCXVQtvgE2dM5JguFTlYzDaztkxPudxL8UfN9OuOKGp/IaPl6WeVlh/zltDh+6nkjyVTKwdT/v79AcgBUxLTTh1OLnRZXZpKy34nP4f2tQCyg2lW9SWbcJCnVDusRfxaGZ+KiGro2kDZ8zfYcvkTA2cpTZjCOW8lpCOnJMGEwixBVpNBjspPOdyujv63Hj7YpqYx4FddeXSXST3Kx/nFLuuSLv9d4PD/yPZMjmOUym85Mlz5gOCUNwGjgzEKaxLHmk7y+BHvXa175XhJmLWCTLpuQVhKDImwSjt4JSjSSzP4fimGbrrVUMDjOWLsUaoF9jBpmtKqvTf6XDUuu2hxH5NE2ExOZoEA0qDbiEgKk2hqr9zmyUCDuqn/Dp+p3s8qE9vmi4s6y//PsdPF4W110lT/+vkrZ+vT9CDo5bUE2GXHlXMvTNRENwtx+PompRYGQDZVay/2tkCLC0/vO++kRJ+6S89F76cvCqvof18viaio0NZ6uzsYKZ6YtlL8DwGmkyE7K2QUPtBuKD15t55V7y//cJJs4um6SNqjBQtVhy52Ct4UyCEby4X//fN5UbonLoHiJWGZVjYiQG4mp42kRpoyF68/KCYvzGLMzMDy3v9d2Y3bT79dqjh5f2H90n3vH3mP1BLAwQUAAIACAB5dppUeURYh0oAAABsAAAAGwAAAHVuaXZlcnNhbC91bml2ZXJzYWwucG5nLnhtbLOxr8jNUShLLSrOzM+zVTLUM1Cyt+PlsikoSi3LTC1XqACKGekZQICSQiUqtzwzpSQDKGRibIoQzEjNTM8oAYoamJvBRfWBhgIAUEsDBBQAAgAIAGBtfVT2sQ5CowUAAKUVAAAgAAAAdmlkZW9sZWN0dXJlL2NvbW1vbl9tZXNzYWdlcy5sbmetWN9vozgQfl9p/wcLqdKdtNfd073sQ5uKEKdFJZgDk7T3glxwUmsB5/iRNvfX39hAmtztCshWqqJiNN+Mv/lmPObq5jVL0Y4XpZD5tfH75RcD8TyWicg310ZI5799NVBZsTxhqcz5tZFLA91MPn64Slm+qdmGw/8fPyB0lfGyhMdyop7enpFIrg1vGpmWhYPAnjo4Mn3bjBxzip1oalr3ESXRFN/arjG5laiCv2eOnvhG5DkEgeRaL5SpSPjV5xZ1nBNCKVlEnulix5hMZVXJDE1ZcR6aay7tW5PaxI2mIQC7gTFx2U5sWAUUoqca4PPyPOwAU2q7t4BoxjEYiCeRimqPAl5VwMW5qI49w8YkOJ9BSryOPiq3Y7kLZzYB2ny/YU1Dwg7rREiUs6LQxI0A9BzzEftRYGEAVdCERkHoecSneAYRKrWIrE6bhIgS5bJCZb3dyqLiCRK5FhQ7YTiTo7gJ7m03Avd6f+2y7dj0MVoQxTWtixyB83dz4hJ/YTon6Ov1O8B7Pg6wS4FO745QYky8gpc8r3iBts+ykmPwlMwiNyLzyCKhS1vFoYs/QxzozLvhYor9C1XSF5RQ2E/3KrgY4WgJfr4jqCU4O09QKxMIWJj+fcOJ5WNYmEUrm94ZE6vgTMnmRVTPSATbQjUlvmNp3eir7Z197rpOZ3pe2ze6uKcs/tZnbZEF1N9j5JBbEgWgBLCzZLZl+R45ciPRL398/fL69cuv/UAu9YnTVHPk4gdIk/odZweqWYJU4LfXLvR90FcrDjvQxap242BdrI+yRs9sx1Xf3wn+oksT9CeKtuWrF7GEhbzuFfeMLEzIH0ia+raltAEalEWx/9RUfF09ywLclSgRJXtKIavKp0qoer9tpN+kVaouAb0jkRkT+WW/65XrEHOm87sAYZm3qlAPmwKkE3itpp1S7Cdw8ZKnkiVoXXAAJAFi220q4rZ/tZLzUrbvi6KtZDMIVsQHdrEuZIa2rCxfZJGcsHwcTx+w7VoEEmnRI3DVZw/AsD8BY0NR8LjqB4MoTZ2fVhcr2wUCI6rlqCSR1WUFac+2Ka+4jlaorbC4OWP5WoI+Ug7Hrs4deNdi6U2TY4audRdN6aH6HFbn8fNAOxDXd/N7nM265Cc5642pRYMx5QGqA8qRjLEg98aE3I+xeMQwX8BPn83RoAN12xVVV7QxUzWS7tszSKlpJ2RdwoqiBEpLZ6Qc5yXAcCK41DadH7SGBrQ7wzdixyGMIuFFL80kpI7t4oja1IHUtY99VtDjLDyDmQyOKvuvaG7ajj4Z/qtXttdTBkt2LI/V+BozJYQ9vEtEot+pWtFR/12LfxCr2v520bZGd4YfLi5HxnPSTX9QRqyqeLat+lwrmtvwz4lC9YUfhjBk6+f5PwyB75KZo7Hxp/NzMp6OyVFvED/J1PBsvXck7aSJ4ZSG+sZwsKbDrVwCTueqP0r0NqTa+VoOx2hr/7Aw3HKFp4FNwXbFn0pR9Y4iui4GH266LM4/1SBKEvowzp6QBBzJuoh1t+wn6Q2jJemwMMCyG7dOzpkW5+huDBtKRQbsJQMwwwXu+G+OhxMeV7JOE13EqfimjwjYbp3x/w9y6wJu+2o1ZWUn4uaEuvmZKFqSGqfeiFHqUIeD1XFUhudrJAinOuYA7mdzOP7W6z4LasPe32WWZk1jy2QGS72RUkIcanuRZak5DbzWT5Wo0v5R4mB4Z7qgQXVXglsSDNLflD54IqDPambVrSmFW9NQwHnoOAHcCrHbRDSv07SMYVjPz0AA+hsU/AoBrQ9Qg67vHZ66srUC0lguf62GfSLrELpxSJuTukpFPtjWM8OgtfTUYTrYzjEfW7MBl5mD1aEJN6Zd7x9hvzzmymsn1XF8vfVHDeJ3zXWo/ZI4qpdo46VMoWucWh6eSv1B9erz0ffVfwFQSwMEFAACAAgAYG19VBUeYBujAAAAfwEAADEAAAB2aWRlb2xlY3R1cmUvcGxheWJhY2tfYW5kX25hdmlnYXRpb25fc2V0dGluZ3MueG1sdZBBCoMwEEX3nsIbCF2HQNelRagXGHGUQJIJmVHw9k1EbWnTZd77P8OMYhQxfmJd1bWCWegpEEVLnFE173e2DAtevXEghnzCgrznSiY3LFFoIzJ62ZQewXLK//BjeGthPT/iI14w5UJnHOpLqbCZXPKwmGlj3RpQjxHTgC+Yc+iht3jDtSeIw+MM7Bv/1bmbNpsd3mlAHSK5IKr5QFW613H0F1BLAwQUAAIACABgbX1Up4ruNgwFAADlGQAAKgAAAHZpZGVvbGVjdHVyZS9mbGFzaF9wdWJsaXNoaW5nX3NldHRpbmdzLnhtbO1ZX2/iOBB/76ewctrHLfTvtRVQsTRoo6XAkbTdPlUmMeCrY2dth5Z9uk9zH+w+yY0TCFAKNdW2t6e7SqiKPb+fx+OZ8UxSOX+MGRoTqajgVWdvt+wgwkMRUT6sOldB8+OJg5TGPMJMcFJ1uHDQeW2nkqR9RtXIJ1qDqEJAw9VZoqvOSOvkrFR6eHjYpSqRZlawVAO/2g1FXEokUYRrIksJwxP4pycJUc6UwYIAfrHgU1htZwehSs50KaKUEUSjqnNNIyJaJNSpJE2G1cgp5ZJ9HN4PpUh51BBMSCSH/arzy0H2N5PJ2S5oTLgxi6rBoBnWZziKqFEEM59+J2hE6HAEGoPRHmikR1XnoFw2LCBdWmXJuPPdY8PSEGAGrqf0MdE4whrnj/l6kgyIhPMgqqZlSoB0aWxBUpNHXQzkQ9GE45iGAcwgY6yqcxHc9dym23PbDffuqtfKVbVGBF7Qcq0wfsu72Ea+23N9tx24vbtPXmdLxGtWcS/rXmtLzI37yfeCbVdq1y+3hXQ/d9pbYeqB12lvYYdG57Jbb99utaPPt1231/LaX+6CTqcVeN05KvPKBf+rlJZduQIuL1K56LB6lMZ9jimD/PHEaxXRkIEYlkMSiCaF6BpgpoiDfk/I8LcUM6onkKggztA9IUldJRDlPRNPVcfEiDOnywlBMQiyIlZP94tg3ds/Xdp7KV9+vq9n1awUCaw7Elq8s/p75aNC/9PDzeqvUbQCCTTBfNISw3fX/uh4nipPypvVf07Nytgk9jaWMsugq+q/aL79w/n5Hxwfb1ZhzWoVrDUOR5DZ9SwxL47MpKixPQ41HcOlQZ7oOkgZ89MkEVLPc/viYKHEGprKQPCl4DHPqC9YVJwaifskauOYTC9Ell+I/j3lTRDec9AAIp3BkXYSwpGPOdzDVMMxhwWHSvtKU53dv82pdF1SzNAVp1AoEHTprxx7OMJSLYV2cUTm6gtrXbgcc3Pnz2vlcKqIjWDbZCvFYJdWtJKMqUiVPeIaSpDYSrKTaka5lWhvlhgtdc6j2UbYjSFr2QjekL6i2s7EAhU6II8PhA2oCR6tQkkIt1L7kWo0KCAoFnancyNSFqGJSBGj9wRpgUBROC+kRwQtllxoIEWcjUJROHUYNKbkgUTnNgvdwhJxCkiTnBjR+QrfUvod9clASOAleAwlK4zTqXvtvp64CH3Q/AfxJ1ipudJ4ZoMPecnmtS/crx+MAXE0xlBkbkcOWZDEiX4TfjxBXOgZDswRmtyQHXpEo2zOZm/WC47wOPMk4x0ZKfgQhQPIOWEihBRKeUpsCUPMkeBsgnAIIa+MX2ZJCEZyD8yp1asVzOHgNNnTkI4hgoSMiLTac3lv/+Dw6PjXk9Oz3dJff/z5cSNoWiRCHjfL5VViY2OzYI180pi8gFvTaryAWttwWONev+JK82GNfKZgt8Y+bUSsgSvtiB1yTVPyAnhDa/ICckODsoJtChmbVBUt4D2z2Xoj8K694PYucL8GywRZNKzWNZWSKbuer8KyivgnLsI6VwEYzLWqVFy/c9VruL5VpTLzHatMZsfZ7ljVXl8syy5TG3QX6gIrFeDiHeZVBFy9jMZQN0XvllnfIZLfKSx+RHOSh9bbhMWrjuvfk1L+q6b76XviNzKe7156nzqti/+D9x80Yv5UvCBdeiNavKhb/ihgZmLKaYyZbwr74ktC7eiwXCk9P7WzA2zLn2ZqO38DUEsDBBQAAgAIAGBtfVSPdlX+bwIAAIcIAAAkAAAAdmlkZW9sZWN0dXJlL2ZsYXNoX3NraW5fc2V0dGluZ3MueG1snVbbjtowEH3vV6DtB9AlEISUIiVcRFV2QQs/YMgQLBw7sie0/H1t5wYkWdgmL3jmnLmcsR08daJ8/K3T8faCCbkBRMojZSyFrUPDny8hVWTHIAxSRMFfxt8HvusMfa9rITX4UZxBltj5fDIb9FuxlwQko/xkkG4Q9HttSC5kTFgZdupM3emoDWwq2DAawpIqnDGIgaMm9UauH7RmSEgEQaRhjn1aYYxcdmRvKp5N/dHr9DOgFsJEfP1h3lagSNJkTTiwLP3Q8dt1qMALIKGel1HON28bQwGDPUK4+h9RCvLXiRq/I3Jtyl2YefxCiAOtWyRFykOzi3oD132Kb6hb+Ivvdg88briBapq3u9E8XyFucgHMYFzHd54iF6Raz5/vcWVEVm9EnkCqh9Wiru6hFnhM4x0nlD2xs5HGoM8i3FTcd/p++/lFIRjS5IbxIEnG2GbFz4bmbccmgdAHXmsob1OMnHn/Wpj85/UV5iFFBvak3N1sZ6qovs/GKFPwusUq86mj+LMUkcid5dLmaI6oC+YoBWtKRVIUCz3UPFy5rJKtUrSa24vtKuutvcJPJrnpQJjKsaWtgq0lKH1Mi4v4KvC9p+J8gBKp3IOqce49FWeeMqb2EoDXSDVXPqdmsayKuq7mgYUgrGPFl3DAcnJ35jJBUxxP1UezQSLxajbZOu+OnMHnNCZIBdcOBFU01+DJOEyIJNfXOosh1exVCWv9lSiDqYLQ4GmjbPWpHfeaKNaT0Tg508hat/qLOz7oqXjdO2OGBG6+9b/hshNEhu8lJO+91Z2xdY9pDG9Cb/FEijhBr3tlsvOpxqB/mz8g/wBQSwMEFAACAAgAYG19VHyfhAoCBQAAXRkAACkAAAB2aWRlb2xlY3R1cmUvaHRtbF9wdWJsaXNoaW5nX3NldHRpbmdzLnhtbO1Z3W7iOBS+71NYWc3lFPq7bQVUlAZNNPwtpO30qjKJAW8dO2M7tMzVPs0+2D7JHicQoBRqultGK22lqopzvs/Hx+d8Pk5Ll88RQ2MiFRW87BzsFx1EeCBCyodl58avfz5zkNKYh5gJTsoOFw66rOyV4qTPqBr1iNZgqhDQcHUR67Iz0jq+KBSenp72qYqleStYooFf7QciKsSSKMI1kYWY4Qn80ZOYKGfKYEEAv5HgU1hlbw+hUsbUFGHCCKJh2bmlIRENEuhEki86Yk4hM+zj4HEoRcLDmmBCIjnsl51fjtKfmU1Gdk0jwk1UVAUGzbC+wGFIjR+Y9egPgkaEDkfgMMTsiYZ6VHaOikXDAtaFVZaUO1s8Niw1AVHgekofEY1DrHH2mM0nyYBI2A6iKlomBEiXxhYsNXnW+UA2FE44jmjgwxtkYlV2rv2Hrlt3u26r5j7cdBuZq9YI3/MbrhWm1/Cut7HvdN2e2/Ld7sOV194S8Z5Z3GbVa2yJuXOvep6/7UytanNbSOdLu7UVpup77dYWcai1m51q636rFX2577jdhtf6+uC32w3f68xRaVYu5F+psJzKJUh5kcjFhNWjJOpzTBnIx4usVUSDADEsh8QXdQrVNcBMEQf9HpPhbwlmVE9Ap6DO0CMhcVXFUORdU09lx9SIM6fLCMExKLK8Vs8P82I9ODxfWnshm36+rlfdLOX61RkJLXbs/kHxJPf//Hiz+2scLYF+xphPGmK4c+9PTudSeVbc7P5rbpbGRtdbWMpUQVfdfzN8h8fz/T86Pd3swprZSlhrHIxA2fVMmBdHZlbUxB4Hmo7h0CAvfB0kjPWSOBZSz7V9cTB3Yg1NaSD4UvGYZ9QXLMx3jUR9ErZwBCXcqXMHDaCuGWxgOyYc9TCHQ5dq2NQgR6ikrzTV6WFbn1pXJcUM3XAKXQFBzd7KJgcjLNVSIecbYg66oNKBozALbva81g4nitgYtow2KQa7Y0UryZiKRNkjbqHfiKws24lmlFuZdmcyaOlzVrs2xm4EGmVjeEf6imq7EAuU+4A8PhA2oDrkrwokIdzK7Weq0SCHoEjY7c6dSFiIJiJBjD4SpAUCR2G/kB4RtNhgoYEUUTrKsJomDBpT8kTCS5uJ7mGKKAGkkSJGdDbD94T+QH0yEBJ4CR5DfwrjdJpe++8nzgsdPP+X+GOs1NxpPIvBp6xB81rX7rdPJoA4HGNoKbcjB80jUaw/hB9PEBd6hoNwBEYb0k0PaZi+s1mb9YQjPE4zyWRHSgo5RGEDMk54EYC6Up4QW8IAcyQ4myAcQMkrk5epCMFIloEZtXq3gxkckiZ9GtIxVJCQIZFWay4eHB4dn5z+enZ+sV/4648/P28ETVtC0HEzXdYT1jZeDayRL64hb+DWXCzeQK29Xljj3j/jylXDGvlKe26NfXntsAauXD7skGuuIG+AN1xE3kBuuI6sYOtCRkaqwgW8ZxZbrfnereffP/juN3+ZIK2G1b6mVDBN1us9V9r/vmi5+j+v52rf+BAf16oxcXvtm27N7Vk1JrNUsRIuO85W26rV+mrZZZlWoLPQBli5AOfsMGsa4KRlNII2KdyZkO6gcHdUBa/ePOjGMsgK52Oq4F278zMF4/9QWWeVek1dUY9E1IB2JLMfFLWe2/Su2o3rDw0ftYvffzDp/mn4sqf8e+bSB8z8u9ryN/w9GF/+l0hl729QSwMEFAACAAgAYG19VJNoQH6HAQAA2QQAACQAAAB2aWRlb2xlY3R1cmUvaHRtbF9za2luX3NldHRpbmdzLmpzb26VlM2OgjAQx+8+hWGvHnYtYthbWSBush8m+gJFRm0stCnFaIzvvhRRKZbsbnuhM79p5z90ehoMq+GsnOHr8FR/1+u1XitZwuhu21ps3GITFpu02A7atiasgNp2HjWpiE4ue3YNNjjWwVJakIRBGpRK8Vw7nacJ9tAUO20RfA+yjcTxWzRxDeQoQDKa7xrACwJ33AZyLjPC2puEKPRCv83oYxaMpvBBCxUxyCBXF3bsezgw9hNkA8Hm4kX1MLyMHBOyarKJQuy/hF1/JamJf3nW0/BzUYo5yYHdzpgibCq6MzMgKc0bMMZ6tsECGKwUpN//kHeN+TNfYQmRc53TTNfxXUEWVBXYSF7mafNnxxPP6w3TEUs4qK/6T/WKsURoYdeLocdv/KIR11TWQxj1xlxZm57HW1bochWfRO5AFn0pqSqFPnlqW2ZJTijrv1uKZlDddOhm4yIXm02hOGeKii5o2fICLm+JRVM9TUQEvGqeqgjyYUMfxW7sGJ2uOp3OLI/J3nwjBucfUEsDBBQAAgAIAGBtfVS8fTX3SgAAAEkAAAAfAAAAdmlkZW9sZWN0dXJlL2xvY2FsX3NldHRpbmdzLnhtbLOxr8jNUShLLSrOzM+zVTLUM1BSSM1Lzk/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/YEGAAA0GQAAHQAAAAAAAAABAAAAAADgEQAAdW5pdmVyc2FsL2NvbW1vbl9tZXNzYWdlcy5sbmdQSwECAAAUAAIACABUdbFUFR5gG6MAAAB/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/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+bwIAAIcIAAAkAAAAAAAAAAEAAAAAADE+AAB2aWRlb2xlY3R1cmUvZmxhc2hfc2tpbl9zZXR0aW5ncy54bWxQSwECAAAUAAIACABgbX1UfJ+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"/>
  <p:tag name="ISPRING_UUID" val="{CC4BAD98-ADA3-493D-A84B-51A92E531751}"/>
  <p:tag name="ISPRING_SCREEN_RECS_UPDATED" val="C:\Users\SophieNeessen\OneDrive - KVGM B.V\General\2023\TBM\Veilig in verkeer\230524_OnderhoudNL_TBM_Veiligheid in het verkeer\"/>
  <p:tag name="ISPRING_OUTPUT_FOLDER" val="[[&quot;NRB\uFFFD{04CB03FF-C92B-4221-BE81-839C5781B663}&quot;,&quot;C:\\Users\\SophieNeessen\\OneDrive - KVGM B.V\\General\\2023\\TBM\\Veilig in verkeer&quot;],[&quot;i\u0002P\uFFFD{A908167C-7931-4F66-93AF-381700C67A57}&quot;,&quot;C:\\Users\\SophieNeessen\\KVGM B.V\\Onderhoud NL - 1317 - General\\2021\\TBM\\Milieu&quot;],[&quot;\uFFFDb\uFFFD\uFFFD{3C71EE61-D62F-4F01-9A78-B7878AF83A6F}&quot;,&quot;C:\\Users\\DaveGunst\\OneDrive - KVGM B.V\\General\\2021\\TBM\\LMRA&quot;]]"/>
  <p:tag name="ISPRING_ULTRA_SCORM_COURCE_TITLE" val="231016 - Veiligheid in het verkeer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publishDestination&quot;:&quot;ISPRING_STUDIO&quot;,&quot;wordSettings&quot;:{&quot;printCopies&quot;:1},&quot;studioSettings&quot;:{&quot;onlineDestinationPath&quot;:&quot;Learning Content/TBM/Onderhoud NL&quot;,&quot;onlineDestinationFolderId&quot;:&quot;1b51686e-6c1c-11ee-a21e-f285df70198c&quot;,&quot;onlineDestinationUrl&quot;:&quot;kvgm1.ispring.eu&quot;}}"/>
  <p:tag name="ISPRING_PRESENTATION_TITLE" val="231016 - Veiligheid in het verkeer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FOLDER" val="C:\Users\SophieNeessen\OneDrive - KVGM B.V\General\2025\Tilhulpmiddelen bij glaszetten\PP &amp; PDF\251022_OnderhoudNL_TBM_Tilhulpmiddelen bij glaszetten_PP\"/>
  <p:tag name="ISPRING_PRESENTATION_PATH" val="C:\Users\SophieNeessen\OneDrive - KVGM B.V\General\2025\Tilhulpmiddelen bij glaszetten\PP &amp; PDF\251022_OnderhoudNL_TBM_Tilhulpmiddelen bij glaszetten_PP.pptx"/>
  <p:tag name="ISPRING_RESOURCE_FOLDER_TIP_DIALOG_SHOW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CABEF9A-B8CD-45B5-B92D-A5EA539D8F31}:287"/>
  <p:tag name="ISPRING_SLIDE_BRANCHING_PROPERTIES" val="&lt;BranchingProperties&gt;&lt;nextAction&gt;&lt;action&gt;0&lt;/action&gt;&lt;/nextAction&gt;&lt;prevAction&gt;&lt;action&gt;1&lt;/action&gt;&lt;/prevAction&gt;&lt;lock&gt;0&lt;/lock&gt;&lt;/BranchingProperties&gt;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B0955D7-015B-456D-BE9A-17125B686FA8}"/>
  <p:tag name="GENSWF_ADVANCE_TIME" val="268.480"/>
  <p:tag name="ISPRING_CUSTOM_TIMING_USED" val="1"/>
  <p:tag name="ISPRING_INTERACTION_TYPE_SHAPE_ADDED" val="iSpring.Steps"/>
  <p:tag name="GENSWF_SLIDE_UID" val="{F022C212-A6C8-457D-BA26-BF1CE4F0D132}:292"/>
  <p:tag name="ISPRING_SLIDE_INDENT_LEVEL" val="0"/>
  <p:tag name="ISPRING_SLIDE_INTERACTION_PROPERTIES" val="&lt;InteractionProperties&gt;&lt;viewSlidesPolicy&gt;0&lt;/viewSlidesPolicy&gt;&lt;allowInterrupt&gt;1&lt;/allowInterrupt&gt;&lt;/InteractionProperties&gt;&#10;"/>
  <p:tag name="ISPRING_SLIDE_BRANCHING_PROPERTIES" val="&lt;BranchingProperties&gt;&lt;nextAction&gt;&lt;action&gt;0&lt;/action&gt;&lt;/nextAction&gt;&lt;prevAction&gt;&lt;action&gt;0&lt;/action&gt;&lt;/prevAction&gt;&lt;lock&gt;0&lt;/lock&gt;&lt;/BranchingProperties&gt;&#10;"/>
  <p:tag name="ISPRING_INTERACTION_FULL_PATH" val="C:\Users\SophieNeessen\OneDrive - KVGM B.V\General\2025\Tilhulpmiddelen bij glaszetten\PP &amp; PDF\251022_OnderhoudNL_TBM_Tilhulpmiddelen bij glaszetten_PP\interactions\intr1.visuals"/>
  <p:tag name="ISPRING_INTERACTION_RELATIVE_PATH" val="251022_OnderhoudNL_TBM_Tilhulpmiddelen bij glaszetten_PP\interactions\intr1.visual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7e2f25b-0f90-4d78-9a2e-ed95fbecf753">
      <Terms xmlns="http://schemas.microsoft.com/office/infopath/2007/PartnerControls"/>
    </lcf76f155ced4ddcb4097134ff3c332f>
    <TaxCatchAll xmlns="01ebb4c9-579d-4bc4-8910-902716d4d1a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000A8325D185439713D0859F832470" ma:contentTypeVersion="18" ma:contentTypeDescription="Een nieuw document maken." ma:contentTypeScope="" ma:versionID="d42409506af096381c8651ed578effcd">
  <xsd:schema xmlns:xsd="http://www.w3.org/2001/XMLSchema" xmlns:xs="http://www.w3.org/2001/XMLSchema" xmlns:p="http://schemas.microsoft.com/office/2006/metadata/properties" xmlns:ns2="d7e2f25b-0f90-4d78-9a2e-ed95fbecf753" xmlns:ns3="01ebb4c9-579d-4bc4-8910-902716d4d1af" targetNamespace="http://schemas.microsoft.com/office/2006/metadata/properties" ma:root="true" ma:fieldsID="ef8c57a7b0716f2a963c24072332f2b4" ns2:_="" ns3:_="">
    <xsd:import namespace="d7e2f25b-0f90-4d78-9a2e-ed95fbecf753"/>
    <xsd:import namespace="01ebb4c9-579d-4bc4-8910-902716d4d1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e2f25b-0f90-4d78-9a2e-ed95fbecf7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e4778d20-823d-4af6-92c4-646966c757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ebb4c9-579d-4bc4-8910-902716d4d1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b2114adf-841d-4d64-9a8b-bb364b626ec0}" ma:internalName="TaxCatchAll" ma:showField="CatchAllData" ma:web="01ebb4c9-579d-4bc4-8910-902716d4d1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0DBEAC-4F1B-4C37-9957-8903202A9A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459084-D939-4E12-B447-ABD88037E492}">
  <ds:schemaRefs>
    <ds:schemaRef ds:uri="http://purl.org/dc/elements/1.1/"/>
    <ds:schemaRef ds:uri="354bdada-064f-408e-ac1d-e60353a3ab75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9218e834-f3ca-4ff2-8875-332b91ae80fc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1B82FDE-6490-431B-963B-8DE99C787F52}"/>
</file>

<file path=docProps/app.xml><?xml version="1.0" encoding="utf-8"?>
<Properties xmlns="http://schemas.openxmlformats.org/officeDocument/2006/extended-properties" xmlns:vt="http://schemas.openxmlformats.org/officeDocument/2006/docPropsVTypes">
  <TotalTime>1006</TotalTime>
  <Words>350</Words>
  <Application>Microsoft Office PowerPoint</Application>
  <PresentationFormat>Breedbeeld</PresentationFormat>
  <Paragraphs>58</Paragraphs>
  <Slides>15</Slides>
  <Notes>15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Futura T</vt:lpstr>
      <vt:lpstr>Raleway</vt:lpstr>
      <vt:lpstr>Raleway Black</vt:lpstr>
      <vt:lpstr>Raleway ExtraBold</vt:lpstr>
      <vt:lpstr>Kantoorthema</vt:lpstr>
      <vt:lpstr>Tilhulpmiddelen bij glaszetten</vt:lpstr>
      <vt:lpstr>Waarom dit belangrijk is!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231016 - Veiligheid in het verkeer</dc:title>
  <dc:creator>Michael van Herpen</dc:creator>
  <cp:lastModifiedBy>Sophie Neessen</cp:lastModifiedBy>
  <cp:revision>7</cp:revision>
  <cp:lastPrinted>2022-01-05T16:08:38Z</cp:lastPrinted>
  <dcterms:created xsi:type="dcterms:W3CDTF">2021-01-14T14:55:38Z</dcterms:created>
  <dcterms:modified xsi:type="dcterms:W3CDTF">2025-11-11T08:03:57Z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0x01010023000A8325D185439713D0859F832470</vt:lpwstr>
  </property>
  <property fmtid="{D5CDD505-2E9C-101B-9397-08002B2CF9AE}" pid="3" name="MediaServiceImageTags">
    <vt:lpwstr/>
  </property>
</Properties>
</file>