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tags/tag3.xml" ContentType="application/vnd.openxmlformats-officedocument.presentationml.tags+xml"/>
  <Override PartName="/ppt/notesSlides/notesSlide2.xml" ContentType="application/vnd.openxmlformats-officedocument.presentationml.notesSlide+xml"/>
  <Override PartName="/ppt/tags/tag4.xml" ContentType="application/vnd.openxmlformats-officedocument.presentationml.tags+xml"/>
  <Override PartName="/ppt/notesSlides/notesSlide3.xml" ContentType="application/vnd.openxmlformats-officedocument.presentationml.notesSlide+xml"/>
  <Override PartName="/ppt/tags/tag5.xml" ContentType="application/vnd.openxmlformats-officedocument.presentationml.tags+xml"/>
  <Override PartName="/ppt/notesSlides/notesSlide4.xml" ContentType="application/vnd.openxmlformats-officedocument.presentationml.notesSlide+xml"/>
  <Override PartName="/ppt/tags/tag6.xml" ContentType="application/vnd.openxmlformats-officedocument.presentationml.tags+xml"/>
  <Override PartName="/ppt/notesSlides/notesSlide5.xml" ContentType="application/vnd.openxmlformats-officedocument.presentationml.notesSlide+xml"/>
  <Override PartName="/ppt/tags/tag7.xml" ContentType="application/vnd.openxmlformats-officedocument.presentationml.tags+xml"/>
  <Override PartName="/ppt/notesSlides/notesSlide6.xml" ContentType="application/vnd.openxmlformats-officedocument.presentationml.notesSlide+xml"/>
  <Override PartName="/ppt/tags/tag8.xml" ContentType="application/vnd.openxmlformats-officedocument.presentationml.tags+xml"/>
  <Override PartName="/ppt/notesSlides/notesSlide7.xml" ContentType="application/vnd.openxmlformats-officedocument.presentationml.notesSlide+xml"/>
  <Override PartName="/ppt/tags/tag9.xml" ContentType="application/vnd.openxmlformats-officedocument.presentationml.tags+xml"/>
  <Override PartName="/ppt/notesSlides/notesSlide8.xml" ContentType="application/vnd.openxmlformats-officedocument.presentationml.notesSlide+xml"/>
  <Override PartName="/ppt/tags/tag10.xml" ContentType="application/vnd.openxmlformats-officedocument.presentationml.tags+xml"/>
  <Override PartName="/ppt/notesSlides/notesSlide9.xml" ContentType="application/vnd.openxmlformats-officedocument.presentationml.notesSlide+xml"/>
  <Override PartName="/ppt/tags/tag11.xml" ContentType="application/vnd.openxmlformats-officedocument.presentationml.tags+xml"/>
  <Override PartName="/ppt/notesSlides/notesSlide10.xml" ContentType="application/vnd.openxmlformats-officedocument.presentationml.notesSlide+xml"/>
  <Override PartName="/ppt/tags/tag12.xml" ContentType="application/vnd.openxmlformats-officedocument.presentationml.tags+xml"/>
  <Override PartName="/ppt/notesSlides/notesSlide11.xml" ContentType="application/vnd.openxmlformats-officedocument.presentationml.notesSlide+xml"/>
  <Override PartName="/ppt/tags/tag13.xml" ContentType="application/vnd.openxmlformats-officedocument.presentationml.tags+xml"/>
  <Override PartName="/ppt/notesSlides/notesSlide12.xml" ContentType="application/vnd.openxmlformats-officedocument.presentationml.notesSlide+xml"/>
  <Override PartName="/ppt/tags/tag14.xml" ContentType="application/vnd.openxmlformats-officedocument.presentationml.tags+xml"/>
  <Override PartName="/ppt/notesSlides/notesSlide13.xml" ContentType="application/vnd.openxmlformats-officedocument.presentationml.notesSlide+xml"/>
  <Override PartName="/ppt/tags/tag15.xml" ContentType="application/vnd.openxmlformats-officedocument.presentationml.tags+xml"/>
  <Override PartName="/ppt/notesSlides/notesSlide14.xml" ContentType="application/vnd.openxmlformats-officedocument.presentationml.notesSlide+xml"/>
  <Override PartName="/ppt/tags/tag16.xml" ContentType="application/vnd.openxmlformats-officedocument.presentationml.tags+xml"/>
  <Override PartName="/ppt/notesSlides/notesSlide15.xml" ContentType="application/vnd.openxmlformats-officedocument.presentationml.notesSlide+xml"/>
  <Override PartName="/ppt/tags/tag17.xml" ContentType="application/vnd.openxmlformats-officedocument.presentationml.tags+xml"/>
  <Override PartName="/ppt/notesSlides/notesSlide16.xml" ContentType="application/vnd.openxmlformats-officedocument.presentationml.notesSlide+xml"/>
  <Override PartName="/ppt/tags/tag18.xml" ContentType="application/vnd.openxmlformats-officedocument.presentationml.tags+xml"/>
  <Override PartName="/ppt/notesSlides/notesSlide17.xml" ContentType="application/vnd.openxmlformats-officedocument.presentationml.notesSlide+xml"/>
  <Override PartName="/ppt/tags/tag19.xml" ContentType="application/vnd.openxmlformats-officedocument.presentationml.tags+xml"/>
  <Override PartName="/ppt/notesSlides/notesSlide18.xml" ContentType="application/vnd.openxmlformats-officedocument.presentationml.notesSlide+xml"/>
  <Override PartName="/ppt/tags/tag20.xml" ContentType="application/vnd.openxmlformats-officedocument.presentationml.tags+xml"/>
  <Override PartName="/ppt/notesSlides/notesSlide19.xml" ContentType="application/vnd.openxmlformats-officedocument.presentationml.notesSlide+xml"/>
  <Override PartName="/ppt/tags/tag21.xml" ContentType="application/vnd.openxmlformats-officedocument.presentationml.tags+xml"/>
  <Override PartName="/ppt/notesSlides/notesSlide20.xml" ContentType="application/vnd.openxmlformats-officedocument.presentationml.notesSlide+xml"/>
  <Override PartName="/ppt/tags/tag22.xml" ContentType="application/vnd.openxmlformats-officedocument.presentationml.tags+xml"/>
  <Override PartName="/ppt/notesSlides/notesSlide21.xml" ContentType="application/vnd.openxmlformats-officedocument.presentationml.notesSlide+xml"/>
  <Override PartName="/ppt/tags/tag23.xml" ContentType="application/vnd.openxmlformats-officedocument.presentationml.tags+xml"/>
  <Override PartName="/ppt/notesSlides/notesSlide2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27"/>
  </p:notesMasterIdLst>
  <p:sldIdLst>
    <p:sldId id="287" r:id="rId5"/>
    <p:sldId id="264" r:id="rId6"/>
    <p:sldId id="265" r:id="rId7"/>
    <p:sldId id="278" r:id="rId8"/>
    <p:sldId id="321" r:id="rId9"/>
    <p:sldId id="327" r:id="rId10"/>
    <p:sldId id="333" r:id="rId11"/>
    <p:sldId id="336" r:id="rId12"/>
    <p:sldId id="340" r:id="rId13"/>
    <p:sldId id="303" r:id="rId14"/>
    <p:sldId id="350" r:id="rId15"/>
    <p:sldId id="351" r:id="rId16"/>
    <p:sldId id="328" r:id="rId17"/>
    <p:sldId id="352" r:id="rId18"/>
    <p:sldId id="353" r:id="rId19"/>
    <p:sldId id="354" r:id="rId20"/>
    <p:sldId id="358" r:id="rId21"/>
    <p:sldId id="335" r:id="rId22"/>
    <p:sldId id="357" r:id="rId23"/>
    <p:sldId id="356" r:id="rId24"/>
    <p:sldId id="338" r:id="rId25"/>
    <p:sldId id="337" r:id="rId26"/>
  </p:sldIdLst>
  <p:sldSz cx="12192000" cy="6858000"/>
  <p:notesSz cx="6797675" cy="9872663"/>
  <p:custDataLst>
    <p:tags r:id="rId28"/>
  </p:custDataLst>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tephanie Persoon" initials="SP" lastIdx="3" clrIdx="0">
    <p:extLst>
      <p:ext uri="{19B8F6BF-5375-455C-9EA6-DF929625EA0E}">
        <p15:presenceInfo xmlns:p15="http://schemas.microsoft.com/office/powerpoint/2012/main" userId="S::stephanie@kvgm.nl::a77b1a90-dee7-4551-a6d2-c0e1077d50ca" providerId="AD"/>
      </p:ext>
    </p:extLst>
  </p:cmAuthor>
  <p:cmAuthor id="2" name="Else Riksen" initials="ER" lastIdx="6" clrIdx="1">
    <p:extLst>
      <p:ext uri="{19B8F6BF-5375-455C-9EA6-DF929625EA0E}">
        <p15:presenceInfo xmlns:p15="http://schemas.microsoft.com/office/powerpoint/2012/main" userId="S::else@kvgm.nl::c8412412-3b05-4ed1-9ab2-d1e1603b16bb"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43505E"/>
    <a:srgbClr val="00B1EB"/>
    <a:srgbClr val="BFBFBF"/>
    <a:srgbClr val="ECEEEF"/>
    <a:srgbClr val="5B6269"/>
    <a:srgbClr val="EE2E24"/>
    <a:srgbClr val="BFC8CC"/>
    <a:srgbClr val="F2F5F6"/>
    <a:srgbClr val="F2F4F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C4F82AD-202B-44A6-B707-C1D421D816EF}" v="621" dt="2024-01-11T12:48:37.096"/>
  </p1510:revLst>
</p1510:revInfo>
</file>

<file path=ppt/tableStyles.xml><?xml version="1.0" encoding="utf-8"?>
<a:tblStyleLst xmlns:a="http://schemas.openxmlformats.org/drawingml/2006/main" def="{5C22544A-7EE6-4342-B048-85BDC9FD1C3A}">
  <a:tblStyle styleId="{5C22544A-7EE6-4342-B048-85BDC9FD1C3A}" styleName="Stijl, gemiddeld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50" d="100"/>
          <a:sy n="150" d="100"/>
        </p:scale>
        <p:origin x="2886" y="108"/>
      </p:cViewPr>
      <p:guideLst/>
    </p:cSldViewPr>
  </p:slideViewPr>
  <p:notesTextViewPr>
    <p:cViewPr>
      <p:scale>
        <a:sx n="1" d="1"/>
        <a:sy n="1" d="1"/>
      </p:scale>
      <p:origin x="0" y="0"/>
    </p:cViewPr>
  </p:notesTextViewPr>
  <p:notesViewPr>
    <p:cSldViewPr snapToGrid="0">
      <p:cViewPr varScale="1">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commentAuthors" Target="commentAuthor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ags" Target="tags/tag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notesMaster" Target="notesMasters/notesMaster1.xml"/><Relationship Id="rId30" Type="http://schemas.openxmlformats.org/officeDocument/2006/relationships/presProps" Target="presProps.xml"/><Relationship Id="rId35" Type="http://schemas.microsoft.com/office/2015/10/relationships/revisionInfo" Target="revisionInfo.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tephanie Persoon" userId="a77b1a90-dee7-4551-a6d2-c0e1077d50ca" providerId="ADAL" clId="{064294B5-1C21-3C44-9521-9827E475EB21}"/>
    <pc:docChg chg="custSel addSld delSld modSld sldOrd">
      <pc:chgData name="Stephanie Persoon" userId="a77b1a90-dee7-4551-a6d2-c0e1077d50ca" providerId="ADAL" clId="{064294B5-1C21-3C44-9521-9827E475EB21}" dt="2024-01-03T11:08:31.757" v="21" actId="2711"/>
      <pc:docMkLst>
        <pc:docMk/>
      </pc:docMkLst>
      <pc:sldChg chg="delSp modSp del mod">
        <pc:chgData name="Stephanie Persoon" userId="a77b1a90-dee7-4551-a6d2-c0e1077d50ca" providerId="ADAL" clId="{064294B5-1C21-3C44-9521-9827E475EB21}" dt="2024-01-03T11:07:01.601" v="20" actId="2696"/>
        <pc:sldMkLst>
          <pc:docMk/>
          <pc:sldMk cId="725488711" sldId="355"/>
        </pc:sldMkLst>
        <pc:spChg chg="del mod">
          <ac:chgData name="Stephanie Persoon" userId="a77b1a90-dee7-4551-a6d2-c0e1077d50ca" providerId="ADAL" clId="{064294B5-1C21-3C44-9521-9827E475EB21}" dt="2024-01-03T11:06:12.675" v="14"/>
          <ac:spMkLst>
            <pc:docMk/>
            <pc:sldMk cId="725488711" sldId="355"/>
            <ac:spMk id="9" creationId="{2371CCA2-8D8D-93BB-69A9-4FD6A373D253}"/>
          </ac:spMkLst>
        </pc:spChg>
      </pc:sldChg>
      <pc:sldChg chg="delSp modSp add mod ord">
        <pc:chgData name="Stephanie Persoon" userId="a77b1a90-dee7-4551-a6d2-c0e1077d50ca" providerId="ADAL" clId="{064294B5-1C21-3C44-9521-9827E475EB21}" dt="2024-01-03T11:08:31.757" v="21" actId="2711"/>
        <pc:sldMkLst>
          <pc:docMk/>
          <pc:sldMk cId="4060217088" sldId="358"/>
        </pc:sldMkLst>
        <pc:spChg chg="mod">
          <ac:chgData name="Stephanie Persoon" userId="a77b1a90-dee7-4551-a6d2-c0e1077d50ca" providerId="ADAL" clId="{064294B5-1C21-3C44-9521-9827E475EB21}" dt="2024-01-03T11:06:40.309" v="19" actId="14100"/>
          <ac:spMkLst>
            <pc:docMk/>
            <pc:sldMk cId="4060217088" sldId="358"/>
            <ac:spMk id="3" creationId="{4EC6B94E-CB51-A0F8-6455-A60CB349E6BD}"/>
          </ac:spMkLst>
        </pc:spChg>
        <pc:spChg chg="mod">
          <ac:chgData name="Stephanie Persoon" userId="a77b1a90-dee7-4551-a6d2-c0e1077d50ca" providerId="ADAL" clId="{064294B5-1C21-3C44-9521-9827E475EB21}" dt="2024-01-03T11:08:31.757" v="21" actId="2711"/>
          <ac:spMkLst>
            <pc:docMk/>
            <pc:sldMk cId="4060217088" sldId="358"/>
            <ac:spMk id="9" creationId="{2371CCA2-8D8D-93BB-69A9-4FD6A373D253}"/>
          </ac:spMkLst>
        </pc:spChg>
        <pc:picChg chg="del">
          <ac:chgData name="Stephanie Persoon" userId="a77b1a90-dee7-4551-a6d2-c0e1077d50ca" providerId="ADAL" clId="{064294B5-1C21-3C44-9521-9827E475EB21}" dt="2024-01-03T11:06:12.242" v="12" actId="478"/>
          <ac:picMkLst>
            <pc:docMk/>
            <pc:sldMk cId="4060217088" sldId="358"/>
            <ac:picMk id="4" creationId="{C4528BA0-CAC2-2978-DFAC-4E883A3A4BA0}"/>
          </ac:picMkLst>
        </pc:picChg>
      </pc:sldChg>
    </pc:docChg>
  </pc:docChgLst>
  <pc:docChgLst>
    <pc:chgData name="Sophie Neessen" userId="c0a093d0-b370-4137-9817-19b1139e6e18" providerId="ADAL" clId="{7C4F82AD-202B-44A6-B707-C1D421D816EF}"/>
    <pc:docChg chg="undo custSel addSld delSld modSld sldOrd">
      <pc:chgData name="Sophie Neessen" userId="c0a093d0-b370-4137-9817-19b1139e6e18" providerId="ADAL" clId="{7C4F82AD-202B-44A6-B707-C1D421D816EF}" dt="2024-01-03T10:57:27.707" v="2645" actId="14100"/>
      <pc:docMkLst>
        <pc:docMk/>
      </pc:docMkLst>
      <pc:sldChg chg="del">
        <pc:chgData name="Sophie Neessen" userId="c0a093d0-b370-4137-9817-19b1139e6e18" providerId="ADAL" clId="{7C4F82AD-202B-44A6-B707-C1D421D816EF}" dt="2024-01-03T08:25:41.626" v="498" actId="47"/>
        <pc:sldMkLst>
          <pc:docMk/>
          <pc:sldMk cId="3138661943" sldId="313"/>
        </pc:sldMkLst>
      </pc:sldChg>
      <pc:sldChg chg="del">
        <pc:chgData name="Sophie Neessen" userId="c0a093d0-b370-4137-9817-19b1139e6e18" providerId="ADAL" clId="{7C4F82AD-202B-44A6-B707-C1D421D816EF}" dt="2024-01-03T10:40:54.572" v="2096" actId="2696"/>
        <pc:sldMkLst>
          <pc:docMk/>
          <pc:sldMk cId="4281692895" sldId="329"/>
        </pc:sldMkLst>
      </pc:sldChg>
      <pc:sldChg chg="del">
        <pc:chgData name="Sophie Neessen" userId="c0a093d0-b370-4137-9817-19b1139e6e18" providerId="ADAL" clId="{7C4F82AD-202B-44A6-B707-C1D421D816EF}" dt="2024-01-03T10:42:44.590" v="2135" actId="2696"/>
        <pc:sldMkLst>
          <pc:docMk/>
          <pc:sldMk cId="1102114756" sldId="330"/>
        </pc:sldMkLst>
      </pc:sldChg>
      <pc:sldChg chg="del">
        <pc:chgData name="Sophie Neessen" userId="c0a093d0-b370-4137-9817-19b1139e6e18" providerId="ADAL" clId="{7C4F82AD-202B-44A6-B707-C1D421D816EF}" dt="2024-01-03T10:52:18.034" v="2516" actId="2696"/>
        <pc:sldMkLst>
          <pc:docMk/>
          <pc:sldMk cId="2458598507" sldId="332"/>
        </pc:sldMkLst>
      </pc:sldChg>
      <pc:sldChg chg="addSp delSp modSp mod">
        <pc:chgData name="Sophie Neessen" userId="c0a093d0-b370-4137-9817-19b1139e6e18" providerId="ADAL" clId="{7C4F82AD-202B-44A6-B707-C1D421D816EF}" dt="2024-01-03T08:29:11.780" v="856" actId="20577"/>
        <pc:sldMkLst>
          <pc:docMk/>
          <pc:sldMk cId="4270302368" sldId="333"/>
        </pc:sldMkLst>
        <pc:spChg chg="mod">
          <ac:chgData name="Sophie Neessen" userId="c0a093d0-b370-4137-9817-19b1139e6e18" providerId="ADAL" clId="{7C4F82AD-202B-44A6-B707-C1D421D816EF}" dt="2024-01-03T08:17:05.676" v="14" actId="20577"/>
          <ac:spMkLst>
            <pc:docMk/>
            <pc:sldMk cId="4270302368" sldId="333"/>
            <ac:spMk id="2" creationId="{A57D5739-9B72-8D14-A221-484233B1E4D7}"/>
          </ac:spMkLst>
        </pc:spChg>
        <pc:spChg chg="add mod">
          <ac:chgData name="Sophie Neessen" userId="c0a093d0-b370-4137-9817-19b1139e6e18" providerId="ADAL" clId="{7C4F82AD-202B-44A6-B707-C1D421D816EF}" dt="2024-01-03T08:25:08.617" v="495" actId="207"/>
          <ac:spMkLst>
            <pc:docMk/>
            <pc:sldMk cId="4270302368" sldId="333"/>
            <ac:spMk id="3" creationId="{36A6260E-63D4-9916-5753-B3F84FB7FB42}"/>
          </ac:spMkLst>
        </pc:spChg>
        <pc:spChg chg="del">
          <ac:chgData name="Sophie Neessen" userId="c0a093d0-b370-4137-9817-19b1139e6e18" providerId="ADAL" clId="{7C4F82AD-202B-44A6-B707-C1D421D816EF}" dt="2024-01-03T08:16:54.725" v="3" actId="478"/>
          <ac:spMkLst>
            <pc:docMk/>
            <pc:sldMk cId="4270302368" sldId="333"/>
            <ac:spMk id="5" creationId="{84F0EF38-5307-AB18-FB46-0C806238DB73}"/>
          </ac:spMkLst>
        </pc:spChg>
        <pc:spChg chg="add mod">
          <ac:chgData name="Sophie Neessen" userId="c0a093d0-b370-4137-9817-19b1139e6e18" providerId="ADAL" clId="{7C4F82AD-202B-44A6-B707-C1D421D816EF}" dt="2024-01-03T08:28:51.822" v="849" actId="113"/>
          <ac:spMkLst>
            <pc:docMk/>
            <pc:sldMk cId="4270302368" sldId="333"/>
            <ac:spMk id="6" creationId="{4FB3E89A-D91B-9B07-BF69-CE23A283942C}"/>
          </ac:spMkLst>
        </pc:spChg>
        <pc:spChg chg="del mod">
          <ac:chgData name="Sophie Neessen" userId="c0a093d0-b370-4137-9817-19b1139e6e18" providerId="ADAL" clId="{7C4F82AD-202B-44A6-B707-C1D421D816EF}" dt="2024-01-03T08:16:53.541" v="2" actId="478"/>
          <ac:spMkLst>
            <pc:docMk/>
            <pc:sldMk cId="4270302368" sldId="333"/>
            <ac:spMk id="8" creationId="{533DB508-9F3D-0952-CBF3-30C23922044F}"/>
          </ac:spMkLst>
        </pc:spChg>
        <pc:spChg chg="add mod">
          <ac:chgData name="Sophie Neessen" userId="c0a093d0-b370-4137-9817-19b1139e6e18" providerId="ADAL" clId="{7C4F82AD-202B-44A6-B707-C1D421D816EF}" dt="2024-01-03T08:28:54.081" v="850" actId="113"/>
          <ac:spMkLst>
            <pc:docMk/>
            <pc:sldMk cId="4270302368" sldId="333"/>
            <ac:spMk id="9" creationId="{CCC949A3-5C74-FFA1-21C2-D290BF8FCEB3}"/>
          </ac:spMkLst>
        </pc:spChg>
        <pc:spChg chg="add mod">
          <ac:chgData name="Sophie Neessen" userId="c0a093d0-b370-4137-9817-19b1139e6e18" providerId="ADAL" clId="{7C4F82AD-202B-44A6-B707-C1D421D816EF}" dt="2024-01-03T08:28:56.468" v="851" actId="113"/>
          <ac:spMkLst>
            <pc:docMk/>
            <pc:sldMk cId="4270302368" sldId="333"/>
            <ac:spMk id="10" creationId="{908079FF-8A7C-2F4C-462E-0CCA9233A81D}"/>
          </ac:spMkLst>
        </pc:spChg>
        <pc:spChg chg="add mod">
          <ac:chgData name="Sophie Neessen" userId="c0a093d0-b370-4137-9817-19b1139e6e18" providerId="ADAL" clId="{7C4F82AD-202B-44A6-B707-C1D421D816EF}" dt="2024-01-03T08:29:11.780" v="856" actId="20577"/>
          <ac:spMkLst>
            <pc:docMk/>
            <pc:sldMk cId="4270302368" sldId="333"/>
            <ac:spMk id="11" creationId="{0A4A4DC0-A293-9041-0CB2-D3F227E8DC06}"/>
          </ac:spMkLst>
        </pc:spChg>
        <pc:spChg chg="add mod">
          <ac:chgData name="Sophie Neessen" userId="c0a093d0-b370-4137-9817-19b1139e6e18" providerId="ADAL" clId="{7C4F82AD-202B-44A6-B707-C1D421D816EF}" dt="2024-01-03T08:28:47.750" v="848" actId="404"/>
          <ac:spMkLst>
            <pc:docMk/>
            <pc:sldMk cId="4270302368" sldId="333"/>
            <ac:spMk id="12" creationId="{60B40206-D2B6-E9CC-8477-519138C405FD}"/>
          </ac:spMkLst>
        </pc:spChg>
        <pc:spChg chg="add mod">
          <ac:chgData name="Sophie Neessen" userId="c0a093d0-b370-4137-9817-19b1139e6e18" providerId="ADAL" clId="{7C4F82AD-202B-44A6-B707-C1D421D816EF}" dt="2024-01-03T08:28:47.750" v="848" actId="404"/>
          <ac:spMkLst>
            <pc:docMk/>
            <pc:sldMk cId="4270302368" sldId="333"/>
            <ac:spMk id="13" creationId="{2D5441F1-6024-7EF6-F268-64C0E7B8E640}"/>
          </ac:spMkLst>
        </pc:spChg>
        <pc:spChg chg="add mod">
          <ac:chgData name="Sophie Neessen" userId="c0a093d0-b370-4137-9817-19b1139e6e18" providerId="ADAL" clId="{7C4F82AD-202B-44A6-B707-C1D421D816EF}" dt="2024-01-03T08:28:47.750" v="848" actId="404"/>
          <ac:spMkLst>
            <pc:docMk/>
            <pc:sldMk cId="4270302368" sldId="333"/>
            <ac:spMk id="14" creationId="{B1907DA4-CE79-D795-A84B-4B444FE1EAE4}"/>
          </ac:spMkLst>
        </pc:spChg>
        <pc:spChg chg="add mod">
          <ac:chgData name="Sophie Neessen" userId="c0a093d0-b370-4137-9817-19b1139e6e18" providerId="ADAL" clId="{7C4F82AD-202B-44A6-B707-C1D421D816EF}" dt="2024-01-03T08:28:47.750" v="848" actId="404"/>
          <ac:spMkLst>
            <pc:docMk/>
            <pc:sldMk cId="4270302368" sldId="333"/>
            <ac:spMk id="15" creationId="{C9078128-FDE2-8C8E-924D-CF1C1F2D1645}"/>
          </ac:spMkLst>
        </pc:spChg>
        <pc:picChg chg="del">
          <ac:chgData name="Sophie Neessen" userId="c0a093d0-b370-4137-9817-19b1139e6e18" providerId="ADAL" clId="{7C4F82AD-202B-44A6-B707-C1D421D816EF}" dt="2024-01-03T08:16:52.476" v="0" actId="478"/>
          <ac:picMkLst>
            <pc:docMk/>
            <pc:sldMk cId="4270302368" sldId="333"/>
            <ac:picMk id="4" creationId="{9EA8F1F9-05A1-9EC6-C45E-803BB5751069}"/>
          </ac:picMkLst>
        </pc:picChg>
        <pc:picChg chg="del">
          <ac:chgData name="Sophie Neessen" userId="c0a093d0-b370-4137-9817-19b1139e6e18" providerId="ADAL" clId="{7C4F82AD-202B-44A6-B707-C1D421D816EF}" dt="2024-01-03T08:16:55.834" v="4" actId="478"/>
          <ac:picMkLst>
            <pc:docMk/>
            <pc:sldMk cId="4270302368" sldId="333"/>
            <ac:picMk id="7" creationId="{85836EB6-AF11-C5B2-F907-1DE140646ABA}"/>
          </ac:picMkLst>
        </pc:picChg>
        <pc:picChg chg="add mod ord modCrop">
          <ac:chgData name="Sophie Neessen" userId="c0a093d0-b370-4137-9817-19b1139e6e18" providerId="ADAL" clId="{7C4F82AD-202B-44A6-B707-C1D421D816EF}" dt="2024-01-03T08:25:03.984" v="494" actId="29295"/>
          <ac:picMkLst>
            <pc:docMk/>
            <pc:sldMk cId="4270302368" sldId="333"/>
            <ac:picMk id="17" creationId="{0A230F91-5115-25EF-543B-BCB371D9B901}"/>
          </ac:picMkLst>
        </pc:picChg>
      </pc:sldChg>
      <pc:sldChg chg="del">
        <pc:chgData name="Sophie Neessen" userId="c0a093d0-b370-4137-9817-19b1139e6e18" providerId="ADAL" clId="{7C4F82AD-202B-44A6-B707-C1D421D816EF}" dt="2024-01-03T10:21:05.201" v="2042" actId="2696"/>
        <pc:sldMkLst>
          <pc:docMk/>
          <pc:sldMk cId="2786727868" sldId="334"/>
        </pc:sldMkLst>
      </pc:sldChg>
      <pc:sldChg chg="addSp delSp modSp mod">
        <pc:chgData name="Sophie Neessen" userId="c0a093d0-b370-4137-9817-19b1139e6e18" providerId="ADAL" clId="{7C4F82AD-202B-44A6-B707-C1D421D816EF}" dt="2024-01-03T10:54:06.449" v="2557" actId="1076"/>
        <pc:sldMkLst>
          <pc:docMk/>
          <pc:sldMk cId="1582444882" sldId="335"/>
        </pc:sldMkLst>
        <pc:spChg chg="del">
          <ac:chgData name="Sophie Neessen" userId="c0a093d0-b370-4137-9817-19b1139e6e18" providerId="ADAL" clId="{7C4F82AD-202B-44A6-B707-C1D421D816EF}" dt="2024-01-03T10:53:46.111" v="2553" actId="478"/>
          <ac:spMkLst>
            <pc:docMk/>
            <pc:sldMk cId="1582444882" sldId="335"/>
            <ac:spMk id="8" creationId="{9758E068-7444-04D5-090A-9349FFA56FF3}"/>
          </ac:spMkLst>
        </pc:spChg>
        <pc:spChg chg="del">
          <ac:chgData name="Sophie Neessen" userId="c0a093d0-b370-4137-9817-19b1139e6e18" providerId="ADAL" clId="{7C4F82AD-202B-44A6-B707-C1D421D816EF}" dt="2024-01-03T10:53:44.795" v="2552" actId="478"/>
          <ac:spMkLst>
            <pc:docMk/>
            <pc:sldMk cId="1582444882" sldId="335"/>
            <ac:spMk id="13" creationId="{90AB1A34-AEA8-3C86-2383-C74D51A470E9}"/>
          </ac:spMkLst>
        </pc:spChg>
        <pc:picChg chg="add mod">
          <ac:chgData name="Sophie Neessen" userId="c0a093d0-b370-4137-9817-19b1139e6e18" providerId="ADAL" clId="{7C4F82AD-202B-44A6-B707-C1D421D816EF}" dt="2024-01-03T10:54:06.449" v="2557" actId="1076"/>
          <ac:picMkLst>
            <pc:docMk/>
            <pc:sldMk cId="1582444882" sldId="335"/>
            <ac:picMk id="4" creationId="{E259848D-E27F-7A09-E01B-F73F3A71C0CA}"/>
          </ac:picMkLst>
        </pc:picChg>
        <pc:picChg chg="del">
          <ac:chgData name="Sophie Neessen" userId="c0a093d0-b370-4137-9817-19b1139e6e18" providerId="ADAL" clId="{7C4F82AD-202B-44A6-B707-C1D421D816EF}" dt="2024-01-03T10:53:42.560" v="2551" actId="478"/>
          <ac:picMkLst>
            <pc:docMk/>
            <pc:sldMk cId="1582444882" sldId="335"/>
            <ac:picMk id="5" creationId="{99C8F7AA-78B4-04EE-1017-25D61082B47F}"/>
          </ac:picMkLst>
        </pc:picChg>
        <pc:picChg chg="del">
          <ac:chgData name="Sophie Neessen" userId="c0a093d0-b370-4137-9817-19b1139e6e18" providerId="ADAL" clId="{7C4F82AD-202B-44A6-B707-C1D421D816EF}" dt="2024-01-03T10:53:57.638" v="2554" actId="478"/>
          <ac:picMkLst>
            <pc:docMk/>
            <pc:sldMk cId="1582444882" sldId="335"/>
            <ac:picMk id="12" creationId="{3BBD6984-1D42-662C-356F-133FE08B296C}"/>
          </ac:picMkLst>
        </pc:picChg>
      </pc:sldChg>
      <pc:sldChg chg="addSp modSp add mod">
        <pc:chgData name="Sophie Neessen" userId="c0a093d0-b370-4137-9817-19b1139e6e18" providerId="ADAL" clId="{7C4F82AD-202B-44A6-B707-C1D421D816EF}" dt="2024-01-03T10:57:27.707" v="2645" actId="14100"/>
        <pc:sldMkLst>
          <pc:docMk/>
          <pc:sldMk cId="249506533" sldId="337"/>
        </pc:sldMkLst>
        <pc:spChg chg="mod">
          <ac:chgData name="Sophie Neessen" userId="c0a093d0-b370-4137-9817-19b1139e6e18" providerId="ADAL" clId="{7C4F82AD-202B-44A6-B707-C1D421D816EF}" dt="2024-01-03T10:56:27.048" v="2631" actId="1076"/>
          <ac:spMkLst>
            <pc:docMk/>
            <pc:sldMk cId="249506533" sldId="337"/>
            <ac:spMk id="5" creationId="{1678B5A1-12F2-019E-A87D-8132094D09E3}"/>
          </ac:spMkLst>
        </pc:spChg>
        <pc:spChg chg="mod">
          <ac:chgData name="Sophie Neessen" userId="c0a093d0-b370-4137-9817-19b1139e6e18" providerId="ADAL" clId="{7C4F82AD-202B-44A6-B707-C1D421D816EF}" dt="2024-01-03T10:56:33.572" v="2634" actId="404"/>
          <ac:spMkLst>
            <pc:docMk/>
            <pc:sldMk cId="249506533" sldId="337"/>
            <ac:spMk id="6" creationId="{37CAEF2B-F72E-9BCB-581D-0682F2B6459B}"/>
          </ac:spMkLst>
        </pc:spChg>
        <pc:picChg chg="add mod modCrop">
          <ac:chgData name="Sophie Neessen" userId="c0a093d0-b370-4137-9817-19b1139e6e18" providerId="ADAL" clId="{7C4F82AD-202B-44A6-B707-C1D421D816EF}" dt="2024-01-03T10:57:21.080" v="2644" actId="732"/>
          <ac:picMkLst>
            <pc:docMk/>
            <pc:sldMk cId="249506533" sldId="337"/>
            <ac:picMk id="4" creationId="{55965D7A-D428-357E-E8CC-FBE37C6707C2}"/>
          </ac:picMkLst>
        </pc:picChg>
        <pc:picChg chg="add mod">
          <ac:chgData name="Sophie Neessen" userId="c0a093d0-b370-4137-9817-19b1139e6e18" providerId="ADAL" clId="{7C4F82AD-202B-44A6-B707-C1D421D816EF}" dt="2024-01-03T10:57:27.707" v="2645" actId="14100"/>
          <ac:picMkLst>
            <pc:docMk/>
            <pc:sldMk cId="249506533" sldId="337"/>
            <ac:picMk id="8" creationId="{B3CC758D-7FC9-F878-83FA-1D42B4CB8F69}"/>
          </ac:picMkLst>
        </pc:picChg>
      </pc:sldChg>
      <pc:sldChg chg="add">
        <pc:chgData name="Sophie Neessen" userId="c0a093d0-b370-4137-9817-19b1139e6e18" providerId="ADAL" clId="{7C4F82AD-202B-44A6-B707-C1D421D816EF}" dt="2024-01-03T08:25:39.859" v="497"/>
        <pc:sldMkLst>
          <pc:docMk/>
          <pc:sldMk cId="424156660" sldId="338"/>
        </pc:sldMkLst>
      </pc:sldChg>
      <pc:sldChg chg="addSp delSp modSp add mod">
        <pc:chgData name="Sophie Neessen" userId="c0a093d0-b370-4137-9817-19b1139e6e18" providerId="ADAL" clId="{7C4F82AD-202B-44A6-B707-C1D421D816EF}" dt="2024-01-03T08:36:23.711" v="1580" actId="1076"/>
        <pc:sldMkLst>
          <pc:docMk/>
          <pc:sldMk cId="3242115945" sldId="340"/>
        </pc:sldMkLst>
        <pc:spChg chg="mod">
          <ac:chgData name="Sophie Neessen" userId="c0a093d0-b370-4137-9817-19b1139e6e18" providerId="ADAL" clId="{7C4F82AD-202B-44A6-B707-C1D421D816EF}" dt="2024-01-03T08:34:50.034" v="1545" actId="1076"/>
          <ac:spMkLst>
            <pc:docMk/>
            <pc:sldMk cId="3242115945" sldId="340"/>
            <ac:spMk id="2" creationId="{12C8F878-E976-2A4A-5AAC-3969DE419123}"/>
          </ac:spMkLst>
        </pc:spChg>
        <pc:spChg chg="mod">
          <ac:chgData name="Sophie Neessen" userId="c0a093d0-b370-4137-9817-19b1139e6e18" providerId="ADAL" clId="{7C4F82AD-202B-44A6-B707-C1D421D816EF}" dt="2024-01-03T08:36:21.204" v="1579" actId="1076"/>
          <ac:spMkLst>
            <pc:docMk/>
            <pc:sldMk cId="3242115945" sldId="340"/>
            <ac:spMk id="3" creationId="{4EC6B94E-CB51-A0F8-6455-A60CB349E6BD}"/>
          </ac:spMkLst>
        </pc:spChg>
        <pc:spChg chg="del">
          <ac:chgData name="Sophie Neessen" userId="c0a093d0-b370-4137-9817-19b1139e6e18" providerId="ADAL" clId="{7C4F82AD-202B-44A6-B707-C1D421D816EF}" dt="2024-01-03T08:34:46.254" v="1543" actId="478"/>
          <ac:spMkLst>
            <pc:docMk/>
            <pc:sldMk cId="3242115945" sldId="340"/>
            <ac:spMk id="4" creationId="{BB308B9C-D8EB-C794-DEB4-2AD5A0390B88}"/>
          </ac:spMkLst>
        </pc:spChg>
        <pc:spChg chg="del">
          <ac:chgData name="Sophie Neessen" userId="c0a093d0-b370-4137-9817-19b1139e6e18" providerId="ADAL" clId="{7C4F82AD-202B-44A6-B707-C1D421D816EF}" dt="2024-01-03T08:30:45.213" v="887" actId="478"/>
          <ac:spMkLst>
            <pc:docMk/>
            <pc:sldMk cId="3242115945" sldId="340"/>
            <ac:spMk id="5" creationId="{CE7D5A32-BDF5-C19D-3454-4E5131B9654F}"/>
          </ac:spMkLst>
        </pc:spChg>
        <pc:spChg chg="add mod">
          <ac:chgData name="Sophie Neessen" userId="c0a093d0-b370-4137-9817-19b1139e6e18" providerId="ADAL" clId="{7C4F82AD-202B-44A6-B707-C1D421D816EF}" dt="2024-01-03T08:36:21.204" v="1579" actId="1076"/>
          <ac:spMkLst>
            <pc:docMk/>
            <pc:sldMk cId="3242115945" sldId="340"/>
            <ac:spMk id="6" creationId="{D22FBDDE-CCDA-DE9A-5BBC-E4D03CF59B50}"/>
          </ac:spMkLst>
        </pc:spChg>
        <pc:spChg chg="add mod">
          <ac:chgData name="Sophie Neessen" userId="c0a093d0-b370-4137-9817-19b1139e6e18" providerId="ADAL" clId="{7C4F82AD-202B-44A6-B707-C1D421D816EF}" dt="2024-01-03T08:36:21.204" v="1579" actId="1076"/>
          <ac:spMkLst>
            <pc:docMk/>
            <pc:sldMk cId="3242115945" sldId="340"/>
            <ac:spMk id="8" creationId="{537C6FA5-110D-0D25-63CC-2CE2C4D0D357}"/>
          </ac:spMkLst>
        </pc:spChg>
        <pc:spChg chg="mod">
          <ac:chgData name="Sophie Neessen" userId="c0a093d0-b370-4137-9817-19b1139e6e18" providerId="ADAL" clId="{7C4F82AD-202B-44A6-B707-C1D421D816EF}" dt="2024-01-03T08:36:23.711" v="1580" actId="1076"/>
          <ac:spMkLst>
            <pc:docMk/>
            <pc:sldMk cId="3242115945" sldId="340"/>
            <ac:spMk id="9" creationId="{9D63A716-968C-26AE-F6E0-FF14B447A7F5}"/>
          </ac:spMkLst>
        </pc:spChg>
        <pc:spChg chg="add mod">
          <ac:chgData name="Sophie Neessen" userId="c0a093d0-b370-4137-9817-19b1139e6e18" providerId="ADAL" clId="{7C4F82AD-202B-44A6-B707-C1D421D816EF}" dt="2024-01-03T08:36:21.204" v="1579" actId="1076"/>
          <ac:spMkLst>
            <pc:docMk/>
            <pc:sldMk cId="3242115945" sldId="340"/>
            <ac:spMk id="10" creationId="{167B1E23-F002-B00E-B164-CBC5B6ED7A07}"/>
          </ac:spMkLst>
        </pc:spChg>
        <pc:spChg chg="add mod">
          <ac:chgData name="Sophie Neessen" userId="c0a093d0-b370-4137-9817-19b1139e6e18" providerId="ADAL" clId="{7C4F82AD-202B-44A6-B707-C1D421D816EF}" dt="2024-01-03T08:36:21.204" v="1579" actId="1076"/>
          <ac:spMkLst>
            <pc:docMk/>
            <pc:sldMk cId="3242115945" sldId="340"/>
            <ac:spMk id="11" creationId="{169D9E5B-FF7C-7C97-0044-AB2E15F895E0}"/>
          </ac:spMkLst>
        </pc:spChg>
        <pc:spChg chg="add mod">
          <ac:chgData name="Sophie Neessen" userId="c0a093d0-b370-4137-9817-19b1139e6e18" providerId="ADAL" clId="{7C4F82AD-202B-44A6-B707-C1D421D816EF}" dt="2024-01-03T08:36:21.204" v="1579" actId="1076"/>
          <ac:spMkLst>
            <pc:docMk/>
            <pc:sldMk cId="3242115945" sldId="340"/>
            <ac:spMk id="12" creationId="{BDB5FAEC-E357-2365-48EE-0239D4B9569D}"/>
          </ac:spMkLst>
        </pc:spChg>
        <pc:spChg chg="mod">
          <ac:chgData name="Sophie Neessen" userId="c0a093d0-b370-4137-9817-19b1139e6e18" providerId="ADAL" clId="{7C4F82AD-202B-44A6-B707-C1D421D816EF}" dt="2024-01-03T08:36:21.204" v="1579" actId="1076"/>
          <ac:spMkLst>
            <pc:docMk/>
            <pc:sldMk cId="3242115945" sldId="340"/>
            <ac:spMk id="13" creationId="{43D0290C-B9B2-1525-C31F-AFD0F3F02C7D}"/>
          </ac:spMkLst>
        </pc:spChg>
        <pc:spChg chg="del">
          <ac:chgData name="Sophie Neessen" userId="c0a093d0-b370-4137-9817-19b1139e6e18" providerId="ADAL" clId="{7C4F82AD-202B-44A6-B707-C1D421D816EF}" dt="2024-01-03T08:30:44.406" v="885" actId="478"/>
          <ac:spMkLst>
            <pc:docMk/>
            <pc:sldMk cId="3242115945" sldId="340"/>
            <ac:spMk id="14" creationId="{4F93DBC9-A1DE-065D-8FB1-7A16CF03ADC3}"/>
          </ac:spMkLst>
        </pc:spChg>
        <pc:spChg chg="del">
          <ac:chgData name="Sophie Neessen" userId="c0a093d0-b370-4137-9817-19b1139e6e18" providerId="ADAL" clId="{7C4F82AD-202B-44A6-B707-C1D421D816EF}" dt="2024-01-03T08:30:43.868" v="884" actId="478"/>
          <ac:spMkLst>
            <pc:docMk/>
            <pc:sldMk cId="3242115945" sldId="340"/>
            <ac:spMk id="15" creationId="{5AEB63DC-A6C0-45F5-2CDA-1F3D762CE010}"/>
          </ac:spMkLst>
        </pc:spChg>
        <pc:spChg chg="del">
          <ac:chgData name="Sophie Neessen" userId="c0a093d0-b370-4137-9817-19b1139e6e18" providerId="ADAL" clId="{7C4F82AD-202B-44A6-B707-C1D421D816EF}" dt="2024-01-03T08:30:45.906" v="888" actId="478"/>
          <ac:spMkLst>
            <pc:docMk/>
            <pc:sldMk cId="3242115945" sldId="340"/>
            <ac:spMk id="16" creationId="{BF77DDD4-C29E-85DF-1E84-BF1B1B8309B2}"/>
          </ac:spMkLst>
        </pc:spChg>
        <pc:spChg chg="del">
          <ac:chgData name="Sophie Neessen" userId="c0a093d0-b370-4137-9817-19b1139e6e18" providerId="ADAL" clId="{7C4F82AD-202B-44A6-B707-C1D421D816EF}" dt="2024-01-03T08:30:44.900" v="886" actId="478"/>
          <ac:spMkLst>
            <pc:docMk/>
            <pc:sldMk cId="3242115945" sldId="340"/>
            <ac:spMk id="17" creationId="{CDD182EB-EEDE-6F42-F4BD-55E7EC73DBC7}"/>
          </ac:spMkLst>
        </pc:spChg>
        <pc:spChg chg="mod">
          <ac:chgData name="Sophie Neessen" userId="c0a093d0-b370-4137-9817-19b1139e6e18" providerId="ADAL" clId="{7C4F82AD-202B-44A6-B707-C1D421D816EF}" dt="2024-01-03T08:34:55.206" v="1546" actId="1076"/>
          <ac:spMkLst>
            <pc:docMk/>
            <pc:sldMk cId="3242115945" sldId="340"/>
            <ac:spMk id="19" creationId="{85B8A70B-7AB4-260A-D3A2-490BAD7B4821}"/>
          </ac:spMkLst>
        </pc:spChg>
        <pc:spChg chg="mod">
          <ac:chgData name="Sophie Neessen" userId="c0a093d0-b370-4137-9817-19b1139e6e18" providerId="ADAL" clId="{7C4F82AD-202B-44A6-B707-C1D421D816EF}" dt="2024-01-03T08:34:55.206" v="1546" actId="1076"/>
          <ac:spMkLst>
            <pc:docMk/>
            <pc:sldMk cId="3242115945" sldId="340"/>
            <ac:spMk id="20" creationId="{BDA90BD5-6977-538B-45D0-647959BCD72E}"/>
          </ac:spMkLst>
        </pc:spChg>
        <pc:spChg chg="mod">
          <ac:chgData name="Sophie Neessen" userId="c0a093d0-b370-4137-9817-19b1139e6e18" providerId="ADAL" clId="{7C4F82AD-202B-44A6-B707-C1D421D816EF}" dt="2024-01-03T08:34:55.206" v="1546" actId="1076"/>
          <ac:spMkLst>
            <pc:docMk/>
            <pc:sldMk cId="3242115945" sldId="340"/>
            <ac:spMk id="21" creationId="{80DEA664-A96E-BA56-8CBE-6D7E3234193A}"/>
          </ac:spMkLst>
        </pc:spChg>
        <pc:spChg chg="mod">
          <ac:chgData name="Sophie Neessen" userId="c0a093d0-b370-4137-9817-19b1139e6e18" providerId="ADAL" clId="{7C4F82AD-202B-44A6-B707-C1D421D816EF}" dt="2024-01-03T08:34:55.206" v="1546" actId="1076"/>
          <ac:spMkLst>
            <pc:docMk/>
            <pc:sldMk cId="3242115945" sldId="340"/>
            <ac:spMk id="22" creationId="{FE106FA4-6B63-92D0-E47B-321BF38B406D}"/>
          </ac:spMkLst>
        </pc:spChg>
        <pc:spChg chg="mod">
          <ac:chgData name="Sophie Neessen" userId="c0a093d0-b370-4137-9817-19b1139e6e18" providerId="ADAL" clId="{7C4F82AD-202B-44A6-B707-C1D421D816EF}" dt="2024-01-03T08:34:55.206" v="1546" actId="1076"/>
          <ac:spMkLst>
            <pc:docMk/>
            <pc:sldMk cId="3242115945" sldId="340"/>
            <ac:spMk id="23" creationId="{844080FD-6EED-1A4E-6E96-46C1CEF1AD3E}"/>
          </ac:spMkLst>
        </pc:spChg>
        <pc:spChg chg="mod">
          <ac:chgData name="Sophie Neessen" userId="c0a093d0-b370-4137-9817-19b1139e6e18" providerId="ADAL" clId="{7C4F82AD-202B-44A6-B707-C1D421D816EF}" dt="2024-01-03T08:34:55.206" v="1546" actId="1076"/>
          <ac:spMkLst>
            <pc:docMk/>
            <pc:sldMk cId="3242115945" sldId="340"/>
            <ac:spMk id="24" creationId="{B60D54F9-E53C-79A9-9EB2-DE898CCB982E}"/>
          </ac:spMkLst>
        </pc:spChg>
        <pc:spChg chg="mod">
          <ac:chgData name="Sophie Neessen" userId="c0a093d0-b370-4137-9817-19b1139e6e18" providerId="ADAL" clId="{7C4F82AD-202B-44A6-B707-C1D421D816EF}" dt="2024-01-03T08:34:55.206" v="1546" actId="1076"/>
          <ac:spMkLst>
            <pc:docMk/>
            <pc:sldMk cId="3242115945" sldId="340"/>
            <ac:spMk id="25" creationId="{6733E1C9-0090-FEFF-292C-2CD8234EB79C}"/>
          </ac:spMkLst>
        </pc:spChg>
        <pc:spChg chg="mod">
          <ac:chgData name="Sophie Neessen" userId="c0a093d0-b370-4137-9817-19b1139e6e18" providerId="ADAL" clId="{7C4F82AD-202B-44A6-B707-C1D421D816EF}" dt="2024-01-03T08:34:55.206" v="1546" actId="1076"/>
          <ac:spMkLst>
            <pc:docMk/>
            <pc:sldMk cId="3242115945" sldId="340"/>
            <ac:spMk id="26" creationId="{095AA26F-D8BB-3F4E-ECC7-EDA8D791A62B}"/>
          </ac:spMkLst>
        </pc:spChg>
        <pc:spChg chg="mod">
          <ac:chgData name="Sophie Neessen" userId="c0a093d0-b370-4137-9817-19b1139e6e18" providerId="ADAL" clId="{7C4F82AD-202B-44A6-B707-C1D421D816EF}" dt="2024-01-03T08:34:55.206" v="1546" actId="1076"/>
          <ac:spMkLst>
            <pc:docMk/>
            <pc:sldMk cId="3242115945" sldId="340"/>
            <ac:spMk id="27" creationId="{436329E0-39DF-E43F-6E2B-8DDCBD6B62B7}"/>
          </ac:spMkLst>
        </pc:spChg>
        <pc:spChg chg="mod">
          <ac:chgData name="Sophie Neessen" userId="c0a093d0-b370-4137-9817-19b1139e6e18" providerId="ADAL" clId="{7C4F82AD-202B-44A6-B707-C1D421D816EF}" dt="2024-01-03T08:34:55.206" v="1546" actId="1076"/>
          <ac:spMkLst>
            <pc:docMk/>
            <pc:sldMk cId="3242115945" sldId="340"/>
            <ac:spMk id="28" creationId="{C893A586-51EB-C535-E7B8-63E36860AA38}"/>
          </ac:spMkLst>
        </pc:spChg>
        <pc:spChg chg="mod">
          <ac:chgData name="Sophie Neessen" userId="c0a093d0-b370-4137-9817-19b1139e6e18" providerId="ADAL" clId="{7C4F82AD-202B-44A6-B707-C1D421D816EF}" dt="2024-01-03T08:34:55.206" v="1546" actId="1076"/>
          <ac:spMkLst>
            <pc:docMk/>
            <pc:sldMk cId="3242115945" sldId="340"/>
            <ac:spMk id="29" creationId="{23C2D0D1-13E3-9AB2-EEB5-064F12B41EC3}"/>
          </ac:spMkLst>
        </pc:spChg>
        <pc:picChg chg="del">
          <ac:chgData name="Sophie Neessen" userId="c0a093d0-b370-4137-9817-19b1139e6e18" providerId="ADAL" clId="{7C4F82AD-202B-44A6-B707-C1D421D816EF}" dt="2024-01-03T08:31:31.298" v="1005" actId="478"/>
          <ac:picMkLst>
            <pc:docMk/>
            <pc:sldMk cId="3242115945" sldId="340"/>
            <ac:picMk id="7" creationId="{F01524BF-D9D3-5F20-49E2-83197A8CB8D7}"/>
          </ac:picMkLst>
        </pc:picChg>
        <pc:picChg chg="add mod ord modCrop">
          <ac:chgData name="Sophie Neessen" userId="c0a093d0-b370-4137-9817-19b1139e6e18" providerId="ADAL" clId="{7C4F82AD-202B-44A6-B707-C1D421D816EF}" dt="2024-01-03T08:35:59.862" v="1578" actId="29295"/>
          <ac:picMkLst>
            <pc:docMk/>
            <pc:sldMk cId="3242115945" sldId="340"/>
            <ac:picMk id="30" creationId="{2F649F1C-E828-549F-AC78-0A75DB797AC5}"/>
          </ac:picMkLst>
        </pc:picChg>
      </pc:sldChg>
      <pc:sldChg chg="addSp delSp modSp add mod">
        <pc:chgData name="Sophie Neessen" userId="c0a093d0-b370-4137-9817-19b1139e6e18" providerId="ADAL" clId="{7C4F82AD-202B-44A6-B707-C1D421D816EF}" dt="2024-01-03T10:40:40.631" v="2094" actId="1076"/>
        <pc:sldMkLst>
          <pc:docMk/>
          <pc:sldMk cId="2020658562" sldId="350"/>
        </pc:sldMkLst>
        <pc:spChg chg="mod">
          <ac:chgData name="Sophie Neessen" userId="c0a093d0-b370-4137-9817-19b1139e6e18" providerId="ADAL" clId="{7C4F82AD-202B-44A6-B707-C1D421D816EF}" dt="2024-01-03T10:40:17.456" v="2088" actId="1076"/>
          <ac:spMkLst>
            <pc:docMk/>
            <pc:sldMk cId="2020658562" sldId="350"/>
            <ac:spMk id="3" creationId="{4EC6B94E-CB51-A0F8-6455-A60CB349E6BD}"/>
          </ac:spMkLst>
        </pc:spChg>
        <pc:spChg chg="mod">
          <ac:chgData name="Sophie Neessen" userId="c0a093d0-b370-4137-9817-19b1139e6e18" providerId="ADAL" clId="{7C4F82AD-202B-44A6-B707-C1D421D816EF}" dt="2024-01-03T10:39:49.491" v="2058" actId="14100"/>
          <ac:spMkLst>
            <pc:docMk/>
            <pc:sldMk cId="2020658562" sldId="350"/>
            <ac:spMk id="5" creationId="{46B3AFE4-98F8-0B7E-A77B-78956293BFC5}"/>
          </ac:spMkLst>
        </pc:spChg>
        <pc:picChg chg="add mod">
          <ac:chgData name="Sophie Neessen" userId="c0a093d0-b370-4137-9817-19b1139e6e18" providerId="ADAL" clId="{7C4F82AD-202B-44A6-B707-C1D421D816EF}" dt="2024-01-03T10:40:40.631" v="2094" actId="1076"/>
          <ac:picMkLst>
            <pc:docMk/>
            <pc:sldMk cId="2020658562" sldId="350"/>
            <ac:picMk id="4" creationId="{26F6BF4F-942F-ED87-B0DA-9AE242CA917A}"/>
          </ac:picMkLst>
        </pc:picChg>
        <pc:picChg chg="del">
          <ac:chgData name="Sophie Neessen" userId="c0a093d0-b370-4137-9817-19b1139e6e18" providerId="ADAL" clId="{7C4F82AD-202B-44A6-B707-C1D421D816EF}" dt="2024-01-03T10:39:58.432" v="2081" actId="478"/>
          <ac:picMkLst>
            <pc:docMk/>
            <pc:sldMk cId="2020658562" sldId="350"/>
            <ac:picMk id="3074" creationId="{2822219E-75FC-B533-AE09-F430C3BED56F}"/>
          </ac:picMkLst>
        </pc:picChg>
      </pc:sldChg>
      <pc:sldChg chg="addSp delSp modSp add mod">
        <pc:chgData name="Sophie Neessen" userId="c0a093d0-b370-4137-9817-19b1139e6e18" providerId="ADAL" clId="{7C4F82AD-202B-44A6-B707-C1D421D816EF}" dt="2024-01-03T10:42:29.041" v="2131" actId="14100"/>
        <pc:sldMkLst>
          <pc:docMk/>
          <pc:sldMk cId="3345256276" sldId="351"/>
        </pc:sldMkLst>
        <pc:spChg chg="mod">
          <ac:chgData name="Sophie Neessen" userId="c0a093d0-b370-4137-9817-19b1139e6e18" providerId="ADAL" clId="{7C4F82AD-202B-44A6-B707-C1D421D816EF}" dt="2024-01-03T10:42:29.041" v="2131" actId="14100"/>
          <ac:spMkLst>
            <pc:docMk/>
            <pc:sldMk cId="3345256276" sldId="351"/>
            <ac:spMk id="3" creationId="{4EC6B94E-CB51-A0F8-6455-A60CB349E6BD}"/>
          </ac:spMkLst>
        </pc:spChg>
        <pc:picChg chg="del">
          <ac:chgData name="Sophie Neessen" userId="c0a093d0-b370-4137-9817-19b1139e6e18" providerId="ADAL" clId="{7C4F82AD-202B-44A6-B707-C1D421D816EF}" dt="2024-01-03T10:41:29.198" v="2122" actId="478"/>
          <ac:picMkLst>
            <pc:docMk/>
            <pc:sldMk cId="3345256276" sldId="351"/>
            <ac:picMk id="4" creationId="{26F6BF4F-942F-ED87-B0DA-9AE242CA917A}"/>
          </ac:picMkLst>
        </pc:picChg>
        <pc:picChg chg="add mod">
          <ac:chgData name="Sophie Neessen" userId="c0a093d0-b370-4137-9817-19b1139e6e18" providerId="ADAL" clId="{7C4F82AD-202B-44A6-B707-C1D421D816EF}" dt="2024-01-03T10:42:16.467" v="2130" actId="1076"/>
          <ac:picMkLst>
            <pc:docMk/>
            <pc:sldMk cId="3345256276" sldId="351"/>
            <ac:picMk id="6" creationId="{C6FECA83-B237-0373-5C9C-43015794B597}"/>
          </ac:picMkLst>
        </pc:picChg>
      </pc:sldChg>
      <pc:sldChg chg="addSp delSp modSp add mod ord">
        <pc:chgData name="Sophie Neessen" userId="c0a093d0-b370-4137-9817-19b1139e6e18" providerId="ADAL" clId="{7C4F82AD-202B-44A6-B707-C1D421D816EF}" dt="2024-01-03T10:44:56.286" v="2184" actId="1076"/>
        <pc:sldMkLst>
          <pc:docMk/>
          <pc:sldMk cId="842246078" sldId="352"/>
        </pc:sldMkLst>
        <pc:spChg chg="mod">
          <ac:chgData name="Sophie Neessen" userId="c0a093d0-b370-4137-9817-19b1139e6e18" providerId="ADAL" clId="{7C4F82AD-202B-44A6-B707-C1D421D816EF}" dt="2024-01-03T10:44:13.199" v="2154" actId="1076"/>
          <ac:spMkLst>
            <pc:docMk/>
            <pc:sldMk cId="842246078" sldId="352"/>
            <ac:spMk id="3" creationId="{4EC6B94E-CB51-A0F8-6455-A60CB349E6BD}"/>
          </ac:spMkLst>
        </pc:spChg>
        <pc:spChg chg="del mod">
          <ac:chgData name="Sophie Neessen" userId="c0a093d0-b370-4137-9817-19b1139e6e18" providerId="ADAL" clId="{7C4F82AD-202B-44A6-B707-C1D421D816EF}" dt="2024-01-03T10:42:53.693" v="2137" actId="478"/>
          <ac:spMkLst>
            <pc:docMk/>
            <pc:sldMk cId="842246078" sldId="352"/>
            <ac:spMk id="5" creationId="{46B3AFE4-98F8-0B7E-A77B-78956293BFC5}"/>
          </ac:spMkLst>
        </pc:spChg>
        <pc:spChg chg="add mod">
          <ac:chgData name="Sophie Neessen" userId="c0a093d0-b370-4137-9817-19b1139e6e18" providerId="ADAL" clId="{7C4F82AD-202B-44A6-B707-C1D421D816EF}" dt="2024-01-03T10:44:17.646" v="2173" actId="20577"/>
          <ac:spMkLst>
            <pc:docMk/>
            <pc:sldMk cId="842246078" sldId="352"/>
            <ac:spMk id="7" creationId="{29A9FFA6-31B2-CCA6-1253-BFAFC4D8855A}"/>
          </ac:spMkLst>
        </pc:spChg>
        <pc:spChg chg="add mod">
          <ac:chgData name="Sophie Neessen" userId="c0a093d0-b370-4137-9817-19b1139e6e18" providerId="ADAL" clId="{7C4F82AD-202B-44A6-B707-C1D421D816EF}" dt="2024-01-03T10:44:56.286" v="2184" actId="1076"/>
          <ac:spMkLst>
            <pc:docMk/>
            <pc:sldMk cId="842246078" sldId="352"/>
            <ac:spMk id="9" creationId="{2371CCA2-8D8D-93BB-69A9-4FD6A373D253}"/>
          </ac:spMkLst>
        </pc:spChg>
        <pc:picChg chg="del">
          <ac:chgData name="Sophie Neessen" userId="c0a093d0-b370-4137-9817-19b1139e6e18" providerId="ADAL" clId="{7C4F82AD-202B-44A6-B707-C1D421D816EF}" dt="2024-01-03T10:43:08.462" v="2142" actId="478"/>
          <ac:picMkLst>
            <pc:docMk/>
            <pc:sldMk cId="842246078" sldId="352"/>
            <ac:picMk id="4" creationId="{26F6BF4F-942F-ED87-B0DA-9AE242CA917A}"/>
          </ac:picMkLst>
        </pc:picChg>
        <pc:picChg chg="add mod">
          <ac:chgData name="Sophie Neessen" userId="c0a093d0-b370-4137-9817-19b1139e6e18" providerId="ADAL" clId="{7C4F82AD-202B-44A6-B707-C1D421D816EF}" dt="2024-01-03T10:44:53.387" v="2183" actId="1076"/>
          <ac:picMkLst>
            <pc:docMk/>
            <pc:sldMk cId="842246078" sldId="352"/>
            <ac:picMk id="6" creationId="{7B72AC7A-5DF0-0DDE-FB83-6D989E28D753}"/>
          </ac:picMkLst>
        </pc:picChg>
      </pc:sldChg>
      <pc:sldChg chg="addSp delSp modSp add mod">
        <pc:chgData name="Sophie Neessen" userId="c0a093d0-b370-4137-9817-19b1139e6e18" providerId="ADAL" clId="{7C4F82AD-202B-44A6-B707-C1D421D816EF}" dt="2024-01-03T10:46:32.979" v="2276" actId="1076"/>
        <pc:sldMkLst>
          <pc:docMk/>
          <pc:sldMk cId="2833735589" sldId="353"/>
        </pc:sldMkLst>
        <pc:spChg chg="add del">
          <ac:chgData name="Sophie Neessen" userId="c0a093d0-b370-4137-9817-19b1139e6e18" providerId="ADAL" clId="{7C4F82AD-202B-44A6-B707-C1D421D816EF}" dt="2024-01-03T10:46:19.892" v="2269"/>
          <ac:spMkLst>
            <pc:docMk/>
            <pc:sldMk cId="2833735589" sldId="353"/>
            <ac:spMk id="2" creationId="{6B17B965-7392-235A-CEF0-7DC0F2A79B00}"/>
          </ac:spMkLst>
        </pc:spChg>
        <pc:spChg chg="mod">
          <ac:chgData name="Sophie Neessen" userId="c0a093d0-b370-4137-9817-19b1139e6e18" providerId="ADAL" clId="{7C4F82AD-202B-44A6-B707-C1D421D816EF}" dt="2024-01-03T10:45:36.811" v="2216" actId="1076"/>
          <ac:spMkLst>
            <pc:docMk/>
            <pc:sldMk cId="2833735589" sldId="353"/>
            <ac:spMk id="3" creationId="{4EC6B94E-CB51-A0F8-6455-A60CB349E6BD}"/>
          </ac:spMkLst>
        </pc:spChg>
        <pc:spChg chg="del">
          <ac:chgData name="Sophie Neessen" userId="c0a093d0-b370-4137-9817-19b1139e6e18" providerId="ADAL" clId="{7C4F82AD-202B-44A6-B707-C1D421D816EF}" dt="2024-01-03T10:45:30.908" v="2212" actId="478"/>
          <ac:spMkLst>
            <pc:docMk/>
            <pc:sldMk cId="2833735589" sldId="353"/>
            <ac:spMk id="7" creationId="{29A9FFA6-31B2-CCA6-1253-BFAFC4D8855A}"/>
          </ac:spMkLst>
        </pc:spChg>
        <pc:spChg chg="mod">
          <ac:chgData name="Sophie Neessen" userId="c0a093d0-b370-4137-9817-19b1139e6e18" providerId="ADAL" clId="{7C4F82AD-202B-44A6-B707-C1D421D816EF}" dt="2024-01-03T10:46:32.979" v="2276" actId="1076"/>
          <ac:spMkLst>
            <pc:docMk/>
            <pc:sldMk cId="2833735589" sldId="353"/>
            <ac:spMk id="9" creationId="{2371CCA2-8D8D-93BB-69A9-4FD6A373D253}"/>
          </ac:spMkLst>
        </pc:spChg>
        <pc:picChg chg="add mod">
          <ac:chgData name="Sophie Neessen" userId="c0a093d0-b370-4137-9817-19b1139e6e18" providerId="ADAL" clId="{7C4F82AD-202B-44A6-B707-C1D421D816EF}" dt="2024-01-03T10:46:30.449" v="2275" actId="1076"/>
          <ac:picMkLst>
            <pc:docMk/>
            <pc:sldMk cId="2833735589" sldId="353"/>
            <ac:picMk id="4" creationId="{C4528BA0-CAC2-2978-DFAC-4E883A3A4BA0}"/>
          </ac:picMkLst>
        </pc:picChg>
        <pc:picChg chg="del">
          <ac:chgData name="Sophie Neessen" userId="c0a093d0-b370-4137-9817-19b1139e6e18" providerId="ADAL" clId="{7C4F82AD-202B-44A6-B707-C1D421D816EF}" dt="2024-01-03T10:45:14.464" v="2207" actId="478"/>
          <ac:picMkLst>
            <pc:docMk/>
            <pc:sldMk cId="2833735589" sldId="353"/>
            <ac:picMk id="6" creationId="{7B72AC7A-5DF0-0DDE-FB83-6D989E28D753}"/>
          </ac:picMkLst>
        </pc:picChg>
      </pc:sldChg>
      <pc:sldChg chg="addSp delSp modSp add mod">
        <pc:chgData name="Sophie Neessen" userId="c0a093d0-b370-4137-9817-19b1139e6e18" providerId="ADAL" clId="{7C4F82AD-202B-44A6-B707-C1D421D816EF}" dt="2024-01-03T10:50:18.300" v="2412" actId="1076"/>
        <pc:sldMkLst>
          <pc:docMk/>
          <pc:sldMk cId="2799057748" sldId="354"/>
        </pc:sldMkLst>
        <pc:spChg chg="add del mod">
          <ac:chgData name="Sophie Neessen" userId="c0a093d0-b370-4137-9817-19b1139e6e18" providerId="ADAL" clId="{7C4F82AD-202B-44A6-B707-C1D421D816EF}" dt="2024-01-03T10:48:43.339" v="2388" actId="1076"/>
          <ac:spMkLst>
            <pc:docMk/>
            <pc:sldMk cId="2799057748" sldId="354"/>
            <ac:spMk id="2" creationId="{39D32B97-3979-F028-7812-1D8CBFCADEA6}"/>
          </ac:spMkLst>
        </pc:spChg>
        <pc:spChg chg="del">
          <ac:chgData name="Sophie Neessen" userId="c0a093d0-b370-4137-9817-19b1139e6e18" providerId="ADAL" clId="{7C4F82AD-202B-44A6-B707-C1D421D816EF}" dt="2024-01-03T10:46:44.562" v="2278" actId="478"/>
          <ac:spMkLst>
            <pc:docMk/>
            <pc:sldMk cId="2799057748" sldId="354"/>
            <ac:spMk id="3" creationId="{4EC6B94E-CB51-A0F8-6455-A60CB349E6BD}"/>
          </ac:spMkLst>
        </pc:spChg>
        <pc:spChg chg="add del">
          <ac:chgData name="Sophie Neessen" userId="c0a093d0-b370-4137-9817-19b1139e6e18" providerId="ADAL" clId="{7C4F82AD-202B-44A6-B707-C1D421D816EF}" dt="2024-01-03T10:49:33.725" v="2401"/>
          <ac:spMkLst>
            <pc:docMk/>
            <pc:sldMk cId="2799057748" sldId="354"/>
            <ac:spMk id="6" creationId="{73D4E9F5-B829-AF5E-078F-A5DC0A4171DF}"/>
          </ac:spMkLst>
        </pc:spChg>
        <pc:spChg chg="mod">
          <ac:chgData name="Sophie Neessen" userId="c0a093d0-b370-4137-9817-19b1139e6e18" providerId="ADAL" clId="{7C4F82AD-202B-44A6-B707-C1D421D816EF}" dt="2024-01-03T10:50:13.418" v="2411" actId="1076"/>
          <ac:spMkLst>
            <pc:docMk/>
            <pc:sldMk cId="2799057748" sldId="354"/>
            <ac:spMk id="9" creationId="{2371CCA2-8D8D-93BB-69A9-4FD6A373D253}"/>
          </ac:spMkLst>
        </pc:spChg>
        <pc:picChg chg="del">
          <ac:chgData name="Sophie Neessen" userId="c0a093d0-b370-4137-9817-19b1139e6e18" providerId="ADAL" clId="{7C4F82AD-202B-44A6-B707-C1D421D816EF}" dt="2024-01-03T10:48:03.689" v="2358" actId="478"/>
          <ac:picMkLst>
            <pc:docMk/>
            <pc:sldMk cId="2799057748" sldId="354"/>
            <ac:picMk id="4" creationId="{C4528BA0-CAC2-2978-DFAC-4E883A3A4BA0}"/>
          </ac:picMkLst>
        </pc:picChg>
        <pc:picChg chg="add del mod ord">
          <ac:chgData name="Sophie Neessen" userId="c0a093d0-b370-4137-9817-19b1139e6e18" providerId="ADAL" clId="{7C4F82AD-202B-44A6-B707-C1D421D816EF}" dt="2024-01-03T10:49:28.271" v="2399" actId="478"/>
          <ac:picMkLst>
            <pc:docMk/>
            <pc:sldMk cId="2799057748" sldId="354"/>
            <ac:picMk id="5" creationId="{72C23790-F95F-1703-E989-D031B9B6E560}"/>
          </ac:picMkLst>
        </pc:picChg>
        <pc:picChg chg="add mod ord">
          <ac:chgData name="Sophie Neessen" userId="c0a093d0-b370-4137-9817-19b1139e6e18" providerId="ADAL" clId="{7C4F82AD-202B-44A6-B707-C1D421D816EF}" dt="2024-01-03T10:50:18.300" v="2412" actId="1076"/>
          <ac:picMkLst>
            <pc:docMk/>
            <pc:sldMk cId="2799057748" sldId="354"/>
            <ac:picMk id="7" creationId="{D228B92D-EBB4-C8EA-67D8-5D78905126E8}"/>
          </ac:picMkLst>
        </pc:picChg>
      </pc:sldChg>
      <pc:sldChg chg="delSp modSp add mod">
        <pc:chgData name="Sophie Neessen" userId="c0a093d0-b370-4137-9817-19b1139e6e18" providerId="ADAL" clId="{7C4F82AD-202B-44A6-B707-C1D421D816EF}" dt="2024-01-03T10:51:56.099" v="2512" actId="1076"/>
        <pc:sldMkLst>
          <pc:docMk/>
          <pc:sldMk cId="725488711" sldId="355"/>
        </pc:sldMkLst>
        <pc:spChg chg="del">
          <ac:chgData name="Sophie Neessen" userId="c0a093d0-b370-4137-9817-19b1139e6e18" providerId="ADAL" clId="{7C4F82AD-202B-44A6-B707-C1D421D816EF}" dt="2024-01-03T10:50:37.555" v="2414" actId="478"/>
          <ac:spMkLst>
            <pc:docMk/>
            <pc:sldMk cId="725488711" sldId="355"/>
            <ac:spMk id="2" creationId="{39D32B97-3979-F028-7812-1D8CBFCADEA6}"/>
          </ac:spMkLst>
        </pc:spChg>
        <pc:spChg chg="mod">
          <ac:chgData name="Sophie Neessen" userId="c0a093d0-b370-4137-9817-19b1139e6e18" providerId="ADAL" clId="{7C4F82AD-202B-44A6-B707-C1D421D816EF}" dt="2024-01-03T10:51:56.099" v="2512" actId="1076"/>
          <ac:spMkLst>
            <pc:docMk/>
            <pc:sldMk cId="725488711" sldId="355"/>
            <ac:spMk id="9" creationId="{2371CCA2-8D8D-93BB-69A9-4FD6A373D253}"/>
          </ac:spMkLst>
        </pc:spChg>
        <pc:picChg chg="del">
          <ac:chgData name="Sophie Neessen" userId="c0a093d0-b370-4137-9817-19b1139e6e18" providerId="ADAL" clId="{7C4F82AD-202B-44A6-B707-C1D421D816EF}" dt="2024-01-03T10:50:40.255" v="2416" actId="478"/>
          <ac:picMkLst>
            <pc:docMk/>
            <pc:sldMk cId="725488711" sldId="355"/>
            <ac:picMk id="7" creationId="{D228B92D-EBB4-C8EA-67D8-5D78905126E8}"/>
          </ac:picMkLst>
        </pc:picChg>
      </pc:sldChg>
      <pc:sldChg chg="modSp add mod ord">
        <pc:chgData name="Sophie Neessen" userId="c0a093d0-b370-4137-9817-19b1139e6e18" providerId="ADAL" clId="{7C4F82AD-202B-44A6-B707-C1D421D816EF}" dt="2024-01-03T10:52:52.050" v="2550" actId="1076"/>
        <pc:sldMkLst>
          <pc:docMk/>
          <pc:sldMk cId="2115853567" sldId="356"/>
        </pc:sldMkLst>
        <pc:spChg chg="mod">
          <ac:chgData name="Sophie Neessen" userId="c0a093d0-b370-4137-9817-19b1139e6e18" providerId="ADAL" clId="{7C4F82AD-202B-44A6-B707-C1D421D816EF}" dt="2024-01-03T10:52:52.050" v="2550" actId="1076"/>
          <ac:spMkLst>
            <pc:docMk/>
            <pc:sldMk cId="2115853567" sldId="356"/>
            <ac:spMk id="9" creationId="{2371CCA2-8D8D-93BB-69A9-4FD6A373D253}"/>
          </ac:spMkLst>
        </pc:spChg>
      </pc:sldChg>
      <pc:sldChg chg="addSp delSp add mod">
        <pc:chgData name="Sophie Neessen" userId="c0a093d0-b370-4137-9817-19b1139e6e18" providerId="ADAL" clId="{7C4F82AD-202B-44A6-B707-C1D421D816EF}" dt="2024-01-03T10:54:25.075" v="2560" actId="22"/>
        <pc:sldMkLst>
          <pc:docMk/>
          <pc:sldMk cId="1775226583" sldId="357"/>
        </pc:sldMkLst>
        <pc:picChg chg="del">
          <ac:chgData name="Sophie Neessen" userId="c0a093d0-b370-4137-9817-19b1139e6e18" providerId="ADAL" clId="{7C4F82AD-202B-44A6-B707-C1D421D816EF}" dt="2024-01-03T10:54:24.892" v="2559" actId="478"/>
          <ac:picMkLst>
            <pc:docMk/>
            <pc:sldMk cId="1775226583" sldId="357"/>
            <ac:picMk id="4" creationId="{E259848D-E27F-7A09-E01B-F73F3A71C0CA}"/>
          </ac:picMkLst>
        </pc:picChg>
        <pc:picChg chg="add">
          <ac:chgData name="Sophie Neessen" userId="c0a093d0-b370-4137-9817-19b1139e6e18" providerId="ADAL" clId="{7C4F82AD-202B-44A6-B707-C1D421D816EF}" dt="2024-01-03T10:54:25.075" v="2560" actId="22"/>
          <ac:picMkLst>
            <pc:docMk/>
            <pc:sldMk cId="1775226583" sldId="357"/>
            <ac:picMk id="5" creationId="{6613B256-4BAE-52BC-0F15-AA6C41A237A6}"/>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45659" cy="495348"/>
          </a:xfrm>
          <a:prstGeom prst="rect">
            <a:avLst/>
          </a:prstGeom>
        </p:spPr>
        <p:txBody>
          <a:bodyPr vert="horz" lIns="91440" tIns="45720" rIns="91440" bIns="45720" rtlCol="0"/>
          <a:lstStyle>
            <a:lvl1pPr algn="l">
              <a:defRPr sz="1200"/>
            </a:lvl1pPr>
          </a:lstStyle>
          <a:p>
            <a:endParaRPr lang="nl-NL"/>
          </a:p>
        </p:txBody>
      </p:sp>
      <p:sp>
        <p:nvSpPr>
          <p:cNvPr id="3" name="Tijdelijke aanduiding voor datum 2"/>
          <p:cNvSpPr>
            <a:spLocks noGrp="1"/>
          </p:cNvSpPr>
          <p:nvPr>
            <p:ph type="dt" idx="1"/>
          </p:nvPr>
        </p:nvSpPr>
        <p:spPr>
          <a:xfrm>
            <a:off x="3850443" y="0"/>
            <a:ext cx="2945659" cy="495348"/>
          </a:xfrm>
          <a:prstGeom prst="rect">
            <a:avLst/>
          </a:prstGeom>
        </p:spPr>
        <p:txBody>
          <a:bodyPr vert="horz" lIns="91440" tIns="45720" rIns="91440" bIns="45720" rtlCol="0"/>
          <a:lstStyle>
            <a:lvl1pPr algn="r">
              <a:defRPr sz="1200"/>
            </a:lvl1pPr>
          </a:lstStyle>
          <a:p>
            <a:fld id="{DF89C52E-85B9-224D-9E43-415200723BB9}" type="datetimeFigureOut">
              <a:rPr lang="nl-NL" smtClean="0"/>
              <a:t>11-1-2024</a:t>
            </a:fld>
            <a:endParaRPr lang="nl-NL"/>
          </a:p>
        </p:txBody>
      </p:sp>
      <p:sp>
        <p:nvSpPr>
          <p:cNvPr id="4" name="Tijdelijke aanduiding voor dia-afbeelding 3"/>
          <p:cNvSpPr>
            <a:spLocks noGrp="1" noRot="1" noChangeAspect="1"/>
          </p:cNvSpPr>
          <p:nvPr>
            <p:ph type="sldImg" idx="2"/>
          </p:nvPr>
        </p:nvSpPr>
        <p:spPr>
          <a:xfrm>
            <a:off x="438150" y="1233488"/>
            <a:ext cx="5921375" cy="3332162"/>
          </a:xfrm>
          <a:prstGeom prst="rect">
            <a:avLst/>
          </a:prstGeom>
          <a:noFill/>
          <a:ln w="12700">
            <a:solidFill>
              <a:prstClr val="black"/>
            </a:solidFill>
          </a:ln>
        </p:spPr>
        <p:txBody>
          <a:bodyPr vert="horz" lIns="91440" tIns="45720" rIns="91440" bIns="45720" rtlCol="0" anchor="ctr"/>
          <a:lstStyle/>
          <a:p>
            <a:endParaRPr lang="nl-NL"/>
          </a:p>
        </p:txBody>
      </p:sp>
      <p:sp>
        <p:nvSpPr>
          <p:cNvPr id="5" name="Tijdelijke aanduiding voor notities 4"/>
          <p:cNvSpPr>
            <a:spLocks noGrp="1"/>
          </p:cNvSpPr>
          <p:nvPr>
            <p:ph type="body" sz="quarter" idx="3"/>
          </p:nvPr>
        </p:nvSpPr>
        <p:spPr>
          <a:xfrm>
            <a:off x="679768" y="4751219"/>
            <a:ext cx="5438140" cy="3887361"/>
          </a:xfrm>
          <a:prstGeom prst="rect">
            <a:avLst/>
          </a:prstGeom>
        </p:spPr>
        <p:txBody>
          <a:bodyPr vert="horz" lIns="91440" tIns="45720" rIns="91440" bIns="45720" rtlCol="0"/>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6" name="Tijdelijke aanduiding voor voettekst 5"/>
          <p:cNvSpPr>
            <a:spLocks noGrp="1"/>
          </p:cNvSpPr>
          <p:nvPr>
            <p:ph type="ftr" sz="quarter" idx="4"/>
          </p:nvPr>
        </p:nvSpPr>
        <p:spPr>
          <a:xfrm>
            <a:off x="0" y="9377317"/>
            <a:ext cx="2945659" cy="495347"/>
          </a:xfrm>
          <a:prstGeom prst="rect">
            <a:avLst/>
          </a:prstGeom>
        </p:spPr>
        <p:txBody>
          <a:bodyPr vert="horz" lIns="91440" tIns="45720" rIns="91440" bIns="45720" rtlCol="0" anchor="b"/>
          <a:lstStyle>
            <a:lvl1pPr algn="l">
              <a:defRPr sz="1200"/>
            </a:lvl1pPr>
          </a:lstStyle>
          <a:p>
            <a:endParaRPr lang="nl-NL"/>
          </a:p>
        </p:txBody>
      </p:sp>
      <p:sp>
        <p:nvSpPr>
          <p:cNvPr id="7" name="Tijdelijke aanduiding voor dianummer 6"/>
          <p:cNvSpPr>
            <a:spLocks noGrp="1"/>
          </p:cNvSpPr>
          <p:nvPr>
            <p:ph type="sldNum" sz="quarter" idx="5"/>
          </p:nvPr>
        </p:nvSpPr>
        <p:spPr>
          <a:xfrm>
            <a:off x="3850443" y="9377317"/>
            <a:ext cx="2945659" cy="495347"/>
          </a:xfrm>
          <a:prstGeom prst="rect">
            <a:avLst/>
          </a:prstGeom>
        </p:spPr>
        <p:txBody>
          <a:bodyPr vert="horz" lIns="91440" tIns="45720" rIns="91440" bIns="45720" rtlCol="0" anchor="b"/>
          <a:lstStyle>
            <a:lvl1pPr algn="r">
              <a:defRPr sz="1200"/>
            </a:lvl1pPr>
          </a:lstStyle>
          <a:p>
            <a:fld id="{3AA8CBBB-8F99-C74F-96CA-B61E4C32DAA8}" type="slidenum">
              <a:rPr lang="nl-NL" smtClean="0"/>
              <a:t>‹nr.›</a:t>
            </a:fld>
            <a:endParaRPr lang="nl-NL"/>
          </a:p>
        </p:txBody>
      </p:sp>
    </p:spTree>
    <p:extLst>
      <p:ext uri="{BB962C8B-B14F-4D97-AF65-F5344CB8AC3E}">
        <p14:creationId xmlns:p14="http://schemas.microsoft.com/office/powerpoint/2010/main" val="18840645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1</a:t>
            </a:fld>
            <a:endParaRPr lang="nl-NL"/>
          </a:p>
        </p:txBody>
      </p:sp>
    </p:spTree>
    <p:extLst>
      <p:ext uri="{BB962C8B-B14F-4D97-AF65-F5344CB8AC3E}">
        <p14:creationId xmlns:p14="http://schemas.microsoft.com/office/powerpoint/2010/main" val="3364298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2</a:t>
            </a:fld>
            <a:endParaRPr lang="nl-NL"/>
          </a:p>
        </p:txBody>
      </p:sp>
    </p:spTree>
    <p:extLst>
      <p:ext uri="{BB962C8B-B14F-4D97-AF65-F5344CB8AC3E}">
        <p14:creationId xmlns:p14="http://schemas.microsoft.com/office/powerpoint/2010/main" val="9412446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3</a:t>
            </a:fld>
            <a:endParaRPr lang="nl-NL"/>
          </a:p>
        </p:txBody>
      </p:sp>
    </p:spTree>
    <p:extLst>
      <p:ext uri="{BB962C8B-B14F-4D97-AF65-F5344CB8AC3E}">
        <p14:creationId xmlns:p14="http://schemas.microsoft.com/office/powerpoint/2010/main" val="396176830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4</a:t>
            </a:fld>
            <a:endParaRPr lang="nl-NL"/>
          </a:p>
        </p:txBody>
      </p:sp>
    </p:spTree>
    <p:extLst>
      <p:ext uri="{BB962C8B-B14F-4D97-AF65-F5344CB8AC3E}">
        <p14:creationId xmlns:p14="http://schemas.microsoft.com/office/powerpoint/2010/main" val="28197959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5</a:t>
            </a:fld>
            <a:endParaRPr lang="nl-NL"/>
          </a:p>
        </p:txBody>
      </p:sp>
    </p:spTree>
    <p:extLst>
      <p:ext uri="{BB962C8B-B14F-4D97-AF65-F5344CB8AC3E}">
        <p14:creationId xmlns:p14="http://schemas.microsoft.com/office/powerpoint/2010/main" val="168155136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6</a:t>
            </a:fld>
            <a:endParaRPr lang="nl-NL"/>
          </a:p>
        </p:txBody>
      </p:sp>
    </p:spTree>
    <p:extLst>
      <p:ext uri="{BB962C8B-B14F-4D97-AF65-F5344CB8AC3E}">
        <p14:creationId xmlns:p14="http://schemas.microsoft.com/office/powerpoint/2010/main" val="252836063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7</a:t>
            </a:fld>
            <a:endParaRPr lang="nl-NL"/>
          </a:p>
        </p:txBody>
      </p:sp>
    </p:spTree>
    <p:extLst>
      <p:ext uri="{BB962C8B-B14F-4D97-AF65-F5344CB8AC3E}">
        <p14:creationId xmlns:p14="http://schemas.microsoft.com/office/powerpoint/2010/main" val="19125437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8</a:t>
            </a:fld>
            <a:endParaRPr lang="nl-NL"/>
          </a:p>
        </p:txBody>
      </p:sp>
    </p:spTree>
    <p:extLst>
      <p:ext uri="{BB962C8B-B14F-4D97-AF65-F5344CB8AC3E}">
        <p14:creationId xmlns:p14="http://schemas.microsoft.com/office/powerpoint/2010/main" val="407825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9</a:t>
            </a:fld>
            <a:endParaRPr lang="nl-NL"/>
          </a:p>
        </p:txBody>
      </p:sp>
    </p:spTree>
    <p:extLst>
      <p:ext uri="{BB962C8B-B14F-4D97-AF65-F5344CB8AC3E}">
        <p14:creationId xmlns:p14="http://schemas.microsoft.com/office/powerpoint/2010/main" val="244311705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10</a:t>
            </a:fld>
            <a:endParaRPr lang="nl-NL"/>
          </a:p>
        </p:txBody>
      </p:sp>
    </p:spTree>
    <p:extLst>
      <p:ext uri="{BB962C8B-B14F-4D97-AF65-F5344CB8AC3E}">
        <p14:creationId xmlns:p14="http://schemas.microsoft.com/office/powerpoint/2010/main" val="277423888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11</a:t>
            </a:fld>
            <a:endParaRPr lang="nl-NL"/>
          </a:p>
        </p:txBody>
      </p:sp>
    </p:spTree>
    <p:extLst>
      <p:ext uri="{BB962C8B-B14F-4D97-AF65-F5344CB8AC3E}">
        <p14:creationId xmlns:p14="http://schemas.microsoft.com/office/powerpoint/2010/main" val="24618317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12</a:t>
            </a:fld>
            <a:endParaRPr lang="nl-NL"/>
          </a:p>
        </p:txBody>
      </p:sp>
    </p:spTree>
    <p:extLst>
      <p:ext uri="{BB962C8B-B14F-4D97-AF65-F5344CB8AC3E}">
        <p14:creationId xmlns:p14="http://schemas.microsoft.com/office/powerpoint/2010/main" val="165590930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13</a:t>
            </a:fld>
            <a:endParaRPr lang="nl-NL"/>
          </a:p>
        </p:txBody>
      </p:sp>
    </p:spTree>
    <p:extLst>
      <p:ext uri="{BB962C8B-B14F-4D97-AF65-F5344CB8AC3E}">
        <p14:creationId xmlns:p14="http://schemas.microsoft.com/office/powerpoint/2010/main" val="287882446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14</a:t>
            </a:fld>
            <a:endParaRPr lang="nl-NL"/>
          </a:p>
        </p:txBody>
      </p:sp>
    </p:spTree>
    <p:extLst>
      <p:ext uri="{BB962C8B-B14F-4D97-AF65-F5344CB8AC3E}">
        <p14:creationId xmlns:p14="http://schemas.microsoft.com/office/powerpoint/2010/main" val="223413674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15</a:t>
            </a:fld>
            <a:endParaRPr lang="nl-NL"/>
          </a:p>
        </p:txBody>
      </p:sp>
    </p:spTree>
    <p:extLst>
      <p:ext uri="{BB962C8B-B14F-4D97-AF65-F5344CB8AC3E}">
        <p14:creationId xmlns:p14="http://schemas.microsoft.com/office/powerpoint/2010/main" val="206347654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16</a:t>
            </a:fld>
            <a:endParaRPr lang="nl-NL"/>
          </a:p>
        </p:txBody>
      </p:sp>
    </p:spTree>
    <p:extLst>
      <p:ext uri="{BB962C8B-B14F-4D97-AF65-F5344CB8AC3E}">
        <p14:creationId xmlns:p14="http://schemas.microsoft.com/office/powerpoint/2010/main" val="389804042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17</a:t>
            </a:fld>
            <a:endParaRPr lang="nl-NL"/>
          </a:p>
        </p:txBody>
      </p:sp>
    </p:spTree>
    <p:extLst>
      <p:ext uri="{BB962C8B-B14F-4D97-AF65-F5344CB8AC3E}">
        <p14:creationId xmlns:p14="http://schemas.microsoft.com/office/powerpoint/2010/main" val="37376938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18</a:t>
            </a:fld>
            <a:endParaRPr lang="nl-NL"/>
          </a:p>
        </p:txBody>
      </p:sp>
    </p:spTree>
    <p:extLst>
      <p:ext uri="{BB962C8B-B14F-4D97-AF65-F5344CB8AC3E}">
        <p14:creationId xmlns:p14="http://schemas.microsoft.com/office/powerpoint/2010/main" val="20176478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19</a:t>
            </a:fld>
            <a:endParaRPr lang="nl-NL"/>
          </a:p>
        </p:txBody>
      </p:sp>
    </p:spTree>
    <p:extLst>
      <p:ext uri="{BB962C8B-B14F-4D97-AF65-F5344CB8AC3E}">
        <p14:creationId xmlns:p14="http://schemas.microsoft.com/office/powerpoint/2010/main" val="283433106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20</a:t>
            </a:fld>
            <a:endParaRPr lang="nl-NL"/>
          </a:p>
        </p:txBody>
      </p:sp>
    </p:spTree>
    <p:extLst>
      <p:ext uri="{BB962C8B-B14F-4D97-AF65-F5344CB8AC3E}">
        <p14:creationId xmlns:p14="http://schemas.microsoft.com/office/powerpoint/2010/main" val="257421583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46486B77-D758-EE45-B785-DE82354BB2DF}" type="slidenum">
              <a:rPr lang="nl-NL" smtClean="0"/>
              <a:t>21</a:t>
            </a:fld>
            <a:endParaRPr lang="nl-NL"/>
          </a:p>
        </p:txBody>
      </p:sp>
    </p:spTree>
    <p:extLst>
      <p:ext uri="{BB962C8B-B14F-4D97-AF65-F5344CB8AC3E}">
        <p14:creationId xmlns:p14="http://schemas.microsoft.com/office/powerpoint/2010/main" val="66755306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22</a:t>
            </a:fld>
            <a:endParaRPr lang="nl-NL"/>
          </a:p>
        </p:txBody>
      </p:sp>
    </p:spTree>
    <p:extLst>
      <p:ext uri="{BB962C8B-B14F-4D97-AF65-F5344CB8AC3E}">
        <p14:creationId xmlns:p14="http://schemas.microsoft.com/office/powerpoint/2010/main" val="53192398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svg"/><Relationship Id="rId7" Type="http://schemas.openxmlformats.org/officeDocument/2006/relationships/image" Target="../media/image8.svg"/><Relationship Id="rId2" Type="http://schemas.openxmlformats.org/officeDocument/2006/relationships/image" Target="../media/image5.png"/><Relationship Id="rId1" Type="http://schemas.openxmlformats.org/officeDocument/2006/relationships/slideMaster" Target="../slideMasters/slideMaster1.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svg"/><Relationship Id="rId7" Type="http://schemas.openxmlformats.org/officeDocument/2006/relationships/image" Target="../media/image8.sv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7.png"/><Relationship Id="rId5" Type="http://schemas.openxmlformats.org/officeDocument/2006/relationships/image" Target="../media/image12.svg"/><Relationship Id="rId4" Type="http://schemas.openxmlformats.org/officeDocument/2006/relationships/image" Target="../media/image11.png"/></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Master" Target="../slideMasters/slideMaster1.xml"/><Relationship Id="rId6" Type="http://schemas.openxmlformats.org/officeDocument/2006/relationships/image" Target="../media/image18.svg"/><Relationship Id="rId5" Type="http://schemas.openxmlformats.org/officeDocument/2006/relationships/image" Target="../media/image17.png"/><Relationship Id="rId4" Type="http://schemas.openxmlformats.org/officeDocument/2006/relationships/image" Target="../media/image16.sv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Master" Target="../slideMasters/slideMaster1.xml"/><Relationship Id="rId4" Type="http://schemas.openxmlformats.org/officeDocument/2006/relationships/image" Target="../media/image19.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Master" Target="../slideMasters/slideMaster1.xml"/><Relationship Id="rId4" Type="http://schemas.openxmlformats.org/officeDocument/2006/relationships/image" Target="../media/image19.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8" Type="http://schemas.openxmlformats.org/officeDocument/2006/relationships/image" Target="../media/image28.svg"/><Relationship Id="rId13" Type="http://schemas.openxmlformats.org/officeDocument/2006/relationships/image" Target="../media/image33.emf"/><Relationship Id="rId3" Type="http://schemas.openxmlformats.org/officeDocument/2006/relationships/image" Target="../media/image23.svg"/><Relationship Id="rId7" Type="http://schemas.openxmlformats.org/officeDocument/2006/relationships/image" Target="../media/image27.png"/><Relationship Id="rId12" Type="http://schemas.openxmlformats.org/officeDocument/2006/relationships/image" Target="../media/image32.emf"/><Relationship Id="rId2" Type="http://schemas.openxmlformats.org/officeDocument/2006/relationships/image" Target="../media/image22.png"/><Relationship Id="rId1" Type="http://schemas.openxmlformats.org/officeDocument/2006/relationships/slideMaster" Target="../slideMasters/slideMaster1.xml"/><Relationship Id="rId6" Type="http://schemas.openxmlformats.org/officeDocument/2006/relationships/image" Target="../media/image26.svg"/><Relationship Id="rId11" Type="http://schemas.openxmlformats.org/officeDocument/2006/relationships/image" Target="../media/image31.emf"/><Relationship Id="rId5" Type="http://schemas.openxmlformats.org/officeDocument/2006/relationships/image" Target="../media/image25.png"/><Relationship Id="rId15" Type="http://schemas.openxmlformats.org/officeDocument/2006/relationships/image" Target="../media/image35.emf"/><Relationship Id="rId10" Type="http://schemas.openxmlformats.org/officeDocument/2006/relationships/image" Target="../media/image30.emf"/><Relationship Id="rId4" Type="http://schemas.openxmlformats.org/officeDocument/2006/relationships/image" Target="../media/image24.svg"/><Relationship Id="rId9" Type="http://schemas.openxmlformats.org/officeDocument/2006/relationships/image" Target="../media/image29.svg"/><Relationship Id="rId14" Type="http://schemas.openxmlformats.org/officeDocument/2006/relationships/image" Target="../media/image34.emf"/></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eldia">
    <p:spTree>
      <p:nvGrpSpPr>
        <p:cNvPr id="1" name=""/>
        <p:cNvGrpSpPr/>
        <p:nvPr/>
      </p:nvGrpSpPr>
      <p:grpSpPr>
        <a:xfrm>
          <a:off x="0" y="0"/>
          <a:ext cx="0" cy="0"/>
          <a:chOff x="0" y="0"/>
          <a:chExt cx="0" cy="0"/>
        </a:xfrm>
      </p:grpSpPr>
      <p:pic>
        <p:nvPicPr>
          <p:cNvPr id="27" name="Graphic 26">
            <a:extLst>
              <a:ext uri="{FF2B5EF4-FFF2-40B4-BE49-F238E27FC236}">
                <a16:creationId xmlns:a16="http://schemas.microsoft.com/office/drawing/2014/main" id="{A0D9C9EB-EB41-1E45-830C-149AB32F0985}"/>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80000" y="203553"/>
            <a:ext cx="10437861" cy="1152478"/>
          </a:xfrm>
          <a:prstGeom prst="rect">
            <a:avLst/>
          </a:prstGeom>
        </p:spPr>
      </p:pic>
      <p:sp>
        <p:nvSpPr>
          <p:cNvPr id="10" name="Titel 1">
            <a:extLst>
              <a:ext uri="{FF2B5EF4-FFF2-40B4-BE49-F238E27FC236}">
                <a16:creationId xmlns:a16="http://schemas.microsoft.com/office/drawing/2014/main" id="{7A946F6A-D35C-894C-A365-98468118FF65}"/>
              </a:ext>
            </a:extLst>
          </p:cNvPr>
          <p:cNvSpPr>
            <a:spLocks noGrp="1"/>
          </p:cNvSpPr>
          <p:nvPr>
            <p:ph type="title" hasCustomPrompt="1"/>
          </p:nvPr>
        </p:nvSpPr>
        <p:spPr>
          <a:xfrm>
            <a:off x="357806" y="400805"/>
            <a:ext cx="10064329" cy="766424"/>
          </a:xfrm>
        </p:spPr>
        <p:txBody>
          <a:bodyPr anchor="ctr"/>
          <a:lstStyle>
            <a:lvl1pPr>
              <a:defRPr sz="2800" b="1" i="0">
                <a:solidFill>
                  <a:schemeClr val="bg1"/>
                </a:solidFill>
                <a:latin typeface="Futura T" panose="020B0800000000000000" pitchFamily="34" charset="0"/>
                <a:cs typeface="FUTURA MEDIUM" panose="020B0602020204020303" pitchFamily="34" charset="-79"/>
              </a:defRPr>
            </a:lvl1pPr>
          </a:lstStyle>
          <a:p>
            <a:r>
              <a:rPr lang="nl-NL"/>
              <a:t>Titel</a:t>
            </a:r>
          </a:p>
        </p:txBody>
      </p:sp>
      <p:pic>
        <p:nvPicPr>
          <p:cNvPr id="30" name="Graphic 29">
            <a:extLst>
              <a:ext uri="{FF2B5EF4-FFF2-40B4-BE49-F238E27FC236}">
                <a16:creationId xmlns:a16="http://schemas.microsoft.com/office/drawing/2014/main" id="{8475EE66-1DE4-F547-8DA0-4DE355173AC8}"/>
              </a:ext>
            </a:extLst>
          </p:cNvPr>
          <p:cNvPicPr>
            <a:picLocks noChangeAspect="1"/>
          </p:cNvPicPr>
          <p:nvPr userDrawn="1"/>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177808" y="1546615"/>
            <a:ext cx="10437861" cy="5137242"/>
          </a:xfrm>
          <a:prstGeom prst="rect">
            <a:avLst/>
          </a:prstGeom>
        </p:spPr>
      </p:pic>
      <p:sp>
        <p:nvSpPr>
          <p:cNvPr id="32" name="Tijdelijke aanduiding voor inhoud 2">
            <a:extLst>
              <a:ext uri="{FF2B5EF4-FFF2-40B4-BE49-F238E27FC236}">
                <a16:creationId xmlns:a16="http://schemas.microsoft.com/office/drawing/2014/main" id="{D9223B00-966D-E849-AB4F-3DF2A9DD5198}"/>
              </a:ext>
            </a:extLst>
          </p:cNvPr>
          <p:cNvSpPr>
            <a:spLocks noGrp="1"/>
          </p:cNvSpPr>
          <p:nvPr>
            <p:ph sz="half" idx="1"/>
          </p:nvPr>
        </p:nvSpPr>
        <p:spPr>
          <a:xfrm>
            <a:off x="371856" y="1732611"/>
            <a:ext cx="10050281" cy="4771246"/>
          </a:xfrm>
        </p:spPr>
        <p:txBody>
          <a:bodyPr>
            <a:normAutofit/>
          </a:bodyPr>
          <a:lstStyle>
            <a:lvl1pPr>
              <a:defRPr sz="1600" b="0" i="0">
                <a:solidFill>
                  <a:srgbClr val="43505E"/>
                </a:solidFill>
                <a:latin typeface="Raleway" panose="020B0503030101060003" pitchFamily="34" charset="77"/>
              </a:defRPr>
            </a:lvl1pPr>
            <a:lvl2pPr>
              <a:defRPr sz="1600" b="0" i="0">
                <a:solidFill>
                  <a:srgbClr val="43505E"/>
                </a:solidFill>
                <a:latin typeface="Raleway" panose="020B0503030101060003" pitchFamily="34" charset="77"/>
              </a:defRPr>
            </a:lvl2pPr>
            <a:lvl3pPr>
              <a:defRPr sz="1600" b="0" i="0">
                <a:solidFill>
                  <a:srgbClr val="43505E"/>
                </a:solidFill>
                <a:latin typeface="Raleway" panose="020B0503030101060003" pitchFamily="34" charset="77"/>
              </a:defRPr>
            </a:lvl3pPr>
            <a:lvl4pPr>
              <a:defRPr sz="1600" b="0" i="0">
                <a:solidFill>
                  <a:srgbClr val="43505E"/>
                </a:solidFill>
                <a:latin typeface="Raleway" panose="020B0503030101060003" pitchFamily="34" charset="77"/>
              </a:defRPr>
            </a:lvl4pPr>
            <a:lvl5pPr>
              <a:defRPr sz="1600" b="0" i="0">
                <a:solidFill>
                  <a:srgbClr val="43505E"/>
                </a:solidFill>
                <a:latin typeface="Raleway" panose="020B0503030101060003" pitchFamily="34" charset="77"/>
              </a:defRPr>
            </a:lvl5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34" name="Rechthoek 33">
            <a:extLst>
              <a:ext uri="{FF2B5EF4-FFF2-40B4-BE49-F238E27FC236}">
                <a16:creationId xmlns:a16="http://schemas.microsoft.com/office/drawing/2014/main" id="{2A0CC081-6C84-084D-A560-3583086C1071}"/>
              </a:ext>
            </a:extLst>
          </p:cNvPr>
          <p:cNvSpPr/>
          <p:nvPr userDrawn="1"/>
        </p:nvSpPr>
        <p:spPr>
          <a:xfrm>
            <a:off x="-282530" y="-184831"/>
            <a:ext cx="180000" cy="180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Tree>
    <p:extLst>
      <p:ext uri="{BB962C8B-B14F-4D97-AF65-F5344CB8AC3E}">
        <p14:creationId xmlns:p14="http://schemas.microsoft.com/office/powerpoint/2010/main" val="39150159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Titeldia">
    <p:spTree>
      <p:nvGrpSpPr>
        <p:cNvPr id="1" name=""/>
        <p:cNvGrpSpPr/>
        <p:nvPr/>
      </p:nvGrpSpPr>
      <p:grpSpPr>
        <a:xfrm>
          <a:off x="0" y="0"/>
          <a:ext cx="0" cy="0"/>
          <a:chOff x="0" y="0"/>
          <a:chExt cx="0" cy="0"/>
        </a:xfrm>
      </p:grpSpPr>
      <p:pic>
        <p:nvPicPr>
          <p:cNvPr id="27" name="Graphic 26">
            <a:extLst>
              <a:ext uri="{FF2B5EF4-FFF2-40B4-BE49-F238E27FC236}">
                <a16:creationId xmlns:a16="http://schemas.microsoft.com/office/drawing/2014/main" id="{A0D9C9EB-EB41-1E45-830C-149AB32F0985}"/>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80000" y="203553"/>
            <a:ext cx="10437861" cy="1152478"/>
          </a:xfrm>
          <a:prstGeom prst="rect">
            <a:avLst/>
          </a:prstGeom>
        </p:spPr>
      </p:pic>
      <p:sp>
        <p:nvSpPr>
          <p:cNvPr id="10" name="Titel 1">
            <a:extLst>
              <a:ext uri="{FF2B5EF4-FFF2-40B4-BE49-F238E27FC236}">
                <a16:creationId xmlns:a16="http://schemas.microsoft.com/office/drawing/2014/main" id="{7A946F6A-D35C-894C-A365-98468118FF65}"/>
              </a:ext>
            </a:extLst>
          </p:cNvPr>
          <p:cNvSpPr>
            <a:spLocks noGrp="1"/>
          </p:cNvSpPr>
          <p:nvPr>
            <p:ph type="title" hasCustomPrompt="1"/>
          </p:nvPr>
        </p:nvSpPr>
        <p:spPr>
          <a:xfrm>
            <a:off x="357806" y="400805"/>
            <a:ext cx="10064329" cy="766424"/>
          </a:xfrm>
        </p:spPr>
        <p:txBody>
          <a:bodyPr anchor="ctr"/>
          <a:lstStyle>
            <a:lvl1pPr>
              <a:defRPr sz="2800" b="1" i="0">
                <a:solidFill>
                  <a:schemeClr val="bg1"/>
                </a:solidFill>
                <a:latin typeface="Futura T" panose="020B0800000000000000" pitchFamily="34" charset="0"/>
                <a:cs typeface="FUTURA MEDIUM" panose="020B0602020204020303" pitchFamily="34" charset="-79"/>
              </a:defRPr>
            </a:lvl1pPr>
          </a:lstStyle>
          <a:p>
            <a:r>
              <a:rPr lang="nl-NL"/>
              <a:t>Titel</a:t>
            </a:r>
          </a:p>
        </p:txBody>
      </p:sp>
      <p:pic>
        <p:nvPicPr>
          <p:cNvPr id="30" name="Graphic 29">
            <a:extLst>
              <a:ext uri="{FF2B5EF4-FFF2-40B4-BE49-F238E27FC236}">
                <a16:creationId xmlns:a16="http://schemas.microsoft.com/office/drawing/2014/main" id="{8475EE66-1DE4-F547-8DA0-4DE355173AC8}"/>
              </a:ext>
            </a:extLst>
          </p:cNvPr>
          <p:cNvPicPr>
            <a:picLocks noChangeAspect="1"/>
          </p:cNvPicPr>
          <p:nvPr userDrawn="1"/>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177808" y="1546615"/>
            <a:ext cx="10437861" cy="5137242"/>
          </a:xfrm>
          <a:prstGeom prst="rect">
            <a:avLst/>
          </a:prstGeom>
        </p:spPr>
      </p:pic>
      <p:sp>
        <p:nvSpPr>
          <p:cNvPr id="32" name="Tijdelijke aanduiding voor inhoud 2">
            <a:extLst>
              <a:ext uri="{FF2B5EF4-FFF2-40B4-BE49-F238E27FC236}">
                <a16:creationId xmlns:a16="http://schemas.microsoft.com/office/drawing/2014/main" id="{D9223B00-966D-E849-AB4F-3DF2A9DD5198}"/>
              </a:ext>
            </a:extLst>
          </p:cNvPr>
          <p:cNvSpPr>
            <a:spLocks noGrp="1"/>
          </p:cNvSpPr>
          <p:nvPr>
            <p:ph sz="half" idx="1"/>
          </p:nvPr>
        </p:nvSpPr>
        <p:spPr>
          <a:xfrm>
            <a:off x="371856" y="1732611"/>
            <a:ext cx="10050281" cy="4771246"/>
          </a:xfrm>
        </p:spPr>
        <p:txBody>
          <a:bodyPr>
            <a:normAutofit/>
          </a:bodyPr>
          <a:lstStyle>
            <a:lvl1pPr>
              <a:defRPr sz="1600" b="0" i="0">
                <a:solidFill>
                  <a:srgbClr val="43505E"/>
                </a:solidFill>
                <a:latin typeface="Raleway" panose="020B0503030101060003" pitchFamily="34" charset="77"/>
              </a:defRPr>
            </a:lvl1pPr>
            <a:lvl2pPr>
              <a:defRPr sz="1600" b="0" i="0">
                <a:solidFill>
                  <a:srgbClr val="43505E"/>
                </a:solidFill>
                <a:latin typeface="Raleway" panose="020B0503030101060003" pitchFamily="34" charset="77"/>
              </a:defRPr>
            </a:lvl2pPr>
            <a:lvl3pPr>
              <a:defRPr sz="1600" b="0" i="0">
                <a:solidFill>
                  <a:srgbClr val="43505E"/>
                </a:solidFill>
                <a:latin typeface="Raleway" panose="020B0503030101060003" pitchFamily="34" charset="77"/>
              </a:defRPr>
            </a:lvl3pPr>
            <a:lvl4pPr>
              <a:defRPr sz="1600" b="0" i="0">
                <a:solidFill>
                  <a:srgbClr val="43505E"/>
                </a:solidFill>
                <a:latin typeface="Raleway" panose="020B0503030101060003" pitchFamily="34" charset="77"/>
              </a:defRPr>
            </a:lvl4pPr>
            <a:lvl5pPr>
              <a:defRPr sz="1600" b="0" i="0">
                <a:solidFill>
                  <a:srgbClr val="43505E"/>
                </a:solidFill>
                <a:latin typeface="Raleway" panose="020B0503030101060003" pitchFamily="34" charset="77"/>
              </a:defRPr>
            </a:lvl5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34" name="Rechthoek 33">
            <a:extLst>
              <a:ext uri="{FF2B5EF4-FFF2-40B4-BE49-F238E27FC236}">
                <a16:creationId xmlns:a16="http://schemas.microsoft.com/office/drawing/2014/main" id="{2A0CC081-6C84-084D-A560-3583086C1071}"/>
              </a:ext>
            </a:extLst>
          </p:cNvPr>
          <p:cNvSpPr/>
          <p:nvPr userDrawn="1"/>
        </p:nvSpPr>
        <p:spPr>
          <a:xfrm>
            <a:off x="-241279" y="-180000"/>
            <a:ext cx="180000" cy="180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pic>
        <p:nvPicPr>
          <p:cNvPr id="26" name="Afbeelding 61">
            <a:extLst>
              <a:ext uri="{FF2B5EF4-FFF2-40B4-BE49-F238E27FC236}">
                <a16:creationId xmlns:a16="http://schemas.microsoft.com/office/drawing/2014/main" id="{5244BC12-40CC-6E48-AB6C-6A1245AC4983}"/>
              </a:ext>
            </a:extLst>
          </p:cNvPr>
          <p:cNvPicPr>
            <a:picLocks noChangeAspect="1"/>
          </p:cNvPicPr>
          <p:nvPr userDrawn="1"/>
        </p:nvPicPr>
        <p:blipFill>
          <a:blip r:embed="rId6">
            <a:extLst>
              <a:ext uri="{96DAC541-7B7A-43D3-8B79-37D633B846F1}">
                <asvg:svgBlip xmlns:asvg="http://schemas.microsoft.com/office/drawing/2016/SVG/main" r:embed="rId7"/>
              </a:ext>
            </a:extLst>
          </a:blip>
          <a:srcRect/>
          <a:stretch/>
        </p:blipFill>
        <p:spPr>
          <a:xfrm>
            <a:off x="10797865" y="208004"/>
            <a:ext cx="1394135" cy="304654"/>
          </a:xfrm>
          <a:prstGeom prst="rect">
            <a:avLst/>
          </a:prstGeom>
        </p:spPr>
      </p:pic>
      <p:pic>
        <p:nvPicPr>
          <p:cNvPr id="28" name="Afbeelding 61">
            <a:extLst>
              <a:ext uri="{FF2B5EF4-FFF2-40B4-BE49-F238E27FC236}">
                <a16:creationId xmlns:a16="http://schemas.microsoft.com/office/drawing/2014/main" id="{F91C290F-0D19-8340-B377-89CADD6956D1}"/>
              </a:ext>
            </a:extLst>
          </p:cNvPr>
          <p:cNvPicPr>
            <a:picLocks noChangeAspect="1"/>
          </p:cNvPicPr>
          <p:nvPr userDrawn="1"/>
        </p:nvPicPr>
        <p:blipFill>
          <a:blip r:embed="rId6">
            <a:extLst>
              <a:ext uri="{96DAC541-7B7A-43D3-8B79-37D633B846F1}">
                <asvg:svgBlip xmlns:asvg="http://schemas.microsoft.com/office/drawing/2016/SVG/main" r:embed="rId7"/>
              </a:ext>
            </a:extLst>
          </a:blip>
          <a:srcRect/>
          <a:stretch/>
        </p:blipFill>
        <p:spPr>
          <a:xfrm>
            <a:off x="10797865" y="563879"/>
            <a:ext cx="1394135" cy="304654"/>
          </a:xfrm>
          <a:prstGeom prst="rect">
            <a:avLst/>
          </a:prstGeom>
        </p:spPr>
      </p:pic>
      <p:sp>
        <p:nvSpPr>
          <p:cNvPr id="29" name="Tekstvak 28">
            <a:extLst>
              <a:ext uri="{FF2B5EF4-FFF2-40B4-BE49-F238E27FC236}">
                <a16:creationId xmlns:a16="http://schemas.microsoft.com/office/drawing/2014/main" id="{8764057F-6674-6041-8B53-36272DD7E36E}"/>
              </a:ext>
            </a:extLst>
          </p:cNvPr>
          <p:cNvSpPr txBox="1"/>
          <p:nvPr userDrawn="1"/>
        </p:nvSpPr>
        <p:spPr>
          <a:xfrm>
            <a:off x="10882424" y="252609"/>
            <a:ext cx="1225015" cy="215444"/>
          </a:xfrm>
          <a:prstGeom prst="rect">
            <a:avLst/>
          </a:prstGeom>
          <a:noFill/>
        </p:spPr>
        <p:txBody>
          <a:bodyPr wrap="none" rtlCol="0">
            <a:spAutoFit/>
          </a:bodyPr>
          <a:lstStyle/>
          <a:p>
            <a:r>
              <a:rPr lang="nl-NL" sz="800">
                <a:latin typeface="Futura T" panose="020B0800000000000000" pitchFamily="34" charset="0"/>
              </a:rPr>
              <a:t>Breadcrumb plaatsen</a:t>
            </a:r>
          </a:p>
        </p:txBody>
      </p:sp>
    </p:spTree>
    <p:extLst>
      <p:ext uri="{BB962C8B-B14F-4D97-AF65-F5344CB8AC3E}">
        <p14:creationId xmlns:p14="http://schemas.microsoft.com/office/powerpoint/2010/main" val="7697112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Titeldia">
    <p:spTree>
      <p:nvGrpSpPr>
        <p:cNvPr id="1" name=""/>
        <p:cNvGrpSpPr/>
        <p:nvPr/>
      </p:nvGrpSpPr>
      <p:grpSpPr>
        <a:xfrm>
          <a:off x="0" y="0"/>
          <a:ext cx="0" cy="0"/>
          <a:chOff x="0" y="0"/>
          <a:chExt cx="0" cy="0"/>
        </a:xfrm>
      </p:grpSpPr>
      <p:pic>
        <p:nvPicPr>
          <p:cNvPr id="30" name="Graphic 29">
            <a:extLst>
              <a:ext uri="{FF2B5EF4-FFF2-40B4-BE49-F238E27FC236}">
                <a16:creationId xmlns:a16="http://schemas.microsoft.com/office/drawing/2014/main" id="{8475EE66-1DE4-F547-8DA0-4DE355173AC8}"/>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77808" y="203553"/>
            <a:ext cx="8102125" cy="6480304"/>
          </a:xfrm>
          <a:prstGeom prst="rect">
            <a:avLst/>
          </a:prstGeom>
        </p:spPr>
      </p:pic>
      <p:sp>
        <p:nvSpPr>
          <p:cNvPr id="10" name="Titel 1">
            <a:extLst>
              <a:ext uri="{FF2B5EF4-FFF2-40B4-BE49-F238E27FC236}">
                <a16:creationId xmlns:a16="http://schemas.microsoft.com/office/drawing/2014/main" id="{7A946F6A-D35C-894C-A365-98468118FF65}"/>
              </a:ext>
            </a:extLst>
          </p:cNvPr>
          <p:cNvSpPr>
            <a:spLocks noGrp="1"/>
          </p:cNvSpPr>
          <p:nvPr>
            <p:ph type="title" hasCustomPrompt="1"/>
          </p:nvPr>
        </p:nvSpPr>
        <p:spPr>
          <a:xfrm>
            <a:off x="357806" y="400805"/>
            <a:ext cx="7771125" cy="766424"/>
          </a:xfrm>
        </p:spPr>
        <p:txBody>
          <a:bodyPr anchor="ctr"/>
          <a:lstStyle>
            <a:lvl1pPr>
              <a:defRPr sz="2800" b="1" i="0">
                <a:solidFill>
                  <a:srgbClr val="43505E"/>
                </a:solidFill>
                <a:latin typeface="Futura T" panose="020B0800000000000000" pitchFamily="34" charset="0"/>
                <a:cs typeface="FUTURA MEDIUM" panose="020B0602020204020303" pitchFamily="34" charset="-79"/>
              </a:defRPr>
            </a:lvl1pPr>
          </a:lstStyle>
          <a:p>
            <a:r>
              <a:rPr lang="nl-NL"/>
              <a:t>Titel</a:t>
            </a:r>
          </a:p>
        </p:txBody>
      </p:sp>
      <p:sp>
        <p:nvSpPr>
          <p:cNvPr id="32" name="Tijdelijke aanduiding voor inhoud 2">
            <a:extLst>
              <a:ext uri="{FF2B5EF4-FFF2-40B4-BE49-F238E27FC236}">
                <a16:creationId xmlns:a16="http://schemas.microsoft.com/office/drawing/2014/main" id="{D9223B00-966D-E849-AB4F-3DF2A9DD5198}"/>
              </a:ext>
            </a:extLst>
          </p:cNvPr>
          <p:cNvSpPr>
            <a:spLocks noGrp="1"/>
          </p:cNvSpPr>
          <p:nvPr>
            <p:ph sz="half" idx="1"/>
          </p:nvPr>
        </p:nvSpPr>
        <p:spPr>
          <a:xfrm>
            <a:off x="371857" y="1363331"/>
            <a:ext cx="6565208" cy="5127645"/>
          </a:xfrm>
        </p:spPr>
        <p:txBody>
          <a:bodyPr>
            <a:normAutofit/>
          </a:bodyPr>
          <a:lstStyle>
            <a:lvl1pPr>
              <a:defRPr sz="1600" b="0" i="0">
                <a:solidFill>
                  <a:srgbClr val="43505E"/>
                </a:solidFill>
                <a:latin typeface="Raleway" panose="020B0503030101060003" pitchFamily="34" charset="77"/>
              </a:defRPr>
            </a:lvl1pPr>
            <a:lvl2pPr>
              <a:defRPr sz="1600" b="0" i="0">
                <a:solidFill>
                  <a:srgbClr val="43505E"/>
                </a:solidFill>
                <a:latin typeface="Raleway" panose="020B0503030101060003" pitchFamily="34" charset="77"/>
              </a:defRPr>
            </a:lvl2pPr>
            <a:lvl3pPr>
              <a:defRPr sz="1600" b="0" i="0">
                <a:solidFill>
                  <a:srgbClr val="43505E"/>
                </a:solidFill>
                <a:latin typeface="Raleway" panose="020B0503030101060003" pitchFamily="34" charset="77"/>
              </a:defRPr>
            </a:lvl3pPr>
            <a:lvl4pPr>
              <a:defRPr sz="1600" b="0" i="0">
                <a:solidFill>
                  <a:srgbClr val="43505E"/>
                </a:solidFill>
                <a:latin typeface="Raleway" panose="020B0503030101060003" pitchFamily="34" charset="77"/>
              </a:defRPr>
            </a:lvl4pPr>
            <a:lvl5pPr>
              <a:defRPr sz="1600" b="0" i="0">
                <a:solidFill>
                  <a:srgbClr val="43505E"/>
                </a:solidFill>
                <a:latin typeface="Raleway" panose="020B0503030101060003" pitchFamily="34" charset="77"/>
              </a:defRPr>
            </a:lvl5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Tree>
    <p:extLst>
      <p:ext uri="{BB962C8B-B14F-4D97-AF65-F5344CB8AC3E}">
        <p14:creationId xmlns:p14="http://schemas.microsoft.com/office/powerpoint/2010/main" val="16278794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Aangepaste indeling">
    <p:spTree>
      <p:nvGrpSpPr>
        <p:cNvPr id="1" name=""/>
        <p:cNvGrpSpPr/>
        <p:nvPr/>
      </p:nvGrpSpPr>
      <p:grpSpPr>
        <a:xfrm>
          <a:off x="0" y="0"/>
          <a:ext cx="0" cy="0"/>
          <a:chOff x="0" y="0"/>
          <a:chExt cx="0" cy="0"/>
        </a:xfrm>
      </p:grpSpPr>
      <p:pic>
        <p:nvPicPr>
          <p:cNvPr id="2" name="Graphic 1">
            <a:extLst>
              <a:ext uri="{FF2B5EF4-FFF2-40B4-BE49-F238E27FC236}">
                <a16:creationId xmlns:a16="http://schemas.microsoft.com/office/drawing/2014/main" id="{D4C9D935-98A3-5248-AB82-A2069858B0BB}"/>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27819" y="147226"/>
            <a:ext cx="11936361" cy="6563547"/>
          </a:xfrm>
          <a:prstGeom prst="rect">
            <a:avLst/>
          </a:prstGeom>
        </p:spPr>
      </p:pic>
    </p:spTree>
    <p:extLst>
      <p:ext uri="{BB962C8B-B14F-4D97-AF65-F5344CB8AC3E}">
        <p14:creationId xmlns:p14="http://schemas.microsoft.com/office/powerpoint/2010/main" val="9136965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Titeldia">
    <p:spTree>
      <p:nvGrpSpPr>
        <p:cNvPr id="1" name=""/>
        <p:cNvGrpSpPr/>
        <p:nvPr/>
      </p:nvGrpSpPr>
      <p:grpSpPr>
        <a:xfrm>
          <a:off x="0" y="0"/>
          <a:ext cx="0" cy="0"/>
          <a:chOff x="0" y="0"/>
          <a:chExt cx="0" cy="0"/>
        </a:xfrm>
      </p:grpSpPr>
      <p:pic>
        <p:nvPicPr>
          <p:cNvPr id="27" name="Graphic 26">
            <a:extLst>
              <a:ext uri="{FF2B5EF4-FFF2-40B4-BE49-F238E27FC236}">
                <a16:creationId xmlns:a16="http://schemas.microsoft.com/office/drawing/2014/main" id="{A0D9C9EB-EB41-1E45-830C-149AB32F0985}"/>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80000" y="5531308"/>
            <a:ext cx="10437861" cy="1152478"/>
          </a:xfrm>
          <a:prstGeom prst="rect">
            <a:avLst/>
          </a:prstGeom>
        </p:spPr>
      </p:pic>
      <p:sp>
        <p:nvSpPr>
          <p:cNvPr id="10" name="Titel 1">
            <a:extLst>
              <a:ext uri="{FF2B5EF4-FFF2-40B4-BE49-F238E27FC236}">
                <a16:creationId xmlns:a16="http://schemas.microsoft.com/office/drawing/2014/main" id="{7A946F6A-D35C-894C-A365-98468118FF65}"/>
              </a:ext>
            </a:extLst>
          </p:cNvPr>
          <p:cNvSpPr>
            <a:spLocks noGrp="1"/>
          </p:cNvSpPr>
          <p:nvPr>
            <p:ph type="title" hasCustomPrompt="1"/>
          </p:nvPr>
        </p:nvSpPr>
        <p:spPr>
          <a:xfrm>
            <a:off x="357806" y="5728560"/>
            <a:ext cx="10064329" cy="766424"/>
          </a:xfrm>
        </p:spPr>
        <p:txBody>
          <a:bodyPr anchor="ctr"/>
          <a:lstStyle>
            <a:lvl1pPr>
              <a:defRPr sz="2800" b="1" i="0">
                <a:solidFill>
                  <a:schemeClr val="bg1"/>
                </a:solidFill>
                <a:latin typeface="Futura T" panose="020B0800000000000000" pitchFamily="34" charset="0"/>
                <a:cs typeface="FUTURA MEDIUM" panose="020B0602020204020303" pitchFamily="34" charset="-79"/>
              </a:defRPr>
            </a:lvl1pPr>
          </a:lstStyle>
          <a:p>
            <a:r>
              <a:rPr lang="nl-NL"/>
              <a:t>Titel</a:t>
            </a:r>
          </a:p>
        </p:txBody>
      </p:sp>
      <p:pic>
        <p:nvPicPr>
          <p:cNvPr id="30" name="Graphic 29">
            <a:extLst>
              <a:ext uri="{FF2B5EF4-FFF2-40B4-BE49-F238E27FC236}">
                <a16:creationId xmlns:a16="http://schemas.microsoft.com/office/drawing/2014/main" id="{8475EE66-1DE4-F547-8DA0-4DE355173AC8}"/>
              </a:ext>
            </a:extLst>
          </p:cNvPr>
          <p:cNvPicPr>
            <a:picLocks noChangeAspect="1"/>
          </p:cNvPicPr>
          <p:nvPr userDrawn="1"/>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rcRect/>
          <a:stretch/>
        </p:blipFill>
        <p:spPr>
          <a:xfrm>
            <a:off x="180000" y="205264"/>
            <a:ext cx="10437860" cy="5137242"/>
          </a:xfrm>
          <a:prstGeom prst="rect">
            <a:avLst/>
          </a:prstGeom>
        </p:spPr>
      </p:pic>
      <p:sp>
        <p:nvSpPr>
          <p:cNvPr id="28" name="Tekstvak 27">
            <a:extLst>
              <a:ext uri="{FF2B5EF4-FFF2-40B4-BE49-F238E27FC236}">
                <a16:creationId xmlns:a16="http://schemas.microsoft.com/office/drawing/2014/main" id="{C5DD0879-A4CB-D841-BD21-3EF1CD5444A7}"/>
              </a:ext>
            </a:extLst>
          </p:cNvPr>
          <p:cNvSpPr txBox="1"/>
          <p:nvPr userDrawn="1"/>
        </p:nvSpPr>
        <p:spPr>
          <a:xfrm>
            <a:off x="4210143" y="2589219"/>
            <a:ext cx="2377574" cy="369332"/>
          </a:xfrm>
          <a:prstGeom prst="rect">
            <a:avLst/>
          </a:prstGeom>
          <a:noFill/>
        </p:spPr>
        <p:txBody>
          <a:bodyPr wrap="none" rtlCol="0">
            <a:spAutoFit/>
          </a:bodyPr>
          <a:lstStyle/>
          <a:p>
            <a:r>
              <a:rPr lang="nl-NL">
                <a:latin typeface="Futura T" panose="020B0800000000000000" pitchFamily="34" charset="0"/>
              </a:rPr>
              <a:t>Afbeelding plaatsen</a:t>
            </a:r>
          </a:p>
        </p:txBody>
      </p:sp>
      <p:pic>
        <p:nvPicPr>
          <p:cNvPr id="26" name="Afbeelding 61">
            <a:extLst>
              <a:ext uri="{FF2B5EF4-FFF2-40B4-BE49-F238E27FC236}">
                <a16:creationId xmlns:a16="http://schemas.microsoft.com/office/drawing/2014/main" id="{37A1128F-3250-9A40-BD3B-1222BAE15619}"/>
              </a:ext>
            </a:extLst>
          </p:cNvPr>
          <p:cNvPicPr>
            <a:picLocks noChangeAspect="1"/>
          </p:cNvPicPr>
          <p:nvPr userDrawn="1"/>
        </p:nvPicPr>
        <p:blipFill>
          <a:blip r:embed="rId6">
            <a:extLst>
              <a:ext uri="{96DAC541-7B7A-43D3-8B79-37D633B846F1}">
                <asvg:svgBlip xmlns:asvg="http://schemas.microsoft.com/office/drawing/2016/SVG/main" r:embed="rId7"/>
              </a:ext>
            </a:extLst>
          </a:blip>
          <a:srcRect/>
          <a:stretch/>
        </p:blipFill>
        <p:spPr>
          <a:xfrm>
            <a:off x="10797865" y="208004"/>
            <a:ext cx="1394135" cy="304654"/>
          </a:xfrm>
          <a:prstGeom prst="rect">
            <a:avLst/>
          </a:prstGeom>
        </p:spPr>
      </p:pic>
      <p:pic>
        <p:nvPicPr>
          <p:cNvPr id="45" name="Afbeelding 61">
            <a:extLst>
              <a:ext uri="{FF2B5EF4-FFF2-40B4-BE49-F238E27FC236}">
                <a16:creationId xmlns:a16="http://schemas.microsoft.com/office/drawing/2014/main" id="{9DBDDF01-CF38-4342-9BF6-8A9E538BABAE}"/>
              </a:ext>
            </a:extLst>
          </p:cNvPr>
          <p:cNvPicPr>
            <a:picLocks noChangeAspect="1"/>
          </p:cNvPicPr>
          <p:nvPr userDrawn="1"/>
        </p:nvPicPr>
        <p:blipFill>
          <a:blip r:embed="rId6">
            <a:extLst>
              <a:ext uri="{96DAC541-7B7A-43D3-8B79-37D633B846F1}">
                <asvg:svgBlip xmlns:asvg="http://schemas.microsoft.com/office/drawing/2016/SVG/main" r:embed="rId7"/>
              </a:ext>
            </a:extLst>
          </a:blip>
          <a:srcRect/>
          <a:stretch/>
        </p:blipFill>
        <p:spPr>
          <a:xfrm>
            <a:off x="10797865" y="563879"/>
            <a:ext cx="1394135" cy="304654"/>
          </a:xfrm>
          <a:prstGeom prst="rect">
            <a:avLst/>
          </a:prstGeom>
        </p:spPr>
      </p:pic>
    </p:spTree>
    <p:extLst>
      <p:ext uri="{BB962C8B-B14F-4D97-AF65-F5344CB8AC3E}">
        <p14:creationId xmlns:p14="http://schemas.microsoft.com/office/powerpoint/2010/main" val="17426069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4_Titeldia">
    <p:spTree>
      <p:nvGrpSpPr>
        <p:cNvPr id="1" name=""/>
        <p:cNvGrpSpPr/>
        <p:nvPr/>
      </p:nvGrpSpPr>
      <p:grpSpPr>
        <a:xfrm>
          <a:off x="0" y="0"/>
          <a:ext cx="0" cy="0"/>
          <a:chOff x="0" y="0"/>
          <a:chExt cx="0" cy="0"/>
        </a:xfrm>
      </p:grpSpPr>
      <p:sp>
        <p:nvSpPr>
          <p:cNvPr id="5" name="Rechthoek 4">
            <a:extLst>
              <a:ext uri="{FF2B5EF4-FFF2-40B4-BE49-F238E27FC236}">
                <a16:creationId xmlns:a16="http://schemas.microsoft.com/office/drawing/2014/main" id="{558E34DB-EA15-4268-9C08-CE07C5070714}"/>
              </a:ext>
            </a:extLst>
          </p:cNvPr>
          <p:cNvSpPr/>
          <p:nvPr userDrawn="1"/>
        </p:nvSpPr>
        <p:spPr>
          <a:xfrm>
            <a:off x="0" y="5697967"/>
            <a:ext cx="12192000" cy="11653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6" name="Titel 1">
            <a:extLst>
              <a:ext uri="{FF2B5EF4-FFF2-40B4-BE49-F238E27FC236}">
                <a16:creationId xmlns:a16="http://schemas.microsoft.com/office/drawing/2014/main" id="{32EE5F8D-7A88-449B-A30D-25BA0FC8D63B}"/>
              </a:ext>
            </a:extLst>
          </p:cNvPr>
          <p:cNvSpPr>
            <a:spLocks noGrp="1"/>
          </p:cNvSpPr>
          <p:nvPr>
            <p:ph type="title" hasCustomPrompt="1"/>
          </p:nvPr>
        </p:nvSpPr>
        <p:spPr>
          <a:xfrm>
            <a:off x="180000" y="5897427"/>
            <a:ext cx="11753577" cy="766424"/>
          </a:xfrm>
        </p:spPr>
        <p:txBody>
          <a:bodyPr anchor="ctr"/>
          <a:lstStyle>
            <a:lvl1pPr>
              <a:defRPr sz="2800" b="1" i="0">
                <a:solidFill>
                  <a:srgbClr val="43505E"/>
                </a:solidFill>
                <a:latin typeface="Futura T" panose="020B0800000000000000" pitchFamily="34" charset="0"/>
                <a:cs typeface="FUTURA MEDIUM" panose="020B0602020204020303" pitchFamily="34" charset="-79"/>
              </a:defRPr>
            </a:lvl1pPr>
          </a:lstStyle>
          <a:p>
            <a:r>
              <a:rPr lang="nl-NL"/>
              <a:t>Titel</a:t>
            </a:r>
          </a:p>
        </p:txBody>
      </p:sp>
      <p:pic>
        <p:nvPicPr>
          <p:cNvPr id="7" name="Afbeelding 6">
            <a:extLst>
              <a:ext uri="{FF2B5EF4-FFF2-40B4-BE49-F238E27FC236}">
                <a16:creationId xmlns:a16="http://schemas.microsoft.com/office/drawing/2014/main" id="{CACF9D19-3C5C-4DA7-B444-E12DF2FD014D}"/>
              </a:ext>
            </a:extLst>
          </p:cNvPr>
          <p:cNvPicPr>
            <a:picLocks noChangeAspect="1"/>
          </p:cNvPicPr>
          <p:nvPr userDrawn="1"/>
        </p:nvPicPr>
        <p:blipFill rotWithShape="1">
          <a:blip r:embed="rId2" cstate="print">
            <a:extLst>
              <a:ext uri="{28A0092B-C50C-407E-A947-70E740481C1C}">
                <a14:useLocalDpi xmlns:a14="http://schemas.microsoft.com/office/drawing/2010/main"/>
              </a:ext>
            </a:extLst>
          </a:blip>
          <a:srcRect/>
          <a:stretch/>
        </p:blipFill>
        <p:spPr>
          <a:xfrm>
            <a:off x="9840952" y="4653789"/>
            <a:ext cx="1689736" cy="1350365"/>
          </a:xfrm>
          <a:prstGeom prst="rect">
            <a:avLst/>
          </a:prstGeom>
        </p:spPr>
      </p:pic>
    </p:spTree>
    <p:extLst>
      <p:ext uri="{BB962C8B-B14F-4D97-AF65-F5344CB8AC3E}">
        <p14:creationId xmlns:p14="http://schemas.microsoft.com/office/powerpoint/2010/main" val="7570025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5_Titeldia">
    <p:bg>
      <p:bgPr>
        <a:blipFill dpi="0" rotWithShape="1">
          <a:blip r:embed="rId2" cstate="print">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C4DE384F-42C4-F84E-982C-7A4C12B5EE97}"/>
              </a:ext>
            </a:extLst>
          </p:cNvPr>
          <p:cNvPicPr>
            <a:picLocks noChangeAspect="1"/>
          </p:cNvPicPr>
          <p:nvPr userDrawn="1"/>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0" y="0"/>
            <a:ext cx="12192000" cy="6858000"/>
          </a:xfrm>
          <a:prstGeom prst="rect">
            <a:avLst/>
          </a:prstGeom>
        </p:spPr>
      </p:pic>
      <p:pic>
        <p:nvPicPr>
          <p:cNvPr id="29" name="Graphic 28">
            <a:extLst>
              <a:ext uri="{FF2B5EF4-FFF2-40B4-BE49-F238E27FC236}">
                <a16:creationId xmlns:a16="http://schemas.microsoft.com/office/drawing/2014/main" id="{EC48FC03-4564-B149-A0C5-3885F0C1E8FC}"/>
              </a:ext>
            </a:extLst>
          </p:cNvPr>
          <p:cNvPicPr>
            <a:picLocks noChangeAspect="1"/>
          </p:cNvPicPr>
          <p:nvPr userDrawn="1"/>
        </p:nvPicPr>
        <p:blipFill>
          <a:blip r:embed="rId5" cstate="screen">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358003" y="352680"/>
            <a:ext cx="5957136" cy="2830532"/>
          </a:xfrm>
          <a:prstGeom prst="rect">
            <a:avLst/>
          </a:prstGeom>
          <a:effectLst>
            <a:outerShdw blurRad="431800" dir="3960000" sx="102000" sy="102000" algn="ctr" rotWithShape="0">
              <a:prstClr val="black">
                <a:alpha val="16000"/>
              </a:prstClr>
            </a:outerShdw>
          </a:effectLst>
        </p:spPr>
      </p:pic>
      <p:sp>
        <p:nvSpPr>
          <p:cNvPr id="32" name="Tijdelijke aanduiding voor inhoud 2">
            <a:extLst>
              <a:ext uri="{FF2B5EF4-FFF2-40B4-BE49-F238E27FC236}">
                <a16:creationId xmlns:a16="http://schemas.microsoft.com/office/drawing/2014/main" id="{A0F1E15E-4D36-CC42-92F1-2EE7CCC393CB}"/>
              </a:ext>
            </a:extLst>
          </p:cNvPr>
          <p:cNvSpPr>
            <a:spLocks noGrp="1"/>
          </p:cNvSpPr>
          <p:nvPr>
            <p:ph sz="half" idx="1"/>
          </p:nvPr>
        </p:nvSpPr>
        <p:spPr>
          <a:xfrm>
            <a:off x="474984" y="1157145"/>
            <a:ext cx="5712685" cy="1906951"/>
          </a:xfrm>
        </p:spPr>
        <p:txBody>
          <a:bodyPr>
            <a:normAutofit/>
          </a:bodyPr>
          <a:lstStyle>
            <a:lvl1pPr>
              <a:defRPr sz="1600" b="0" i="0">
                <a:solidFill>
                  <a:schemeClr val="bg1"/>
                </a:solidFill>
                <a:latin typeface="Raleway" panose="020B0503030101060003" pitchFamily="34" charset="77"/>
              </a:defRPr>
            </a:lvl1pPr>
            <a:lvl2pPr>
              <a:defRPr sz="1600" b="0" i="0">
                <a:solidFill>
                  <a:schemeClr val="bg1"/>
                </a:solidFill>
                <a:latin typeface="Raleway" panose="020B0503030101060003" pitchFamily="34" charset="77"/>
              </a:defRPr>
            </a:lvl2pPr>
            <a:lvl3pPr>
              <a:defRPr sz="1600" b="0" i="0">
                <a:solidFill>
                  <a:schemeClr val="bg1"/>
                </a:solidFill>
                <a:latin typeface="Raleway" panose="020B0503030101060003" pitchFamily="34" charset="77"/>
              </a:defRPr>
            </a:lvl3pPr>
            <a:lvl4pPr>
              <a:defRPr sz="1600" b="0" i="0">
                <a:solidFill>
                  <a:schemeClr val="bg1"/>
                </a:solidFill>
                <a:latin typeface="Raleway" panose="020B0503030101060003" pitchFamily="34" charset="77"/>
              </a:defRPr>
            </a:lvl4pPr>
            <a:lvl5pPr>
              <a:defRPr sz="1600" b="0" i="0">
                <a:solidFill>
                  <a:schemeClr val="bg1"/>
                </a:solidFill>
                <a:latin typeface="Raleway" panose="020B0503030101060003" pitchFamily="34" charset="77"/>
              </a:defRPr>
            </a:lvl5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33" name="Titel 1">
            <a:extLst>
              <a:ext uri="{FF2B5EF4-FFF2-40B4-BE49-F238E27FC236}">
                <a16:creationId xmlns:a16="http://schemas.microsoft.com/office/drawing/2014/main" id="{6E485A5B-4C2E-1E43-B885-18D0870104B8}"/>
              </a:ext>
            </a:extLst>
          </p:cNvPr>
          <p:cNvSpPr>
            <a:spLocks noGrp="1"/>
          </p:cNvSpPr>
          <p:nvPr>
            <p:ph type="title" hasCustomPrompt="1"/>
          </p:nvPr>
        </p:nvSpPr>
        <p:spPr>
          <a:xfrm>
            <a:off x="474984" y="503417"/>
            <a:ext cx="5712685" cy="653728"/>
          </a:xfrm>
        </p:spPr>
        <p:txBody>
          <a:bodyPr anchor="ctr"/>
          <a:lstStyle>
            <a:lvl1pPr>
              <a:defRPr sz="2800" b="1" i="0">
                <a:solidFill>
                  <a:schemeClr val="bg1"/>
                </a:solidFill>
                <a:latin typeface="Futura T" panose="020B0800000000000000" pitchFamily="34" charset="0"/>
                <a:cs typeface="FUTURA MEDIUM" panose="020B0602020204020303" pitchFamily="34" charset="-79"/>
              </a:defRPr>
            </a:lvl1pPr>
          </a:lstStyle>
          <a:p>
            <a:r>
              <a:rPr lang="nl-NL"/>
              <a:t>Titel</a:t>
            </a:r>
          </a:p>
        </p:txBody>
      </p:sp>
    </p:spTree>
    <p:extLst>
      <p:ext uri="{BB962C8B-B14F-4D97-AF65-F5344CB8AC3E}">
        <p14:creationId xmlns:p14="http://schemas.microsoft.com/office/powerpoint/2010/main" val="9514068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3_Titel en object">
    <p:spTree>
      <p:nvGrpSpPr>
        <p:cNvPr id="1" name=""/>
        <p:cNvGrpSpPr/>
        <p:nvPr/>
      </p:nvGrpSpPr>
      <p:grpSpPr>
        <a:xfrm>
          <a:off x="0" y="0"/>
          <a:ext cx="0" cy="0"/>
          <a:chOff x="0" y="0"/>
          <a:chExt cx="0" cy="0"/>
        </a:xfrm>
      </p:grpSpPr>
      <p:pic>
        <p:nvPicPr>
          <p:cNvPr id="8" name="Graphic 7">
            <a:extLst>
              <a:ext uri="{FF2B5EF4-FFF2-40B4-BE49-F238E27FC236}">
                <a16:creationId xmlns:a16="http://schemas.microsoft.com/office/drawing/2014/main" id="{D117F944-4A16-7D4F-9E1F-8A1631E1C17A}"/>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27819" y="147226"/>
            <a:ext cx="11936361" cy="6563547"/>
          </a:xfrm>
          <a:prstGeom prst="rect">
            <a:avLst/>
          </a:prstGeom>
        </p:spPr>
      </p:pic>
      <p:pic>
        <p:nvPicPr>
          <p:cNvPr id="5" name="Afbeelding 4">
            <a:extLst>
              <a:ext uri="{FF2B5EF4-FFF2-40B4-BE49-F238E27FC236}">
                <a16:creationId xmlns:a16="http://schemas.microsoft.com/office/drawing/2014/main" id="{27F0B726-82AC-A54B-94EA-39EA24CFE7A7}"/>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624595" y="153883"/>
            <a:ext cx="2053177" cy="1615451"/>
          </a:xfrm>
          <a:prstGeom prst="rect">
            <a:avLst/>
          </a:prstGeom>
        </p:spPr>
      </p:pic>
      <p:sp>
        <p:nvSpPr>
          <p:cNvPr id="4" name="Rechthoek 3">
            <a:extLst>
              <a:ext uri="{FF2B5EF4-FFF2-40B4-BE49-F238E27FC236}">
                <a16:creationId xmlns:a16="http://schemas.microsoft.com/office/drawing/2014/main" id="{E333AE09-5D98-524D-BBC0-A6495F811B02}"/>
              </a:ext>
            </a:extLst>
          </p:cNvPr>
          <p:cNvSpPr/>
          <p:nvPr userDrawn="1"/>
        </p:nvSpPr>
        <p:spPr>
          <a:xfrm>
            <a:off x="3048000" y="2551837"/>
            <a:ext cx="6096000" cy="1754326"/>
          </a:xfrm>
          <a:prstGeom prst="rect">
            <a:avLst/>
          </a:prstGeom>
        </p:spPr>
        <p:txBody>
          <a:bodyPr>
            <a:spAutoFit/>
          </a:bodyPr>
          <a:lstStyle/>
          <a:p>
            <a:pPr algn="ctr"/>
            <a:r>
              <a:rPr lang="nl-NL" sz="5400" b="1">
                <a:solidFill>
                  <a:srgbClr val="DA362D"/>
                </a:solidFill>
                <a:latin typeface="Raleway Black" panose="020B0503030101060003" pitchFamily="34" charset="77"/>
              </a:rPr>
              <a:t>Bedankt </a:t>
            </a:r>
          </a:p>
          <a:p>
            <a:pPr algn="ctr"/>
            <a:r>
              <a:rPr lang="nl-NL" sz="5400">
                <a:solidFill>
                  <a:schemeClr val="tx1">
                    <a:lumMod val="75000"/>
                    <a:lumOff val="25000"/>
                  </a:schemeClr>
                </a:solidFill>
                <a:latin typeface="Raleway" panose="020B0503030101060003" pitchFamily="34" charset="0"/>
              </a:rPr>
              <a:t>voor je tijd!</a:t>
            </a:r>
            <a:endParaRPr lang="nl-NL" sz="5400" b="1">
              <a:solidFill>
                <a:schemeClr val="tx1">
                  <a:lumMod val="75000"/>
                  <a:lumOff val="25000"/>
                </a:schemeClr>
              </a:solidFill>
              <a:latin typeface="Raleway" panose="020B0503030101060003" pitchFamily="34" charset="0"/>
            </a:endParaRPr>
          </a:p>
        </p:txBody>
      </p:sp>
    </p:spTree>
    <p:extLst>
      <p:ext uri="{BB962C8B-B14F-4D97-AF65-F5344CB8AC3E}">
        <p14:creationId xmlns:p14="http://schemas.microsoft.com/office/powerpoint/2010/main" val="1580671345"/>
      </p:ext>
    </p:extLst>
  </p:cSld>
  <p:clrMapOvr>
    <a:masterClrMapping/>
  </p:clrMapOvr>
  <p:transition spd="slow">
    <p:push dir="u"/>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Voorblad">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7" name="Afbeelding 6">
            <a:extLst>
              <a:ext uri="{FF2B5EF4-FFF2-40B4-BE49-F238E27FC236}">
                <a16:creationId xmlns:a16="http://schemas.microsoft.com/office/drawing/2014/main" id="{A32EC975-57B9-6149-8B84-EC02919AD6C1}"/>
              </a:ext>
            </a:extLst>
          </p:cNvPr>
          <p:cNvPicPr>
            <a:picLocks noChangeAspect="1"/>
          </p:cNvPicPr>
          <p:nvPr userDrawn="1"/>
        </p:nvPicPr>
        <p:blipFill>
          <a:blip r:embed="rId3"/>
          <a:srcRect/>
          <a:stretch/>
        </p:blipFill>
        <p:spPr>
          <a:xfrm>
            <a:off x="7643253" y="478367"/>
            <a:ext cx="3930680" cy="2666767"/>
          </a:xfrm>
          <a:prstGeom prst="rect">
            <a:avLst/>
          </a:prstGeom>
          <a:effectLst>
            <a:outerShdw blurRad="635000" sx="105000" sy="105000" algn="ctr" rotWithShape="0">
              <a:prstClr val="black">
                <a:alpha val="10000"/>
              </a:prstClr>
            </a:outerShdw>
          </a:effectLst>
        </p:spPr>
      </p:pic>
      <p:pic>
        <p:nvPicPr>
          <p:cNvPr id="8" name="Afbeelding 7">
            <a:extLst>
              <a:ext uri="{FF2B5EF4-FFF2-40B4-BE49-F238E27FC236}">
                <a16:creationId xmlns:a16="http://schemas.microsoft.com/office/drawing/2014/main" id="{15F4B2BD-EA68-F340-B75E-6F1FC7F707D8}"/>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5420702" y="478367"/>
            <a:ext cx="2053177" cy="1615451"/>
          </a:xfrm>
          <a:prstGeom prst="rect">
            <a:avLst/>
          </a:prstGeom>
        </p:spPr>
      </p:pic>
      <p:sp>
        <p:nvSpPr>
          <p:cNvPr id="9" name="Titel 1">
            <a:extLst>
              <a:ext uri="{FF2B5EF4-FFF2-40B4-BE49-F238E27FC236}">
                <a16:creationId xmlns:a16="http://schemas.microsoft.com/office/drawing/2014/main" id="{25433583-CC8D-4F4C-869E-33F74E9BB4AF}"/>
              </a:ext>
            </a:extLst>
          </p:cNvPr>
          <p:cNvSpPr txBox="1">
            <a:spLocks/>
          </p:cNvSpPr>
          <p:nvPr userDrawn="1"/>
        </p:nvSpPr>
        <p:spPr>
          <a:xfrm>
            <a:off x="7710986" y="954766"/>
            <a:ext cx="4341023"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b="1" i="0" kern="1200">
                <a:solidFill>
                  <a:schemeClr val="bg1"/>
                </a:solidFill>
                <a:latin typeface="Raleway" panose="020B0503030101060003" pitchFamily="34" charset="77"/>
                <a:ea typeface="+mj-ea"/>
                <a:cs typeface="+mj-cs"/>
              </a:defRPr>
            </a:lvl1pPr>
          </a:lstStyle>
          <a:p>
            <a:r>
              <a:rPr lang="nl-NL" sz="3200" b="1" i="0">
                <a:solidFill>
                  <a:srgbClr val="D5291D"/>
                </a:solidFill>
                <a:latin typeface="Futura T" panose="020B0800000000000000" pitchFamily="34" charset="0"/>
                <a:ea typeface="Open Sans Extrabold" charset="0"/>
                <a:cs typeface="Futura" panose="020B0602020204020303" pitchFamily="34" charset="-79"/>
              </a:rPr>
              <a:t>TOOLBOXMEETING</a:t>
            </a:r>
            <a:endParaRPr lang="nl-NL" sz="3000" b="1" i="0">
              <a:solidFill>
                <a:srgbClr val="C02A22"/>
              </a:solidFill>
              <a:latin typeface="Futura T" panose="020B0800000000000000" pitchFamily="34" charset="0"/>
              <a:cs typeface="Futura" panose="020B0602020204020303" pitchFamily="34" charset="-79"/>
            </a:endParaRPr>
          </a:p>
        </p:txBody>
      </p:sp>
      <p:sp>
        <p:nvSpPr>
          <p:cNvPr id="12" name="Titel 1">
            <a:extLst>
              <a:ext uri="{FF2B5EF4-FFF2-40B4-BE49-F238E27FC236}">
                <a16:creationId xmlns:a16="http://schemas.microsoft.com/office/drawing/2014/main" id="{9964709A-5EB1-CF49-ACCA-4EB22D8F9770}"/>
              </a:ext>
            </a:extLst>
          </p:cNvPr>
          <p:cNvSpPr>
            <a:spLocks noGrp="1"/>
          </p:cNvSpPr>
          <p:nvPr>
            <p:ph type="title" hasCustomPrompt="1"/>
          </p:nvPr>
        </p:nvSpPr>
        <p:spPr>
          <a:xfrm>
            <a:off x="7713074" y="1869424"/>
            <a:ext cx="3791037" cy="821809"/>
          </a:xfrm>
        </p:spPr>
        <p:txBody>
          <a:bodyPr anchor="t"/>
          <a:lstStyle>
            <a:lvl1pPr>
              <a:defRPr sz="3200" b="1" i="0">
                <a:solidFill>
                  <a:srgbClr val="313131"/>
                </a:solidFill>
                <a:latin typeface="Raleway" panose="020B0503030101060003" pitchFamily="34" charset="77"/>
              </a:defRPr>
            </a:lvl1pPr>
          </a:lstStyle>
          <a:p>
            <a:r>
              <a:rPr lang="nl-NL"/>
              <a:t>TITEL</a:t>
            </a:r>
          </a:p>
        </p:txBody>
      </p:sp>
    </p:spTree>
    <p:extLst>
      <p:ext uri="{BB962C8B-B14F-4D97-AF65-F5344CB8AC3E}">
        <p14:creationId xmlns:p14="http://schemas.microsoft.com/office/powerpoint/2010/main" val="41148509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6_Titeldia">
    <p:spTree>
      <p:nvGrpSpPr>
        <p:cNvPr id="1" name=""/>
        <p:cNvGrpSpPr/>
        <p:nvPr/>
      </p:nvGrpSpPr>
      <p:grpSpPr>
        <a:xfrm>
          <a:off x="0" y="0"/>
          <a:ext cx="0" cy="0"/>
          <a:chOff x="0" y="0"/>
          <a:chExt cx="0" cy="0"/>
        </a:xfrm>
      </p:grpSpPr>
      <p:pic>
        <p:nvPicPr>
          <p:cNvPr id="27" name="Graphic 26">
            <a:extLst>
              <a:ext uri="{FF2B5EF4-FFF2-40B4-BE49-F238E27FC236}">
                <a16:creationId xmlns:a16="http://schemas.microsoft.com/office/drawing/2014/main" id="{A0D9C9EB-EB41-1E45-830C-149AB32F0985}"/>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80000" y="203553"/>
            <a:ext cx="11832000" cy="1152478"/>
          </a:xfrm>
          <a:prstGeom prst="rect">
            <a:avLst/>
          </a:prstGeom>
        </p:spPr>
      </p:pic>
      <p:sp>
        <p:nvSpPr>
          <p:cNvPr id="10" name="Titel 1">
            <a:extLst>
              <a:ext uri="{FF2B5EF4-FFF2-40B4-BE49-F238E27FC236}">
                <a16:creationId xmlns:a16="http://schemas.microsoft.com/office/drawing/2014/main" id="{7A946F6A-D35C-894C-A365-98468118FF65}"/>
              </a:ext>
            </a:extLst>
          </p:cNvPr>
          <p:cNvSpPr>
            <a:spLocks noGrp="1"/>
          </p:cNvSpPr>
          <p:nvPr>
            <p:ph type="title" hasCustomPrompt="1"/>
          </p:nvPr>
        </p:nvSpPr>
        <p:spPr>
          <a:xfrm>
            <a:off x="357806" y="400805"/>
            <a:ext cx="11463042" cy="766424"/>
          </a:xfrm>
        </p:spPr>
        <p:txBody>
          <a:bodyPr anchor="ctr"/>
          <a:lstStyle>
            <a:lvl1pPr>
              <a:defRPr sz="2800" b="1" i="0">
                <a:solidFill>
                  <a:schemeClr val="bg1"/>
                </a:solidFill>
                <a:latin typeface="Futura T" panose="020B0800000000000000" pitchFamily="34" charset="0"/>
                <a:cs typeface="FUTURA MEDIUM" panose="020B0602020204020303" pitchFamily="34" charset="-79"/>
              </a:defRPr>
            </a:lvl1pPr>
          </a:lstStyle>
          <a:p>
            <a:r>
              <a:rPr lang="nl-NL"/>
              <a:t>Titel</a:t>
            </a:r>
          </a:p>
        </p:txBody>
      </p:sp>
      <p:pic>
        <p:nvPicPr>
          <p:cNvPr id="30" name="Graphic 29">
            <a:extLst>
              <a:ext uri="{FF2B5EF4-FFF2-40B4-BE49-F238E27FC236}">
                <a16:creationId xmlns:a16="http://schemas.microsoft.com/office/drawing/2014/main" id="{8475EE66-1DE4-F547-8DA0-4DE355173AC8}"/>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77808" y="1546615"/>
            <a:ext cx="11832000" cy="5137242"/>
          </a:xfrm>
          <a:prstGeom prst="rect">
            <a:avLst/>
          </a:prstGeom>
        </p:spPr>
      </p:pic>
      <p:sp>
        <p:nvSpPr>
          <p:cNvPr id="32" name="Tijdelijke aanduiding voor inhoud 2">
            <a:extLst>
              <a:ext uri="{FF2B5EF4-FFF2-40B4-BE49-F238E27FC236}">
                <a16:creationId xmlns:a16="http://schemas.microsoft.com/office/drawing/2014/main" id="{D9223B00-966D-E849-AB4F-3DF2A9DD5198}"/>
              </a:ext>
            </a:extLst>
          </p:cNvPr>
          <p:cNvSpPr>
            <a:spLocks noGrp="1"/>
          </p:cNvSpPr>
          <p:nvPr>
            <p:ph sz="half" idx="1"/>
          </p:nvPr>
        </p:nvSpPr>
        <p:spPr>
          <a:xfrm>
            <a:off x="371856" y="1732611"/>
            <a:ext cx="11438624" cy="4771246"/>
          </a:xfrm>
        </p:spPr>
        <p:txBody>
          <a:bodyPr>
            <a:normAutofit/>
          </a:bodyPr>
          <a:lstStyle>
            <a:lvl1pPr>
              <a:defRPr sz="1600" b="0" i="0">
                <a:solidFill>
                  <a:srgbClr val="43505E"/>
                </a:solidFill>
                <a:latin typeface="Raleway" panose="020B0503030101060003" pitchFamily="34" charset="77"/>
              </a:defRPr>
            </a:lvl1pPr>
            <a:lvl2pPr>
              <a:defRPr sz="1600" b="0" i="0">
                <a:solidFill>
                  <a:srgbClr val="43505E"/>
                </a:solidFill>
                <a:latin typeface="Raleway" panose="020B0503030101060003" pitchFamily="34" charset="77"/>
              </a:defRPr>
            </a:lvl2pPr>
            <a:lvl3pPr>
              <a:defRPr sz="1600" b="0" i="0">
                <a:solidFill>
                  <a:srgbClr val="43505E"/>
                </a:solidFill>
                <a:latin typeface="Raleway" panose="020B0503030101060003" pitchFamily="34" charset="77"/>
              </a:defRPr>
            </a:lvl3pPr>
            <a:lvl4pPr>
              <a:defRPr sz="1600" b="0" i="0">
                <a:solidFill>
                  <a:srgbClr val="43505E"/>
                </a:solidFill>
                <a:latin typeface="Raleway" panose="020B0503030101060003" pitchFamily="34" charset="77"/>
              </a:defRPr>
            </a:lvl4pPr>
            <a:lvl5pPr>
              <a:defRPr sz="1600" b="0" i="0">
                <a:solidFill>
                  <a:srgbClr val="43505E"/>
                </a:solidFill>
                <a:latin typeface="Raleway" panose="020B0503030101060003" pitchFamily="34" charset="77"/>
              </a:defRPr>
            </a:lvl5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Tree>
    <p:extLst>
      <p:ext uri="{BB962C8B-B14F-4D97-AF65-F5344CB8AC3E}">
        <p14:creationId xmlns:p14="http://schemas.microsoft.com/office/powerpoint/2010/main" val="3898611675"/>
      </p:ext>
    </p:extLst>
  </p:cSld>
  <p:clrMapOvr>
    <a:masterClrMapping/>
  </p:clrMapOvr>
  <p:transition spd="slow">
    <p:push dir="u"/>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7_Titeldia">
    <p:spTree>
      <p:nvGrpSpPr>
        <p:cNvPr id="1" name=""/>
        <p:cNvGrpSpPr/>
        <p:nvPr/>
      </p:nvGrpSpPr>
      <p:grpSpPr>
        <a:xfrm>
          <a:off x="0" y="0"/>
          <a:ext cx="0" cy="0"/>
          <a:chOff x="0" y="0"/>
          <a:chExt cx="0" cy="0"/>
        </a:xfrm>
      </p:grpSpPr>
      <p:pic>
        <p:nvPicPr>
          <p:cNvPr id="27" name="Graphic 26">
            <a:extLst>
              <a:ext uri="{FF2B5EF4-FFF2-40B4-BE49-F238E27FC236}">
                <a16:creationId xmlns:a16="http://schemas.microsoft.com/office/drawing/2014/main" id="{A0D9C9EB-EB41-1E45-830C-149AB32F0985}"/>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80000" y="203553"/>
            <a:ext cx="11832000" cy="1152478"/>
          </a:xfrm>
          <a:prstGeom prst="rect">
            <a:avLst/>
          </a:prstGeom>
        </p:spPr>
      </p:pic>
      <p:sp>
        <p:nvSpPr>
          <p:cNvPr id="10" name="Titel 1">
            <a:extLst>
              <a:ext uri="{FF2B5EF4-FFF2-40B4-BE49-F238E27FC236}">
                <a16:creationId xmlns:a16="http://schemas.microsoft.com/office/drawing/2014/main" id="{7A946F6A-D35C-894C-A365-98468118FF65}"/>
              </a:ext>
            </a:extLst>
          </p:cNvPr>
          <p:cNvSpPr>
            <a:spLocks noGrp="1"/>
          </p:cNvSpPr>
          <p:nvPr>
            <p:ph type="title" hasCustomPrompt="1"/>
          </p:nvPr>
        </p:nvSpPr>
        <p:spPr>
          <a:xfrm>
            <a:off x="357806" y="400805"/>
            <a:ext cx="11463042" cy="766424"/>
          </a:xfrm>
        </p:spPr>
        <p:txBody>
          <a:bodyPr anchor="ctr"/>
          <a:lstStyle>
            <a:lvl1pPr>
              <a:defRPr sz="2800" b="1" i="0">
                <a:solidFill>
                  <a:schemeClr val="bg1"/>
                </a:solidFill>
                <a:latin typeface="Futura T" panose="020B0800000000000000" pitchFamily="34" charset="0"/>
                <a:cs typeface="FUTURA MEDIUM" panose="020B0602020204020303" pitchFamily="34" charset="-79"/>
              </a:defRPr>
            </a:lvl1pPr>
          </a:lstStyle>
          <a:p>
            <a:r>
              <a:rPr lang="nl-NL"/>
              <a:t>Titel</a:t>
            </a:r>
          </a:p>
        </p:txBody>
      </p:sp>
      <p:pic>
        <p:nvPicPr>
          <p:cNvPr id="30" name="Graphic 29">
            <a:extLst>
              <a:ext uri="{FF2B5EF4-FFF2-40B4-BE49-F238E27FC236}">
                <a16:creationId xmlns:a16="http://schemas.microsoft.com/office/drawing/2014/main" id="{8475EE66-1DE4-F547-8DA0-4DE355173AC8}"/>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77808" y="1546615"/>
            <a:ext cx="11832000" cy="5137242"/>
          </a:xfrm>
          <a:prstGeom prst="rect">
            <a:avLst/>
          </a:prstGeom>
        </p:spPr>
      </p:pic>
      <p:sp>
        <p:nvSpPr>
          <p:cNvPr id="32" name="Tijdelijke aanduiding voor inhoud 2">
            <a:extLst>
              <a:ext uri="{FF2B5EF4-FFF2-40B4-BE49-F238E27FC236}">
                <a16:creationId xmlns:a16="http://schemas.microsoft.com/office/drawing/2014/main" id="{D9223B00-966D-E849-AB4F-3DF2A9DD5198}"/>
              </a:ext>
            </a:extLst>
          </p:cNvPr>
          <p:cNvSpPr>
            <a:spLocks noGrp="1"/>
          </p:cNvSpPr>
          <p:nvPr>
            <p:ph sz="half" idx="1"/>
          </p:nvPr>
        </p:nvSpPr>
        <p:spPr>
          <a:xfrm>
            <a:off x="371856" y="1732611"/>
            <a:ext cx="11438624" cy="4771246"/>
          </a:xfrm>
        </p:spPr>
        <p:txBody>
          <a:bodyPr>
            <a:normAutofit/>
          </a:bodyPr>
          <a:lstStyle>
            <a:lvl1pPr>
              <a:defRPr sz="1600" b="0" i="0">
                <a:solidFill>
                  <a:srgbClr val="43505E"/>
                </a:solidFill>
                <a:latin typeface="Raleway" panose="020B0503030101060003" pitchFamily="34" charset="77"/>
              </a:defRPr>
            </a:lvl1pPr>
            <a:lvl2pPr>
              <a:defRPr sz="1600" b="0" i="0">
                <a:solidFill>
                  <a:srgbClr val="43505E"/>
                </a:solidFill>
                <a:latin typeface="Raleway" panose="020B0503030101060003" pitchFamily="34" charset="77"/>
              </a:defRPr>
            </a:lvl2pPr>
            <a:lvl3pPr>
              <a:defRPr sz="1600" b="0" i="0">
                <a:solidFill>
                  <a:srgbClr val="43505E"/>
                </a:solidFill>
                <a:latin typeface="Raleway" panose="020B0503030101060003" pitchFamily="34" charset="77"/>
              </a:defRPr>
            </a:lvl3pPr>
            <a:lvl4pPr>
              <a:defRPr sz="1600" b="0" i="0">
                <a:solidFill>
                  <a:srgbClr val="43505E"/>
                </a:solidFill>
                <a:latin typeface="Raleway" panose="020B0503030101060003" pitchFamily="34" charset="77"/>
              </a:defRPr>
            </a:lvl4pPr>
            <a:lvl5pPr>
              <a:defRPr sz="1600" b="0" i="0">
                <a:solidFill>
                  <a:srgbClr val="43505E"/>
                </a:solidFill>
                <a:latin typeface="Raleway" panose="020B0503030101060003" pitchFamily="34" charset="77"/>
              </a:defRPr>
            </a:lvl5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6" name="Rechthoek 5">
            <a:extLst>
              <a:ext uri="{FF2B5EF4-FFF2-40B4-BE49-F238E27FC236}">
                <a16:creationId xmlns:a16="http://schemas.microsoft.com/office/drawing/2014/main" id="{051FF35C-A20A-1240-8CEA-767C6E2344BB}"/>
              </a:ext>
            </a:extLst>
          </p:cNvPr>
          <p:cNvSpPr/>
          <p:nvPr userDrawn="1"/>
        </p:nvSpPr>
        <p:spPr>
          <a:xfrm>
            <a:off x="-282530" y="-184831"/>
            <a:ext cx="180000" cy="180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Tree>
    <p:extLst>
      <p:ext uri="{BB962C8B-B14F-4D97-AF65-F5344CB8AC3E}">
        <p14:creationId xmlns:p14="http://schemas.microsoft.com/office/powerpoint/2010/main" val="1690771460"/>
      </p:ext>
    </p:extLst>
  </p:cSld>
  <p:clrMapOvr>
    <a:masterClrMapping/>
  </p:clrMapOvr>
  <p:transition spd="slow">
    <p:push dir="u"/>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8_Titeldia">
    <p:spTree>
      <p:nvGrpSpPr>
        <p:cNvPr id="1" name=""/>
        <p:cNvGrpSpPr/>
        <p:nvPr/>
      </p:nvGrpSpPr>
      <p:grpSpPr>
        <a:xfrm>
          <a:off x="0" y="0"/>
          <a:ext cx="0" cy="0"/>
          <a:chOff x="0" y="0"/>
          <a:chExt cx="0" cy="0"/>
        </a:xfrm>
      </p:grpSpPr>
      <p:pic>
        <p:nvPicPr>
          <p:cNvPr id="30" name="Graphic 29">
            <a:extLst>
              <a:ext uri="{FF2B5EF4-FFF2-40B4-BE49-F238E27FC236}">
                <a16:creationId xmlns:a16="http://schemas.microsoft.com/office/drawing/2014/main" id="{8475EE66-1DE4-F547-8DA0-4DE355173AC8}"/>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77809" y="203553"/>
            <a:ext cx="8363608" cy="6480304"/>
          </a:xfrm>
          <a:prstGeom prst="rect">
            <a:avLst/>
          </a:prstGeom>
        </p:spPr>
      </p:pic>
      <p:sp>
        <p:nvSpPr>
          <p:cNvPr id="10" name="Titel 1">
            <a:extLst>
              <a:ext uri="{FF2B5EF4-FFF2-40B4-BE49-F238E27FC236}">
                <a16:creationId xmlns:a16="http://schemas.microsoft.com/office/drawing/2014/main" id="{7A946F6A-D35C-894C-A365-98468118FF65}"/>
              </a:ext>
            </a:extLst>
          </p:cNvPr>
          <p:cNvSpPr>
            <a:spLocks noGrp="1"/>
          </p:cNvSpPr>
          <p:nvPr>
            <p:ph type="title" hasCustomPrompt="1"/>
          </p:nvPr>
        </p:nvSpPr>
        <p:spPr>
          <a:xfrm>
            <a:off x="357806" y="400805"/>
            <a:ext cx="7995143" cy="766424"/>
          </a:xfrm>
        </p:spPr>
        <p:txBody>
          <a:bodyPr anchor="ctr"/>
          <a:lstStyle>
            <a:lvl1pPr>
              <a:defRPr sz="2800" b="1" i="0">
                <a:solidFill>
                  <a:srgbClr val="43505E"/>
                </a:solidFill>
                <a:latin typeface="Futura T" panose="020B0800000000000000" pitchFamily="34" charset="0"/>
                <a:cs typeface="FUTURA MEDIUM" panose="020B0602020204020303" pitchFamily="34" charset="-79"/>
              </a:defRPr>
            </a:lvl1pPr>
          </a:lstStyle>
          <a:p>
            <a:r>
              <a:rPr lang="nl-NL"/>
              <a:t>Titel</a:t>
            </a:r>
          </a:p>
        </p:txBody>
      </p:sp>
      <p:sp>
        <p:nvSpPr>
          <p:cNvPr id="32" name="Tijdelijke aanduiding voor inhoud 2">
            <a:extLst>
              <a:ext uri="{FF2B5EF4-FFF2-40B4-BE49-F238E27FC236}">
                <a16:creationId xmlns:a16="http://schemas.microsoft.com/office/drawing/2014/main" id="{D9223B00-966D-E849-AB4F-3DF2A9DD5198}"/>
              </a:ext>
            </a:extLst>
          </p:cNvPr>
          <p:cNvSpPr>
            <a:spLocks noGrp="1"/>
          </p:cNvSpPr>
          <p:nvPr>
            <p:ph sz="half" idx="1"/>
          </p:nvPr>
        </p:nvSpPr>
        <p:spPr>
          <a:xfrm>
            <a:off x="371857" y="1363331"/>
            <a:ext cx="7983984" cy="5127645"/>
          </a:xfrm>
        </p:spPr>
        <p:txBody>
          <a:bodyPr>
            <a:normAutofit/>
          </a:bodyPr>
          <a:lstStyle>
            <a:lvl1pPr>
              <a:defRPr sz="1600" b="0" i="0">
                <a:solidFill>
                  <a:srgbClr val="43505E"/>
                </a:solidFill>
                <a:latin typeface="Raleway" panose="020B0503030101060003" pitchFamily="34" charset="77"/>
              </a:defRPr>
            </a:lvl1pPr>
            <a:lvl2pPr>
              <a:defRPr sz="1600" b="0" i="0">
                <a:solidFill>
                  <a:srgbClr val="43505E"/>
                </a:solidFill>
                <a:latin typeface="Raleway" panose="020B0503030101060003" pitchFamily="34" charset="77"/>
              </a:defRPr>
            </a:lvl2pPr>
            <a:lvl3pPr>
              <a:defRPr sz="1600" b="0" i="0">
                <a:solidFill>
                  <a:srgbClr val="43505E"/>
                </a:solidFill>
                <a:latin typeface="Raleway" panose="020B0503030101060003" pitchFamily="34" charset="77"/>
              </a:defRPr>
            </a:lvl3pPr>
            <a:lvl4pPr>
              <a:defRPr sz="1600" b="0" i="0">
                <a:solidFill>
                  <a:srgbClr val="43505E"/>
                </a:solidFill>
                <a:latin typeface="Raleway" panose="020B0503030101060003" pitchFamily="34" charset="77"/>
              </a:defRPr>
            </a:lvl4pPr>
            <a:lvl5pPr>
              <a:defRPr sz="1600" b="0" i="0">
                <a:solidFill>
                  <a:srgbClr val="43505E"/>
                </a:solidFill>
                <a:latin typeface="Raleway" panose="020B0503030101060003" pitchFamily="34" charset="77"/>
              </a:defRPr>
            </a:lvl5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ekstvak 3">
            <a:extLst>
              <a:ext uri="{FF2B5EF4-FFF2-40B4-BE49-F238E27FC236}">
                <a16:creationId xmlns:a16="http://schemas.microsoft.com/office/drawing/2014/main" id="{1AC5133E-85FD-6941-95EE-B7581D2374CC}"/>
              </a:ext>
            </a:extLst>
          </p:cNvPr>
          <p:cNvSpPr txBox="1"/>
          <p:nvPr userDrawn="1"/>
        </p:nvSpPr>
        <p:spPr>
          <a:xfrm>
            <a:off x="9177921" y="3254073"/>
            <a:ext cx="2377574" cy="369332"/>
          </a:xfrm>
          <a:prstGeom prst="rect">
            <a:avLst/>
          </a:prstGeom>
          <a:noFill/>
        </p:spPr>
        <p:txBody>
          <a:bodyPr wrap="none" rtlCol="0">
            <a:spAutoFit/>
          </a:bodyPr>
          <a:lstStyle/>
          <a:p>
            <a:r>
              <a:rPr lang="nl-NL">
                <a:latin typeface="Futura T" panose="020B0800000000000000" pitchFamily="34" charset="0"/>
              </a:rPr>
              <a:t>Afbeelding plaatsen</a:t>
            </a:r>
          </a:p>
        </p:txBody>
      </p:sp>
    </p:spTree>
    <p:extLst>
      <p:ext uri="{BB962C8B-B14F-4D97-AF65-F5344CB8AC3E}">
        <p14:creationId xmlns:p14="http://schemas.microsoft.com/office/powerpoint/2010/main" val="2701338715"/>
      </p:ext>
    </p:extLst>
  </p:cSld>
  <p:clrMapOvr>
    <a:masterClrMapping/>
  </p:clrMapOvr>
  <p:transition spd="slow">
    <p:push dir="u"/>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Aangepaste indeling">
    <p:spTree>
      <p:nvGrpSpPr>
        <p:cNvPr id="1" name=""/>
        <p:cNvGrpSpPr/>
        <p:nvPr/>
      </p:nvGrpSpPr>
      <p:grpSpPr>
        <a:xfrm>
          <a:off x="0" y="0"/>
          <a:ext cx="0" cy="0"/>
          <a:chOff x="0" y="0"/>
          <a:chExt cx="0" cy="0"/>
        </a:xfrm>
      </p:grpSpPr>
      <p:grpSp>
        <p:nvGrpSpPr>
          <p:cNvPr id="3" name="Groep 2">
            <a:extLst>
              <a:ext uri="{FF2B5EF4-FFF2-40B4-BE49-F238E27FC236}">
                <a16:creationId xmlns:a16="http://schemas.microsoft.com/office/drawing/2014/main" id="{B7898363-C489-924B-B544-1C65EB8FC379}"/>
              </a:ext>
            </a:extLst>
          </p:cNvPr>
          <p:cNvGrpSpPr/>
          <p:nvPr userDrawn="1"/>
        </p:nvGrpSpPr>
        <p:grpSpPr>
          <a:xfrm>
            <a:off x="251326" y="358419"/>
            <a:ext cx="1394135" cy="2401405"/>
            <a:chOff x="10797865" y="156784"/>
            <a:chExt cx="1394135" cy="2401405"/>
          </a:xfrm>
        </p:grpSpPr>
        <p:pic>
          <p:nvPicPr>
            <p:cNvPr id="4" name="Afbeelding 61">
              <a:extLst>
                <a:ext uri="{FF2B5EF4-FFF2-40B4-BE49-F238E27FC236}">
                  <a16:creationId xmlns:a16="http://schemas.microsoft.com/office/drawing/2014/main" id="{5971657D-C9C6-184E-B7A0-3586330EA01F}"/>
                </a:ext>
              </a:extLst>
            </p:cNvPr>
            <p:cNvPicPr>
              <a:picLocks noChangeAspect="1"/>
            </p:cNvPicPr>
            <p:nvPr/>
          </p:nvPicPr>
          <p:blipFill>
            <a:blip r:embed="rId2">
              <a:extLst>
                <a:ext uri="{96DAC541-7B7A-43D3-8B79-37D633B846F1}">
                  <asvg:svgBlip xmlns:asvg="http://schemas.microsoft.com/office/drawing/2016/SVG/main" r:embed="rId3"/>
                </a:ext>
              </a:extLst>
            </a:blip>
            <a:srcRect/>
            <a:stretch/>
          </p:blipFill>
          <p:spPr>
            <a:xfrm>
              <a:off x="10797865" y="156784"/>
              <a:ext cx="1394135" cy="304654"/>
            </a:xfrm>
            <a:prstGeom prst="rect">
              <a:avLst/>
            </a:prstGeom>
          </p:spPr>
        </p:pic>
        <p:sp>
          <p:nvSpPr>
            <p:cNvPr id="5" name="Tekstvak 4">
              <a:extLst>
                <a:ext uri="{FF2B5EF4-FFF2-40B4-BE49-F238E27FC236}">
                  <a16:creationId xmlns:a16="http://schemas.microsoft.com/office/drawing/2014/main" id="{D0394D6A-C276-2B41-B286-3ACB1DBA51FC}"/>
                </a:ext>
              </a:extLst>
            </p:cNvPr>
            <p:cNvSpPr txBox="1"/>
            <p:nvPr/>
          </p:nvSpPr>
          <p:spPr>
            <a:xfrm>
              <a:off x="10871859" y="185396"/>
              <a:ext cx="1320139" cy="246221"/>
            </a:xfrm>
            <a:prstGeom prst="rect">
              <a:avLst/>
            </a:prstGeom>
            <a:noFill/>
          </p:spPr>
          <p:txBody>
            <a:bodyPr wrap="square" rtlCol="0">
              <a:spAutoFit/>
            </a:bodyPr>
            <a:lstStyle/>
            <a:p>
              <a:r>
                <a:rPr lang="nl-NL" sz="1000" b="1">
                  <a:solidFill>
                    <a:srgbClr val="43505E"/>
                  </a:solidFill>
                  <a:latin typeface="Raleway" panose="020B0503030101060003"/>
                </a:rPr>
                <a:t>Lichaam</a:t>
              </a:r>
            </a:p>
          </p:txBody>
        </p:sp>
        <p:pic>
          <p:nvPicPr>
            <p:cNvPr id="6" name="Afbeelding 61">
              <a:extLst>
                <a:ext uri="{FF2B5EF4-FFF2-40B4-BE49-F238E27FC236}">
                  <a16:creationId xmlns:a16="http://schemas.microsoft.com/office/drawing/2014/main" id="{6B283615-B675-D94F-A4B1-B08FCC0E5578}"/>
                </a:ext>
              </a:extLst>
            </p:cNvPr>
            <p:cNvPicPr>
              <a:picLocks noChangeAspect="1"/>
            </p:cNvPicPr>
            <p:nvPr/>
          </p:nvPicPr>
          <p:blipFill>
            <a:blip r:embed="rId2">
              <a:extLst>
                <a:ext uri="{96DAC541-7B7A-43D3-8B79-37D633B846F1}">
                  <asvg:svgBlip xmlns:asvg="http://schemas.microsoft.com/office/drawing/2016/SVG/main" r:embed="rId3"/>
                </a:ext>
              </a:extLst>
            </a:blip>
            <a:srcRect/>
            <a:stretch/>
          </p:blipFill>
          <p:spPr>
            <a:xfrm>
              <a:off x="10797865" y="507659"/>
              <a:ext cx="1394135" cy="304654"/>
            </a:xfrm>
            <a:prstGeom prst="rect">
              <a:avLst/>
            </a:prstGeom>
          </p:spPr>
        </p:pic>
        <p:sp>
          <p:nvSpPr>
            <p:cNvPr id="7" name="Tekstvak 6">
              <a:extLst>
                <a:ext uri="{FF2B5EF4-FFF2-40B4-BE49-F238E27FC236}">
                  <a16:creationId xmlns:a16="http://schemas.microsoft.com/office/drawing/2014/main" id="{D165F6B5-5EE0-BF48-882F-C26E071592E1}"/>
                </a:ext>
              </a:extLst>
            </p:cNvPr>
            <p:cNvSpPr txBox="1"/>
            <p:nvPr/>
          </p:nvSpPr>
          <p:spPr>
            <a:xfrm>
              <a:off x="10871859" y="534571"/>
              <a:ext cx="1320139" cy="246221"/>
            </a:xfrm>
            <a:prstGeom prst="rect">
              <a:avLst/>
            </a:prstGeom>
            <a:noFill/>
          </p:spPr>
          <p:txBody>
            <a:bodyPr wrap="square" rtlCol="0">
              <a:spAutoFit/>
            </a:bodyPr>
            <a:lstStyle/>
            <a:p>
              <a:r>
                <a:rPr lang="nl-NL" sz="1000" b="1">
                  <a:solidFill>
                    <a:srgbClr val="43505E"/>
                  </a:solidFill>
                  <a:latin typeface="Raleway" panose="020B0503030101060003"/>
                </a:rPr>
                <a:t>Handen</a:t>
              </a:r>
            </a:p>
          </p:txBody>
        </p:sp>
        <p:pic>
          <p:nvPicPr>
            <p:cNvPr id="8" name="Afbeelding 59">
              <a:extLst>
                <a:ext uri="{FF2B5EF4-FFF2-40B4-BE49-F238E27FC236}">
                  <a16:creationId xmlns:a16="http://schemas.microsoft.com/office/drawing/2014/main" id="{8E95E01E-7D36-B646-8BE1-18F001B0F4BB}"/>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856834"/>
              <a:ext cx="1394133" cy="304654"/>
            </a:xfrm>
            <a:prstGeom prst="rect">
              <a:avLst/>
            </a:prstGeom>
          </p:spPr>
        </p:pic>
        <p:sp>
          <p:nvSpPr>
            <p:cNvPr id="9" name="Tekstvak 8">
              <a:extLst>
                <a:ext uri="{FF2B5EF4-FFF2-40B4-BE49-F238E27FC236}">
                  <a16:creationId xmlns:a16="http://schemas.microsoft.com/office/drawing/2014/main" id="{4F247AF6-8B9D-FE4D-AC78-694EE2706A73}"/>
                </a:ext>
              </a:extLst>
            </p:cNvPr>
            <p:cNvSpPr txBox="1"/>
            <p:nvPr/>
          </p:nvSpPr>
          <p:spPr>
            <a:xfrm>
              <a:off x="10871859" y="883746"/>
              <a:ext cx="1320139" cy="246221"/>
            </a:xfrm>
            <a:prstGeom prst="rect">
              <a:avLst/>
            </a:prstGeom>
            <a:noFill/>
          </p:spPr>
          <p:txBody>
            <a:bodyPr wrap="square" rtlCol="0">
              <a:spAutoFit/>
            </a:bodyPr>
            <a:lstStyle/>
            <a:p>
              <a:r>
                <a:rPr lang="nl-NL" sz="1000" b="1">
                  <a:solidFill>
                    <a:srgbClr val="43505E"/>
                  </a:solidFill>
                  <a:latin typeface="Raleway" panose="020B0503030101060003"/>
                </a:rPr>
                <a:t>Onderkoeling</a:t>
              </a:r>
            </a:p>
          </p:txBody>
        </p:sp>
        <p:pic>
          <p:nvPicPr>
            <p:cNvPr id="10" name="Afbeelding 57">
              <a:extLst>
                <a:ext uri="{FF2B5EF4-FFF2-40B4-BE49-F238E27FC236}">
                  <a16:creationId xmlns:a16="http://schemas.microsoft.com/office/drawing/2014/main" id="{1D9C6A38-CFBE-7040-BC08-608B8C8414ED}"/>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1206009"/>
              <a:ext cx="1394133" cy="304654"/>
            </a:xfrm>
            <a:prstGeom prst="rect">
              <a:avLst/>
            </a:prstGeom>
          </p:spPr>
        </p:pic>
        <p:sp>
          <p:nvSpPr>
            <p:cNvPr id="11" name="Tekstvak 10">
              <a:extLst>
                <a:ext uri="{FF2B5EF4-FFF2-40B4-BE49-F238E27FC236}">
                  <a16:creationId xmlns:a16="http://schemas.microsoft.com/office/drawing/2014/main" id="{4D41CE30-7E39-2A47-8F5F-00E470CEC34F}"/>
                </a:ext>
              </a:extLst>
            </p:cNvPr>
            <p:cNvSpPr txBox="1"/>
            <p:nvPr/>
          </p:nvSpPr>
          <p:spPr>
            <a:xfrm>
              <a:off x="10871859" y="1232921"/>
              <a:ext cx="1320139" cy="246221"/>
            </a:xfrm>
            <a:prstGeom prst="rect">
              <a:avLst/>
            </a:prstGeom>
            <a:noFill/>
          </p:spPr>
          <p:txBody>
            <a:bodyPr wrap="square" rtlCol="0">
              <a:spAutoFit/>
            </a:bodyPr>
            <a:lstStyle/>
            <a:p>
              <a:r>
                <a:rPr lang="nl-NL" sz="1000" b="1">
                  <a:solidFill>
                    <a:srgbClr val="43505E"/>
                  </a:solidFill>
                  <a:latin typeface="Raleway" panose="020B0503030101060003"/>
                </a:rPr>
                <a:t>Uitglijdgevaar</a:t>
              </a:r>
            </a:p>
          </p:txBody>
        </p:sp>
        <p:pic>
          <p:nvPicPr>
            <p:cNvPr id="12" name="Afbeelding 55">
              <a:extLst>
                <a:ext uri="{FF2B5EF4-FFF2-40B4-BE49-F238E27FC236}">
                  <a16:creationId xmlns:a16="http://schemas.microsoft.com/office/drawing/2014/main" id="{DDF82943-2590-9143-BA08-52D9B5CE0594}"/>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1555184"/>
              <a:ext cx="1394133" cy="304654"/>
            </a:xfrm>
            <a:prstGeom prst="rect">
              <a:avLst/>
            </a:prstGeom>
          </p:spPr>
        </p:pic>
        <p:sp>
          <p:nvSpPr>
            <p:cNvPr id="13" name="Tekstvak 12">
              <a:extLst>
                <a:ext uri="{FF2B5EF4-FFF2-40B4-BE49-F238E27FC236}">
                  <a16:creationId xmlns:a16="http://schemas.microsoft.com/office/drawing/2014/main" id="{DFC7F2A4-33AB-7141-A320-61038229FF5F}"/>
                </a:ext>
              </a:extLst>
            </p:cNvPr>
            <p:cNvSpPr txBox="1"/>
            <p:nvPr/>
          </p:nvSpPr>
          <p:spPr>
            <a:xfrm>
              <a:off x="10871859" y="1582096"/>
              <a:ext cx="1320139" cy="246221"/>
            </a:xfrm>
            <a:prstGeom prst="rect">
              <a:avLst/>
            </a:prstGeom>
            <a:noFill/>
          </p:spPr>
          <p:txBody>
            <a:bodyPr wrap="square" rtlCol="0">
              <a:spAutoFit/>
            </a:bodyPr>
            <a:lstStyle/>
            <a:p>
              <a:r>
                <a:rPr lang="nl-NL" sz="1000" b="1">
                  <a:solidFill>
                    <a:srgbClr val="43505E"/>
                  </a:solidFill>
                  <a:latin typeface="Raleway" panose="020B0503030101060003"/>
                </a:rPr>
                <a:t>Onderweg</a:t>
              </a:r>
            </a:p>
          </p:txBody>
        </p:sp>
        <p:pic>
          <p:nvPicPr>
            <p:cNvPr id="14" name="Afbeelding 53">
              <a:extLst>
                <a:ext uri="{FF2B5EF4-FFF2-40B4-BE49-F238E27FC236}">
                  <a16:creationId xmlns:a16="http://schemas.microsoft.com/office/drawing/2014/main" id="{6C992B0B-E48D-9F4B-ADA5-2B4BE60689CC}"/>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1904359"/>
              <a:ext cx="1394133" cy="304654"/>
            </a:xfrm>
            <a:prstGeom prst="rect">
              <a:avLst/>
            </a:prstGeom>
          </p:spPr>
        </p:pic>
        <p:sp>
          <p:nvSpPr>
            <p:cNvPr id="15" name="Tekstvak 14">
              <a:extLst>
                <a:ext uri="{FF2B5EF4-FFF2-40B4-BE49-F238E27FC236}">
                  <a16:creationId xmlns:a16="http://schemas.microsoft.com/office/drawing/2014/main" id="{5CA4B186-CE71-4344-869C-4ED7ADE3C2CC}"/>
                </a:ext>
              </a:extLst>
            </p:cNvPr>
            <p:cNvSpPr txBox="1"/>
            <p:nvPr/>
          </p:nvSpPr>
          <p:spPr>
            <a:xfrm>
              <a:off x="10871859" y="1931271"/>
              <a:ext cx="1320139" cy="246221"/>
            </a:xfrm>
            <a:prstGeom prst="rect">
              <a:avLst/>
            </a:prstGeom>
            <a:noFill/>
          </p:spPr>
          <p:txBody>
            <a:bodyPr wrap="square" rtlCol="0">
              <a:spAutoFit/>
            </a:bodyPr>
            <a:lstStyle/>
            <a:p>
              <a:r>
                <a:rPr lang="nl-NL" sz="1000" b="1">
                  <a:solidFill>
                    <a:srgbClr val="43505E"/>
                  </a:solidFill>
                  <a:latin typeface="Raleway" panose="020B0503030101060003"/>
                </a:rPr>
                <a:t>Materiaal</a:t>
              </a:r>
            </a:p>
          </p:txBody>
        </p:sp>
        <p:pic>
          <p:nvPicPr>
            <p:cNvPr id="16" name="Afbeelding 51">
              <a:extLst>
                <a:ext uri="{FF2B5EF4-FFF2-40B4-BE49-F238E27FC236}">
                  <a16:creationId xmlns:a16="http://schemas.microsoft.com/office/drawing/2014/main" id="{19B5DB68-AA82-254D-9724-FC72F2CF6A78}"/>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2253535"/>
              <a:ext cx="1394133" cy="304654"/>
            </a:xfrm>
            <a:prstGeom prst="rect">
              <a:avLst/>
            </a:prstGeom>
          </p:spPr>
        </p:pic>
        <p:sp>
          <p:nvSpPr>
            <p:cNvPr id="17" name="Tekstvak 16">
              <a:extLst>
                <a:ext uri="{FF2B5EF4-FFF2-40B4-BE49-F238E27FC236}">
                  <a16:creationId xmlns:a16="http://schemas.microsoft.com/office/drawing/2014/main" id="{4EA50419-8F72-C549-822C-F334E1B9CCE6}"/>
                </a:ext>
              </a:extLst>
            </p:cNvPr>
            <p:cNvSpPr txBox="1"/>
            <p:nvPr/>
          </p:nvSpPr>
          <p:spPr>
            <a:xfrm>
              <a:off x="10871859" y="2280447"/>
              <a:ext cx="1320139" cy="246221"/>
            </a:xfrm>
            <a:prstGeom prst="rect">
              <a:avLst/>
            </a:prstGeom>
            <a:noFill/>
          </p:spPr>
          <p:txBody>
            <a:bodyPr wrap="square" rtlCol="0">
              <a:spAutoFit/>
            </a:bodyPr>
            <a:lstStyle/>
            <a:p>
              <a:r>
                <a:rPr lang="nl-NL" sz="1000" b="1">
                  <a:solidFill>
                    <a:srgbClr val="43505E"/>
                  </a:solidFill>
                  <a:latin typeface="Raleway" panose="020B0503030101060003"/>
                </a:rPr>
                <a:t>Tips &amp; tricks</a:t>
              </a:r>
            </a:p>
          </p:txBody>
        </p:sp>
      </p:grpSp>
      <p:grpSp>
        <p:nvGrpSpPr>
          <p:cNvPr id="18" name="Groep 17">
            <a:extLst>
              <a:ext uri="{FF2B5EF4-FFF2-40B4-BE49-F238E27FC236}">
                <a16:creationId xmlns:a16="http://schemas.microsoft.com/office/drawing/2014/main" id="{31DDAA45-BE3E-2443-A542-4DFFC1E11653}"/>
              </a:ext>
            </a:extLst>
          </p:cNvPr>
          <p:cNvGrpSpPr/>
          <p:nvPr userDrawn="1"/>
        </p:nvGrpSpPr>
        <p:grpSpPr>
          <a:xfrm>
            <a:off x="1770742" y="358419"/>
            <a:ext cx="1394135" cy="2401405"/>
            <a:chOff x="10797865" y="156784"/>
            <a:chExt cx="1394135" cy="2401405"/>
          </a:xfrm>
        </p:grpSpPr>
        <p:pic>
          <p:nvPicPr>
            <p:cNvPr id="19" name="Afbeelding 61">
              <a:extLst>
                <a:ext uri="{FF2B5EF4-FFF2-40B4-BE49-F238E27FC236}">
                  <a16:creationId xmlns:a16="http://schemas.microsoft.com/office/drawing/2014/main" id="{10CF7A8A-94C7-1344-BB06-F075F8024455}"/>
                </a:ext>
              </a:extLst>
            </p:cNvPr>
            <p:cNvPicPr>
              <a:picLocks noChangeAspect="1"/>
            </p:cNvPicPr>
            <p:nvPr/>
          </p:nvPicPr>
          <p:blipFill>
            <a:blip r:embed="rId5">
              <a:extLst>
                <a:ext uri="{96DAC541-7B7A-43D3-8B79-37D633B846F1}">
                  <asvg:svgBlip xmlns:asvg="http://schemas.microsoft.com/office/drawing/2016/SVG/main" r:embed="rId6"/>
                </a:ext>
              </a:extLst>
            </a:blip>
            <a:srcRect/>
            <a:stretch/>
          </p:blipFill>
          <p:spPr>
            <a:xfrm>
              <a:off x="10797865" y="156784"/>
              <a:ext cx="1394135" cy="304654"/>
            </a:xfrm>
            <a:prstGeom prst="rect">
              <a:avLst/>
            </a:prstGeom>
          </p:spPr>
        </p:pic>
        <p:sp>
          <p:nvSpPr>
            <p:cNvPr id="20" name="Tekstvak 19">
              <a:extLst>
                <a:ext uri="{FF2B5EF4-FFF2-40B4-BE49-F238E27FC236}">
                  <a16:creationId xmlns:a16="http://schemas.microsoft.com/office/drawing/2014/main" id="{C2FB1790-43CF-7E45-8DDE-876149F832D7}"/>
                </a:ext>
              </a:extLst>
            </p:cNvPr>
            <p:cNvSpPr txBox="1"/>
            <p:nvPr/>
          </p:nvSpPr>
          <p:spPr>
            <a:xfrm>
              <a:off x="10871859" y="185396"/>
              <a:ext cx="1320139" cy="246221"/>
            </a:xfrm>
            <a:prstGeom prst="rect">
              <a:avLst/>
            </a:prstGeom>
            <a:noFill/>
          </p:spPr>
          <p:txBody>
            <a:bodyPr wrap="square" rtlCol="0">
              <a:spAutoFit/>
            </a:bodyPr>
            <a:lstStyle/>
            <a:p>
              <a:r>
                <a:rPr lang="nl-NL" sz="1000" b="1">
                  <a:solidFill>
                    <a:schemeClr val="bg1"/>
                  </a:solidFill>
                  <a:latin typeface="Raleway" panose="020B0503030101060003"/>
                </a:rPr>
                <a:t>Lichaam</a:t>
              </a:r>
            </a:p>
          </p:txBody>
        </p:sp>
        <p:pic>
          <p:nvPicPr>
            <p:cNvPr id="21" name="Afbeelding 61">
              <a:extLst>
                <a:ext uri="{FF2B5EF4-FFF2-40B4-BE49-F238E27FC236}">
                  <a16:creationId xmlns:a16="http://schemas.microsoft.com/office/drawing/2014/main" id="{B74CE92A-AF38-314A-BF70-36E096CC1C97}"/>
                </a:ext>
              </a:extLst>
            </p:cNvPr>
            <p:cNvPicPr>
              <a:picLocks noChangeAspect="1"/>
            </p:cNvPicPr>
            <p:nvPr/>
          </p:nvPicPr>
          <p:blipFill>
            <a:blip r:embed="rId2">
              <a:extLst>
                <a:ext uri="{96DAC541-7B7A-43D3-8B79-37D633B846F1}">
                  <asvg:svgBlip xmlns:asvg="http://schemas.microsoft.com/office/drawing/2016/SVG/main" r:embed="rId3"/>
                </a:ext>
              </a:extLst>
            </a:blip>
            <a:srcRect/>
            <a:stretch/>
          </p:blipFill>
          <p:spPr>
            <a:xfrm>
              <a:off x="10797865" y="507659"/>
              <a:ext cx="1394135" cy="304654"/>
            </a:xfrm>
            <a:prstGeom prst="rect">
              <a:avLst/>
            </a:prstGeom>
          </p:spPr>
        </p:pic>
        <p:sp>
          <p:nvSpPr>
            <p:cNvPr id="22" name="Tekstvak 21">
              <a:extLst>
                <a:ext uri="{FF2B5EF4-FFF2-40B4-BE49-F238E27FC236}">
                  <a16:creationId xmlns:a16="http://schemas.microsoft.com/office/drawing/2014/main" id="{4243A8A8-0956-224F-8815-EF9DA08E7503}"/>
                </a:ext>
              </a:extLst>
            </p:cNvPr>
            <p:cNvSpPr txBox="1"/>
            <p:nvPr/>
          </p:nvSpPr>
          <p:spPr>
            <a:xfrm>
              <a:off x="10871859" y="534571"/>
              <a:ext cx="1320139" cy="246221"/>
            </a:xfrm>
            <a:prstGeom prst="rect">
              <a:avLst/>
            </a:prstGeom>
            <a:noFill/>
          </p:spPr>
          <p:txBody>
            <a:bodyPr wrap="square" rtlCol="0">
              <a:spAutoFit/>
            </a:bodyPr>
            <a:lstStyle/>
            <a:p>
              <a:r>
                <a:rPr lang="nl-NL" sz="1000" b="1">
                  <a:solidFill>
                    <a:srgbClr val="43505E"/>
                  </a:solidFill>
                  <a:latin typeface="Raleway" panose="020B0503030101060003"/>
                </a:rPr>
                <a:t>Handen</a:t>
              </a:r>
            </a:p>
          </p:txBody>
        </p:sp>
        <p:pic>
          <p:nvPicPr>
            <p:cNvPr id="23" name="Afbeelding 59">
              <a:extLst>
                <a:ext uri="{FF2B5EF4-FFF2-40B4-BE49-F238E27FC236}">
                  <a16:creationId xmlns:a16="http://schemas.microsoft.com/office/drawing/2014/main" id="{ACEF2B88-0CA1-D544-98F9-F5DD492D9247}"/>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856834"/>
              <a:ext cx="1394133" cy="304654"/>
            </a:xfrm>
            <a:prstGeom prst="rect">
              <a:avLst/>
            </a:prstGeom>
          </p:spPr>
        </p:pic>
        <p:sp>
          <p:nvSpPr>
            <p:cNvPr id="24" name="Tekstvak 23">
              <a:extLst>
                <a:ext uri="{FF2B5EF4-FFF2-40B4-BE49-F238E27FC236}">
                  <a16:creationId xmlns:a16="http://schemas.microsoft.com/office/drawing/2014/main" id="{9F4CC002-AB97-FD47-9F40-976B10D52F0B}"/>
                </a:ext>
              </a:extLst>
            </p:cNvPr>
            <p:cNvSpPr txBox="1"/>
            <p:nvPr/>
          </p:nvSpPr>
          <p:spPr>
            <a:xfrm>
              <a:off x="10871859" y="883746"/>
              <a:ext cx="1320139" cy="246221"/>
            </a:xfrm>
            <a:prstGeom prst="rect">
              <a:avLst/>
            </a:prstGeom>
            <a:noFill/>
          </p:spPr>
          <p:txBody>
            <a:bodyPr wrap="square" rtlCol="0">
              <a:spAutoFit/>
            </a:bodyPr>
            <a:lstStyle/>
            <a:p>
              <a:r>
                <a:rPr lang="nl-NL" sz="1000" b="1">
                  <a:solidFill>
                    <a:srgbClr val="43505E"/>
                  </a:solidFill>
                  <a:latin typeface="Raleway" panose="020B0503030101060003"/>
                </a:rPr>
                <a:t>Onderkoeling</a:t>
              </a:r>
            </a:p>
          </p:txBody>
        </p:sp>
        <p:pic>
          <p:nvPicPr>
            <p:cNvPr id="25" name="Afbeelding 57">
              <a:extLst>
                <a:ext uri="{FF2B5EF4-FFF2-40B4-BE49-F238E27FC236}">
                  <a16:creationId xmlns:a16="http://schemas.microsoft.com/office/drawing/2014/main" id="{C202F3FE-77B2-C044-AA24-1177CD568B2B}"/>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1206009"/>
              <a:ext cx="1394133" cy="304654"/>
            </a:xfrm>
            <a:prstGeom prst="rect">
              <a:avLst/>
            </a:prstGeom>
          </p:spPr>
        </p:pic>
        <p:sp>
          <p:nvSpPr>
            <p:cNvPr id="26" name="Tekstvak 25">
              <a:extLst>
                <a:ext uri="{FF2B5EF4-FFF2-40B4-BE49-F238E27FC236}">
                  <a16:creationId xmlns:a16="http://schemas.microsoft.com/office/drawing/2014/main" id="{00843E50-7048-F047-AEB5-139A5A9FD206}"/>
                </a:ext>
              </a:extLst>
            </p:cNvPr>
            <p:cNvSpPr txBox="1"/>
            <p:nvPr/>
          </p:nvSpPr>
          <p:spPr>
            <a:xfrm>
              <a:off x="10871859" y="1232921"/>
              <a:ext cx="1320139" cy="246221"/>
            </a:xfrm>
            <a:prstGeom prst="rect">
              <a:avLst/>
            </a:prstGeom>
            <a:noFill/>
          </p:spPr>
          <p:txBody>
            <a:bodyPr wrap="square" rtlCol="0">
              <a:spAutoFit/>
            </a:bodyPr>
            <a:lstStyle/>
            <a:p>
              <a:r>
                <a:rPr lang="nl-NL" sz="1000" b="1">
                  <a:solidFill>
                    <a:srgbClr val="43505E"/>
                  </a:solidFill>
                  <a:latin typeface="Raleway" panose="020B0503030101060003"/>
                </a:rPr>
                <a:t>Uitglijdgevaar</a:t>
              </a:r>
            </a:p>
          </p:txBody>
        </p:sp>
        <p:pic>
          <p:nvPicPr>
            <p:cNvPr id="27" name="Afbeelding 55">
              <a:extLst>
                <a:ext uri="{FF2B5EF4-FFF2-40B4-BE49-F238E27FC236}">
                  <a16:creationId xmlns:a16="http://schemas.microsoft.com/office/drawing/2014/main" id="{B7497F31-E054-5341-827E-78E3A2E2C1F3}"/>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1555184"/>
              <a:ext cx="1394133" cy="304654"/>
            </a:xfrm>
            <a:prstGeom prst="rect">
              <a:avLst/>
            </a:prstGeom>
          </p:spPr>
        </p:pic>
        <p:sp>
          <p:nvSpPr>
            <p:cNvPr id="28" name="Tekstvak 27">
              <a:extLst>
                <a:ext uri="{FF2B5EF4-FFF2-40B4-BE49-F238E27FC236}">
                  <a16:creationId xmlns:a16="http://schemas.microsoft.com/office/drawing/2014/main" id="{4A743FEC-EE07-1F46-98CD-C7B93C487A3D}"/>
                </a:ext>
              </a:extLst>
            </p:cNvPr>
            <p:cNvSpPr txBox="1"/>
            <p:nvPr/>
          </p:nvSpPr>
          <p:spPr>
            <a:xfrm>
              <a:off x="10871859" y="1582096"/>
              <a:ext cx="1320139" cy="246221"/>
            </a:xfrm>
            <a:prstGeom prst="rect">
              <a:avLst/>
            </a:prstGeom>
            <a:noFill/>
          </p:spPr>
          <p:txBody>
            <a:bodyPr wrap="square" rtlCol="0">
              <a:spAutoFit/>
            </a:bodyPr>
            <a:lstStyle/>
            <a:p>
              <a:r>
                <a:rPr lang="nl-NL" sz="1000" b="1">
                  <a:solidFill>
                    <a:srgbClr val="43505E"/>
                  </a:solidFill>
                  <a:latin typeface="Raleway" panose="020B0503030101060003"/>
                </a:rPr>
                <a:t>Onderweg</a:t>
              </a:r>
            </a:p>
          </p:txBody>
        </p:sp>
        <p:pic>
          <p:nvPicPr>
            <p:cNvPr id="29" name="Afbeelding 53">
              <a:extLst>
                <a:ext uri="{FF2B5EF4-FFF2-40B4-BE49-F238E27FC236}">
                  <a16:creationId xmlns:a16="http://schemas.microsoft.com/office/drawing/2014/main" id="{00D27F38-2622-7A45-B01C-F11BDDE8F971}"/>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1904359"/>
              <a:ext cx="1394133" cy="304654"/>
            </a:xfrm>
            <a:prstGeom prst="rect">
              <a:avLst/>
            </a:prstGeom>
          </p:spPr>
        </p:pic>
        <p:sp>
          <p:nvSpPr>
            <p:cNvPr id="30" name="Tekstvak 29">
              <a:extLst>
                <a:ext uri="{FF2B5EF4-FFF2-40B4-BE49-F238E27FC236}">
                  <a16:creationId xmlns:a16="http://schemas.microsoft.com/office/drawing/2014/main" id="{B5EB85D2-F8DB-D14F-BD74-8A9754EEC548}"/>
                </a:ext>
              </a:extLst>
            </p:cNvPr>
            <p:cNvSpPr txBox="1"/>
            <p:nvPr/>
          </p:nvSpPr>
          <p:spPr>
            <a:xfrm>
              <a:off x="10871859" y="1931271"/>
              <a:ext cx="1320139" cy="246221"/>
            </a:xfrm>
            <a:prstGeom prst="rect">
              <a:avLst/>
            </a:prstGeom>
            <a:noFill/>
          </p:spPr>
          <p:txBody>
            <a:bodyPr wrap="square" rtlCol="0">
              <a:spAutoFit/>
            </a:bodyPr>
            <a:lstStyle/>
            <a:p>
              <a:r>
                <a:rPr lang="nl-NL" sz="1000" b="1">
                  <a:solidFill>
                    <a:srgbClr val="43505E"/>
                  </a:solidFill>
                  <a:latin typeface="Raleway" panose="020B0503030101060003"/>
                </a:rPr>
                <a:t>Materiaal</a:t>
              </a:r>
            </a:p>
          </p:txBody>
        </p:sp>
        <p:pic>
          <p:nvPicPr>
            <p:cNvPr id="31" name="Afbeelding 51">
              <a:extLst>
                <a:ext uri="{FF2B5EF4-FFF2-40B4-BE49-F238E27FC236}">
                  <a16:creationId xmlns:a16="http://schemas.microsoft.com/office/drawing/2014/main" id="{C4E2AD78-73C9-E84F-A84E-178DA0973F6B}"/>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2253535"/>
              <a:ext cx="1394133" cy="304654"/>
            </a:xfrm>
            <a:prstGeom prst="rect">
              <a:avLst/>
            </a:prstGeom>
          </p:spPr>
        </p:pic>
        <p:sp>
          <p:nvSpPr>
            <p:cNvPr id="32" name="Tekstvak 31">
              <a:extLst>
                <a:ext uri="{FF2B5EF4-FFF2-40B4-BE49-F238E27FC236}">
                  <a16:creationId xmlns:a16="http://schemas.microsoft.com/office/drawing/2014/main" id="{6323B485-7FBE-1444-91DD-902D81A98B39}"/>
                </a:ext>
              </a:extLst>
            </p:cNvPr>
            <p:cNvSpPr txBox="1"/>
            <p:nvPr/>
          </p:nvSpPr>
          <p:spPr>
            <a:xfrm>
              <a:off x="10871859" y="2280447"/>
              <a:ext cx="1320139" cy="246221"/>
            </a:xfrm>
            <a:prstGeom prst="rect">
              <a:avLst/>
            </a:prstGeom>
            <a:noFill/>
          </p:spPr>
          <p:txBody>
            <a:bodyPr wrap="square" rtlCol="0">
              <a:spAutoFit/>
            </a:bodyPr>
            <a:lstStyle/>
            <a:p>
              <a:r>
                <a:rPr lang="nl-NL" sz="1000" b="1">
                  <a:solidFill>
                    <a:srgbClr val="43505E"/>
                  </a:solidFill>
                  <a:latin typeface="Raleway" panose="020B0503030101060003"/>
                </a:rPr>
                <a:t>Tips &amp; tricks</a:t>
              </a:r>
            </a:p>
          </p:txBody>
        </p:sp>
      </p:grpSp>
      <p:grpSp>
        <p:nvGrpSpPr>
          <p:cNvPr id="33" name="Groep 32">
            <a:extLst>
              <a:ext uri="{FF2B5EF4-FFF2-40B4-BE49-F238E27FC236}">
                <a16:creationId xmlns:a16="http://schemas.microsoft.com/office/drawing/2014/main" id="{DFBEB732-4C7C-1444-B053-C8D271535488}"/>
              </a:ext>
            </a:extLst>
          </p:cNvPr>
          <p:cNvGrpSpPr/>
          <p:nvPr userDrawn="1"/>
        </p:nvGrpSpPr>
        <p:grpSpPr>
          <a:xfrm>
            <a:off x="3310785" y="358419"/>
            <a:ext cx="1394135" cy="2401405"/>
            <a:chOff x="10797865" y="156784"/>
            <a:chExt cx="1394135" cy="2401405"/>
          </a:xfrm>
        </p:grpSpPr>
        <p:pic>
          <p:nvPicPr>
            <p:cNvPr id="34" name="Afbeelding 61">
              <a:extLst>
                <a:ext uri="{FF2B5EF4-FFF2-40B4-BE49-F238E27FC236}">
                  <a16:creationId xmlns:a16="http://schemas.microsoft.com/office/drawing/2014/main" id="{E0D09455-407E-C94C-A91F-40308744E1FA}"/>
                </a:ext>
              </a:extLst>
            </p:cNvPr>
            <p:cNvPicPr>
              <a:picLocks noChangeAspect="1"/>
            </p:cNvPicPr>
            <p:nvPr/>
          </p:nvPicPr>
          <p:blipFill>
            <a:blip r:embed="rId7">
              <a:extLst>
                <a:ext uri="{96DAC541-7B7A-43D3-8B79-37D633B846F1}">
                  <asvg:svgBlip xmlns:asvg="http://schemas.microsoft.com/office/drawing/2016/SVG/main" r:embed="rId8"/>
                </a:ext>
              </a:extLst>
            </a:blip>
            <a:srcRect/>
            <a:stretch/>
          </p:blipFill>
          <p:spPr>
            <a:xfrm>
              <a:off x="10797865" y="156784"/>
              <a:ext cx="1394135" cy="304654"/>
            </a:xfrm>
            <a:prstGeom prst="rect">
              <a:avLst/>
            </a:prstGeom>
          </p:spPr>
        </p:pic>
        <p:sp>
          <p:nvSpPr>
            <p:cNvPr id="35" name="Tekstvak 34">
              <a:extLst>
                <a:ext uri="{FF2B5EF4-FFF2-40B4-BE49-F238E27FC236}">
                  <a16:creationId xmlns:a16="http://schemas.microsoft.com/office/drawing/2014/main" id="{2C4A2BDA-9DAA-5648-9364-C46A635AEA0D}"/>
                </a:ext>
              </a:extLst>
            </p:cNvPr>
            <p:cNvSpPr txBox="1"/>
            <p:nvPr/>
          </p:nvSpPr>
          <p:spPr>
            <a:xfrm>
              <a:off x="10871859" y="185396"/>
              <a:ext cx="1320139" cy="246221"/>
            </a:xfrm>
            <a:prstGeom prst="rect">
              <a:avLst/>
            </a:prstGeom>
            <a:noFill/>
          </p:spPr>
          <p:txBody>
            <a:bodyPr wrap="square" rtlCol="0">
              <a:spAutoFit/>
            </a:bodyPr>
            <a:lstStyle/>
            <a:p>
              <a:r>
                <a:rPr lang="nl-NL" sz="1000" b="1">
                  <a:solidFill>
                    <a:srgbClr val="ECEEEF"/>
                  </a:solidFill>
                  <a:latin typeface="Raleway" panose="020B0503030101060003"/>
                </a:rPr>
                <a:t>Lichaam</a:t>
              </a:r>
            </a:p>
          </p:txBody>
        </p:sp>
        <p:pic>
          <p:nvPicPr>
            <p:cNvPr id="36" name="Afbeelding 61">
              <a:extLst>
                <a:ext uri="{FF2B5EF4-FFF2-40B4-BE49-F238E27FC236}">
                  <a16:creationId xmlns:a16="http://schemas.microsoft.com/office/drawing/2014/main" id="{4D20B6E8-5134-6443-A5C8-212FB35030A6}"/>
                </a:ext>
              </a:extLst>
            </p:cNvPr>
            <p:cNvPicPr>
              <a:picLocks noChangeAspect="1"/>
            </p:cNvPicPr>
            <p:nvPr/>
          </p:nvPicPr>
          <p:blipFill>
            <a:blip r:embed="rId7">
              <a:extLst>
                <a:ext uri="{96DAC541-7B7A-43D3-8B79-37D633B846F1}">
                  <asvg:svgBlip xmlns:asvg="http://schemas.microsoft.com/office/drawing/2016/SVG/main" r:embed="rId8"/>
                </a:ext>
              </a:extLst>
            </a:blip>
            <a:srcRect/>
            <a:stretch/>
          </p:blipFill>
          <p:spPr>
            <a:xfrm>
              <a:off x="10797865" y="507659"/>
              <a:ext cx="1394135" cy="304654"/>
            </a:xfrm>
            <a:prstGeom prst="rect">
              <a:avLst/>
            </a:prstGeom>
          </p:spPr>
        </p:pic>
        <p:sp>
          <p:nvSpPr>
            <p:cNvPr id="37" name="Tekstvak 36">
              <a:extLst>
                <a:ext uri="{FF2B5EF4-FFF2-40B4-BE49-F238E27FC236}">
                  <a16:creationId xmlns:a16="http://schemas.microsoft.com/office/drawing/2014/main" id="{6D30BE4A-B64B-3F40-9BAB-0F5CE4C56E18}"/>
                </a:ext>
              </a:extLst>
            </p:cNvPr>
            <p:cNvSpPr txBox="1"/>
            <p:nvPr/>
          </p:nvSpPr>
          <p:spPr>
            <a:xfrm>
              <a:off x="10871859" y="534571"/>
              <a:ext cx="1320139" cy="246221"/>
            </a:xfrm>
            <a:prstGeom prst="rect">
              <a:avLst/>
            </a:prstGeom>
            <a:noFill/>
          </p:spPr>
          <p:txBody>
            <a:bodyPr wrap="square" rtlCol="0">
              <a:spAutoFit/>
            </a:bodyPr>
            <a:lstStyle/>
            <a:p>
              <a:r>
                <a:rPr lang="nl-NL" sz="1000" b="1">
                  <a:solidFill>
                    <a:srgbClr val="ECEEEF"/>
                  </a:solidFill>
                  <a:latin typeface="Raleway" panose="020B0503030101060003"/>
                </a:rPr>
                <a:t>Handen</a:t>
              </a:r>
            </a:p>
          </p:txBody>
        </p:sp>
        <p:pic>
          <p:nvPicPr>
            <p:cNvPr id="38" name="Afbeelding 59">
              <a:extLst>
                <a:ext uri="{FF2B5EF4-FFF2-40B4-BE49-F238E27FC236}">
                  <a16:creationId xmlns:a16="http://schemas.microsoft.com/office/drawing/2014/main" id="{FDDCB2C5-243B-E74F-A218-96AE6D6495B3}"/>
                </a:ext>
              </a:extLst>
            </p:cNvPr>
            <p:cNvPicPr>
              <a:picLocks noChangeAspect="1"/>
            </p:cNvPicPr>
            <p:nvPr/>
          </p:nvPicPr>
          <p:blipFill>
            <a:blip r:embed="rId5">
              <a:extLst>
                <a:ext uri="{96DAC541-7B7A-43D3-8B79-37D633B846F1}">
                  <asvg:svgBlip xmlns:asvg="http://schemas.microsoft.com/office/drawing/2016/SVG/main" r:embed="rId9"/>
                </a:ext>
              </a:extLst>
            </a:blip>
            <a:srcRect/>
            <a:stretch/>
          </p:blipFill>
          <p:spPr>
            <a:xfrm>
              <a:off x="10797865" y="856834"/>
              <a:ext cx="1394133" cy="304654"/>
            </a:xfrm>
            <a:prstGeom prst="rect">
              <a:avLst/>
            </a:prstGeom>
          </p:spPr>
        </p:pic>
        <p:sp>
          <p:nvSpPr>
            <p:cNvPr id="39" name="Tekstvak 38">
              <a:extLst>
                <a:ext uri="{FF2B5EF4-FFF2-40B4-BE49-F238E27FC236}">
                  <a16:creationId xmlns:a16="http://schemas.microsoft.com/office/drawing/2014/main" id="{03892508-6E3A-5249-A1EC-256FBC98182E}"/>
                </a:ext>
              </a:extLst>
            </p:cNvPr>
            <p:cNvSpPr txBox="1"/>
            <p:nvPr/>
          </p:nvSpPr>
          <p:spPr>
            <a:xfrm>
              <a:off x="10871859" y="883746"/>
              <a:ext cx="1320139" cy="246221"/>
            </a:xfrm>
            <a:prstGeom prst="rect">
              <a:avLst/>
            </a:prstGeom>
            <a:noFill/>
          </p:spPr>
          <p:txBody>
            <a:bodyPr wrap="square" rtlCol="0">
              <a:spAutoFit/>
            </a:bodyPr>
            <a:lstStyle/>
            <a:p>
              <a:r>
                <a:rPr lang="nl-NL" sz="1000" b="1">
                  <a:solidFill>
                    <a:schemeClr val="bg1"/>
                  </a:solidFill>
                  <a:latin typeface="Raleway" panose="020B0503030101060003"/>
                </a:rPr>
                <a:t>Onderkoeling</a:t>
              </a:r>
            </a:p>
          </p:txBody>
        </p:sp>
        <p:pic>
          <p:nvPicPr>
            <p:cNvPr id="40" name="Afbeelding 57">
              <a:extLst>
                <a:ext uri="{FF2B5EF4-FFF2-40B4-BE49-F238E27FC236}">
                  <a16:creationId xmlns:a16="http://schemas.microsoft.com/office/drawing/2014/main" id="{E750848E-32E6-1F44-B910-88D854EB3602}"/>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1206009"/>
              <a:ext cx="1394133" cy="304654"/>
            </a:xfrm>
            <a:prstGeom prst="rect">
              <a:avLst/>
            </a:prstGeom>
          </p:spPr>
        </p:pic>
        <p:sp>
          <p:nvSpPr>
            <p:cNvPr id="41" name="Tekstvak 40">
              <a:extLst>
                <a:ext uri="{FF2B5EF4-FFF2-40B4-BE49-F238E27FC236}">
                  <a16:creationId xmlns:a16="http://schemas.microsoft.com/office/drawing/2014/main" id="{6AAEA410-93FF-094B-B1C4-D872137BEBA8}"/>
                </a:ext>
              </a:extLst>
            </p:cNvPr>
            <p:cNvSpPr txBox="1"/>
            <p:nvPr/>
          </p:nvSpPr>
          <p:spPr>
            <a:xfrm>
              <a:off x="10871859" y="1232921"/>
              <a:ext cx="1320139" cy="246221"/>
            </a:xfrm>
            <a:prstGeom prst="rect">
              <a:avLst/>
            </a:prstGeom>
            <a:noFill/>
          </p:spPr>
          <p:txBody>
            <a:bodyPr wrap="square" rtlCol="0">
              <a:spAutoFit/>
            </a:bodyPr>
            <a:lstStyle/>
            <a:p>
              <a:r>
                <a:rPr lang="nl-NL" sz="1000" b="1">
                  <a:solidFill>
                    <a:srgbClr val="43505E"/>
                  </a:solidFill>
                  <a:latin typeface="Raleway" panose="020B0503030101060003"/>
                </a:rPr>
                <a:t>Uitglijdgevaar</a:t>
              </a:r>
            </a:p>
          </p:txBody>
        </p:sp>
        <p:pic>
          <p:nvPicPr>
            <p:cNvPr id="42" name="Afbeelding 55">
              <a:extLst>
                <a:ext uri="{FF2B5EF4-FFF2-40B4-BE49-F238E27FC236}">
                  <a16:creationId xmlns:a16="http://schemas.microsoft.com/office/drawing/2014/main" id="{ACD3BC3B-5304-B74D-B615-F3664A62FEEE}"/>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1555184"/>
              <a:ext cx="1394133" cy="304654"/>
            </a:xfrm>
            <a:prstGeom prst="rect">
              <a:avLst/>
            </a:prstGeom>
          </p:spPr>
        </p:pic>
        <p:sp>
          <p:nvSpPr>
            <p:cNvPr id="43" name="Tekstvak 42">
              <a:extLst>
                <a:ext uri="{FF2B5EF4-FFF2-40B4-BE49-F238E27FC236}">
                  <a16:creationId xmlns:a16="http://schemas.microsoft.com/office/drawing/2014/main" id="{640670AD-3A58-8347-9A7E-4932148DAA39}"/>
                </a:ext>
              </a:extLst>
            </p:cNvPr>
            <p:cNvSpPr txBox="1"/>
            <p:nvPr/>
          </p:nvSpPr>
          <p:spPr>
            <a:xfrm>
              <a:off x="10871859" y="1582096"/>
              <a:ext cx="1320139" cy="246221"/>
            </a:xfrm>
            <a:prstGeom prst="rect">
              <a:avLst/>
            </a:prstGeom>
            <a:noFill/>
          </p:spPr>
          <p:txBody>
            <a:bodyPr wrap="square" rtlCol="0">
              <a:spAutoFit/>
            </a:bodyPr>
            <a:lstStyle/>
            <a:p>
              <a:r>
                <a:rPr lang="nl-NL" sz="1000" b="1">
                  <a:solidFill>
                    <a:srgbClr val="43505E"/>
                  </a:solidFill>
                  <a:latin typeface="Raleway" panose="020B0503030101060003"/>
                </a:rPr>
                <a:t>Onderweg</a:t>
              </a:r>
            </a:p>
          </p:txBody>
        </p:sp>
        <p:pic>
          <p:nvPicPr>
            <p:cNvPr id="44" name="Afbeelding 53">
              <a:extLst>
                <a:ext uri="{FF2B5EF4-FFF2-40B4-BE49-F238E27FC236}">
                  <a16:creationId xmlns:a16="http://schemas.microsoft.com/office/drawing/2014/main" id="{4CF79B9E-506A-504E-9D4E-401090B2FC7D}"/>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1904359"/>
              <a:ext cx="1394133" cy="304654"/>
            </a:xfrm>
            <a:prstGeom prst="rect">
              <a:avLst/>
            </a:prstGeom>
          </p:spPr>
        </p:pic>
        <p:sp>
          <p:nvSpPr>
            <p:cNvPr id="45" name="Tekstvak 44">
              <a:extLst>
                <a:ext uri="{FF2B5EF4-FFF2-40B4-BE49-F238E27FC236}">
                  <a16:creationId xmlns:a16="http://schemas.microsoft.com/office/drawing/2014/main" id="{638C6DFC-4449-BE4F-A5D6-E5F4CEEE2034}"/>
                </a:ext>
              </a:extLst>
            </p:cNvPr>
            <p:cNvSpPr txBox="1"/>
            <p:nvPr/>
          </p:nvSpPr>
          <p:spPr>
            <a:xfrm>
              <a:off x="10871859" y="1931271"/>
              <a:ext cx="1320139" cy="246221"/>
            </a:xfrm>
            <a:prstGeom prst="rect">
              <a:avLst/>
            </a:prstGeom>
            <a:noFill/>
          </p:spPr>
          <p:txBody>
            <a:bodyPr wrap="square" rtlCol="0">
              <a:spAutoFit/>
            </a:bodyPr>
            <a:lstStyle/>
            <a:p>
              <a:r>
                <a:rPr lang="nl-NL" sz="1000" b="1">
                  <a:solidFill>
                    <a:srgbClr val="43505E"/>
                  </a:solidFill>
                  <a:latin typeface="Raleway" panose="020B0503030101060003"/>
                </a:rPr>
                <a:t>Materiaal</a:t>
              </a:r>
            </a:p>
          </p:txBody>
        </p:sp>
        <p:pic>
          <p:nvPicPr>
            <p:cNvPr id="46" name="Afbeelding 51">
              <a:extLst>
                <a:ext uri="{FF2B5EF4-FFF2-40B4-BE49-F238E27FC236}">
                  <a16:creationId xmlns:a16="http://schemas.microsoft.com/office/drawing/2014/main" id="{D96EFDA8-FDA2-1B4D-8C56-674B389DE140}"/>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2253535"/>
              <a:ext cx="1394133" cy="304654"/>
            </a:xfrm>
            <a:prstGeom prst="rect">
              <a:avLst/>
            </a:prstGeom>
          </p:spPr>
        </p:pic>
        <p:sp>
          <p:nvSpPr>
            <p:cNvPr id="47" name="Tekstvak 46">
              <a:extLst>
                <a:ext uri="{FF2B5EF4-FFF2-40B4-BE49-F238E27FC236}">
                  <a16:creationId xmlns:a16="http://schemas.microsoft.com/office/drawing/2014/main" id="{853670AF-AE73-D540-AA59-D00505F1321F}"/>
                </a:ext>
              </a:extLst>
            </p:cNvPr>
            <p:cNvSpPr txBox="1"/>
            <p:nvPr/>
          </p:nvSpPr>
          <p:spPr>
            <a:xfrm>
              <a:off x="10871859" y="2280447"/>
              <a:ext cx="1320139" cy="246221"/>
            </a:xfrm>
            <a:prstGeom prst="rect">
              <a:avLst/>
            </a:prstGeom>
            <a:noFill/>
          </p:spPr>
          <p:txBody>
            <a:bodyPr wrap="square" rtlCol="0">
              <a:spAutoFit/>
            </a:bodyPr>
            <a:lstStyle/>
            <a:p>
              <a:r>
                <a:rPr lang="nl-NL" sz="1000" b="1">
                  <a:solidFill>
                    <a:srgbClr val="43505E"/>
                  </a:solidFill>
                  <a:latin typeface="Raleway" panose="020B0503030101060003"/>
                </a:rPr>
                <a:t>Tips &amp; tricks</a:t>
              </a:r>
            </a:p>
          </p:txBody>
        </p:sp>
      </p:grpSp>
      <p:pic>
        <p:nvPicPr>
          <p:cNvPr id="49" name="Afbeelding 48">
            <a:extLst>
              <a:ext uri="{FF2B5EF4-FFF2-40B4-BE49-F238E27FC236}">
                <a16:creationId xmlns:a16="http://schemas.microsoft.com/office/drawing/2014/main" id="{D2358978-85DE-8E42-AC68-6AE6E08DB0CE}"/>
              </a:ext>
            </a:extLst>
          </p:cNvPr>
          <p:cNvPicPr>
            <a:picLocks noChangeAspect="1"/>
          </p:cNvPicPr>
          <p:nvPr userDrawn="1"/>
        </p:nvPicPr>
        <p:blipFill>
          <a:blip r:embed="rId10"/>
          <a:stretch>
            <a:fillRect/>
          </a:stretch>
        </p:blipFill>
        <p:spPr>
          <a:xfrm>
            <a:off x="488042" y="3323174"/>
            <a:ext cx="1282700" cy="1155700"/>
          </a:xfrm>
          <a:prstGeom prst="rect">
            <a:avLst/>
          </a:prstGeom>
        </p:spPr>
      </p:pic>
      <p:pic>
        <p:nvPicPr>
          <p:cNvPr id="50" name="Afbeelding 49">
            <a:extLst>
              <a:ext uri="{FF2B5EF4-FFF2-40B4-BE49-F238E27FC236}">
                <a16:creationId xmlns:a16="http://schemas.microsoft.com/office/drawing/2014/main" id="{C68975F2-A1EE-CB46-916D-67C95841199B}"/>
              </a:ext>
            </a:extLst>
          </p:cNvPr>
          <p:cNvPicPr>
            <a:picLocks noChangeAspect="1"/>
          </p:cNvPicPr>
          <p:nvPr userDrawn="1"/>
        </p:nvPicPr>
        <p:blipFill>
          <a:blip r:embed="rId11"/>
          <a:stretch>
            <a:fillRect/>
          </a:stretch>
        </p:blipFill>
        <p:spPr>
          <a:xfrm>
            <a:off x="1889958" y="3323174"/>
            <a:ext cx="1155700" cy="1155700"/>
          </a:xfrm>
          <a:prstGeom prst="rect">
            <a:avLst/>
          </a:prstGeom>
        </p:spPr>
      </p:pic>
      <p:pic>
        <p:nvPicPr>
          <p:cNvPr id="51" name="Afbeelding 50">
            <a:extLst>
              <a:ext uri="{FF2B5EF4-FFF2-40B4-BE49-F238E27FC236}">
                <a16:creationId xmlns:a16="http://schemas.microsoft.com/office/drawing/2014/main" id="{F512316B-2ADE-4041-A36A-FC604C7C171F}"/>
              </a:ext>
            </a:extLst>
          </p:cNvPr>
          <p:cNvPicPr>
            <a:picLocks noChangeAspect="1"/>
          </p:cNvPicPr>
          <p:nvPr userDrawn="1"/>
        </p:nvPicPr>
        <p:blipFill>
          <a:blip r:embed="rId12"/>
          <a:stretch>
            <a:fillRect/>
          </a:stretch>
        </p:blipFill>
        <p:spPr>
          <a:xfrm>
            <a:off x="3448346" y="3621624"/>
            <a:ext cx="850900" cy="558800"/>
          </a:xfrm>
          <a:prstGeom prst="rect">
            <a:avLst/>
          </a:prstGeom>
        </p:spPr>
      </p:pic>
      <p:pic>
        <p:nvPicPr>
          <p:cNvPr id="52" name="Afbeelding 51">
            <a:extLst>
              <a:ext uri="{FF2B5EF4-FFF2-40B4-BE49-F238E27FC236}">
                <a16:creationId xmlns:a16="http://schemas.microsoft.com/office/drawing/2014/main" id="{F35F7D94-6BFA-424F-8472-14E385A7E2A2}"/>
              </a:ext>
            </a:extLst>
          </p:cNvPr>
          <p:cNvPicPr>
            <a:picLocks noChangeAspect="1"/>
          </p:cNvPicPr>
          <p:nvPr userDrawn="1"/>
        </p:nvPicPr>
        <p:blipFill>
          <a:blip r:embed="rId12"/>
          <a:stretch>
            <a:fillRect/>
          </a:stretch>
        </p:blipFill>
        <p:spPr>
          <a:xfrm rot="10800000">
            <a:off x="5416509" y="3559452"/>
            <a:ext cx="850900" cy="558800"/>
          </a:xfrm>
          <a:prstGeom prst="rect">
            <a:avLst/>
          </a:prstGeom>
        </p:spPr>
      </p:pic>
      <p:pic>
        <p:nvPicPr>
          <p:cNvPr id="54" name="Afbeelding 53">
            <a:extLst>
              <a:ext uri="{FF2B5EF4-FFF2-40B4-BE49-F238E27FC236}">
                <a16:creationId xmlns:a16="http://schemas.microsoft.com/office/drawing/2014/main" id="{EFDB66C3-D13D-A841-9152-C076AD5F4F8D}"/>
              </a:ext>
            </a:extLst>
          </p:cNvPr>
          <p:cNvPicPr>
            <a:picLocks noChangeAspect="1"/>
          </p:cNvPicPr>
          <p:nvPr userDrawn="1"/>
        </p:nvPicPr>
        <p:blipFill>
          <a:blip r:embed="rId13"/>
          <a:stretch>
            <a:fillRect/>
          </a:stretch>
        </p:blipFill>
        <p:spPr>
          <a:xfrm>
            <a:off x="7397287" y="3524510"/>
            <a:ext cx="647700" cy="647700"/>
          </a:xfrm>
          <a:prstGeom prst="rect">
            <a:avLst/>
          </a:prstGeom>
        </p:spPr>
      </p:pic>
      <p:pic>
        <p:nvPicPr>
          <p:cNvPr id="55" name="Afbeelding 54">
            <a:extLst>
              <a:ext uri="{FF2B5EF4-FFF2-40B4-BE49-F238E27FC236}">
                <a16:creationId xmlns:a16="http://schemas.microsoft.com/office/drawing/2014/main" id="{3F65C44B-7BAA-7145-9191-FA22A2F93BFB}"/>
              </a:ext>
            </a:extLst>
          </p:cNvPr>
          <p:cNvPicPr>
            <a:picLocks noChangeAspect="1"/>
          </p:cNvPicPr>
          <p:nvPr userDrawn="1"/>
        </p:nvPicPr>
        <p:blipFill>
          <a:blip r:embed="rId12"/>
          <a:stretch>
            <a:fillRect/>
          </a:stretch>
        </p:blipFill>
        <p:spPr>
          <a:xfrm rot="16200000">
            <a:off x="4480528" y="3603903"/>
            <a:ext cx="850900" cy="558800"/>
          </a:xfrm>
          <a:prstGeom prst="rect">
            <a:avLst/>
          </a:prstGeom>
        </p:spPr>
      </p:pic>
      <p:pic>
        <p:nvPicPr>
          <p:cNvPr id="56" name="Afbeelding 55">
            <a:extLst>
              <a:ext uri="{FF2B5EF4-FFF2-40B4-BE49-F238E27FC236}">
                <a16:creationId xmlns:a16="http://schemas.microsoft.com/office/drawing/2014/main" id="{1BD9EA7B-4403-3049-9070-37F7570E9968}"/>
              </a:ext>
            </a:extLst>
          </p:cNvPr>
          <p:cNvPicPr>
            <a:picLocks noChangeAspect="1"/>
          </p:cNvPicPr>
          <p:nvPr userDrawn="1"/>
        </p:nvPicPr>
        <p:blipFill>
          <a:blip r:embed="rId12"/>
          <a:stretch>
            <a:fillRect/>
          </a:stretch>
        </p:blipFill>
        <p:spPr>
          <a:xfrm rot="5400000">
            <a:off x="6382975" y="3550740"/>
            <a:ext cx="850900" cy="558800"/>
          </a:xfrm>
          <a:prstGeom prst="rect">
            <a:avLst/>
          </a:prstGeom>
        </p:spPr>
      </p:pic>
      <p:pic>
        <p:nvPicPr>
          <p:cNvPr id="57" name="Afbeelding 56">
            <a:extLst>
              <a:ext uri="{FF2B5EF4-FFF2-40B4-BE49-F238E27FC236}">
                <a16:creationId xmlns:a16="http://schemas.microsoft.com/office/drawing/2014/main" id="{0251864F-3FEA-344B-B466-3BC0E09E9B62}"/>
              </a:ext>
            </a:extLst>
          </p:cNvPr>
          <p:cNvPicPr>
            <a:picLocks noChangeAspect="1"/>
          </p:cNvPicPr>
          <p:nvPr userDrawn="1"/>
        </p:nvPicPr>
        <p:blipFill>
          <a:blip r:embed="rId13"/>
          <a:stretch>
            <a:fillRect/>
          </a:stretch>
        </p:blipFill>
        <p:spPr>
          <a:xfrm flipH="1">
            <a:off x="8274473" y="3532724"/>
            <a:ext cx="647700" cy="647700"/>
          </a:xfrm>
          <a:prstGeom prst="rect">
            <a:avLst/>
          </a:prstGeom>
        </p:spPr>
      </p:pic>
      <p:pic>
        <p:nvPicPr>
          <p:cNvPr id="2" name="Afbeelding 1">
            <a:extLst>
              <a:ext uri="{FF2B5EF4-FFF2-40B4-BE49-F238E27FC236}">
                <a16:creationId xmlns:a16="http://schemas.microsoft.com/office/drawing/2014/main" id="{684222C5-1262-474D-8D2B-1EBC3BD52CC5}"/>
              </a:ext>
            </a:extLst>
          </p:cNvPr>
          <p:cNvPicPr>
            <a:picLocks noChangeAspect="1"/>
          </p:cNvPicPr>
          <p:nvPr userDrawn="1"/>
        </p:nvPicPr>
        <p:blipFill>
          <a:blip r:embed="rId14"/>
          <a:stretch>
            <a:fillRect/>
          </a:stretch>
        </p:blipFill>
        <p:spPr>
          <a:xfrm>
            <a:off x="5054085" y="773038"/>
            <a:ext cx="6235700" cy="1409700"/>
          </a:xfrm>
          <a:prstGeom prst="rect">
            <a:avLst/>
          </a:prstGeom>
        </p:spPr>
      </p:pic>
      <p:pic>
        <p:nvPicPr>
          <p:cNvPr id="48" name="Afbeelding 47">
            <a:extLst>
              <a:ext uri="{FF2B5EF4-FFF2-40B4-BE49-F238E27FC236}">
                <a16:creationId xmlns:a16="http://schemas.microsoft.com/office/drawing/2014/main" id="{3B7DB039-FFA5-0E4E-A0CD-843282E6732B}"/>
              </a:ext>
            </a:extLst>
          </p:cNvPr>
          <p:cNvPicPr>
            <a:picLocks noChangeAspect="1"/>
          </p:cNvPicPr>
          <p:nvPr userDrawn="1"/>
        </p:nvPicPr>
        <p:blipFill>
          <a:blip r:embed="rId15"/>
          <a:stretch>
            <a:fillRect/>
          </a:stretch>
        </p:blipFill>
        <p:spPr>
          <a:xfrm>
            <a:off x="4826423" y="4985139"/>
            <a:ext cx="3771900" cy="1257300"/>
          </a:xfrm>
          <a:prstGeom prst="rect">
            <a:avLst/>
          </a:prstGeom>
        </p:spPr>
      </p:pic>
    </p:spTree>
    <p:extLst>
      <p:ext uri="{BB962C8B-B14F-4D97-AF65-F5344CB8AC3E}">
        <p14:creationId xmlns:p14="http://schemas.microsoft.com/office/powerpoint/2010/main" val="374946643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2_Aangepaste indeling">
    <p:spTree>
      <p:nvGrpSpPr>
        <p:cNvPr id="1" name=""/>
        <p:cNvGrpSpPr/>
        <p:nvPr/>
      </p:nvGrpSpPr>
      <p:grpSpPr>
        <a:xfrm>
          <a:off x="0" y="0"/>
          <a:ext cx="0" cy="0"/>
          <a:chOff x="0" y="0"/>
          <a:chExt cx="0" cy="0"/>
        </a:xfrm>
      </p:grpSpPr>
      <p:sp>
        <p:nvSpPr>
          <p:cNvPr id="3" name="Graphic 4">
            <a:extLst>
              <a:ext uri="{FF2B5EF4-FFF2-40B4-BE49-F238E27FC236}">
                <a16:creationId xmlns:a16="http://schemas.microsoft.com/office/drawing/2014/main" id="{D4D12AAD-4608-444F-83D7-858B8BED7DB3}"/>
              </a:ext>
            </a:extLst>
          </p:cNvPr>
          <p:cNvSpPr/>
          <p:nvPr userDrawn="1"/>
        </p:nvSpPr>
        <p:spPr>
          <a:xfrm>
            <a:off x="275121" y="179280"/>
            <a:ext cx="3286325" cy="6499439"/>
          </a:xfrm>
          <a:custGeom>
            <a:avLst/>
            <a:gdLst>
              <a:gd name="connsiteX0" fmla="*/ 0 w 3286325"/>
              <a:gd name="connsiteY0" fmla="*/ 0 h 6499439"/>
              <a:gd name="connsiteX1" fmla="*/ 3286325 w 3286325"/>
              <a:gd name="connsiteY1" fmla="*/ 0 h 6499439"/>
              <a:gd name="connsiteX2" fmla="*/ 3286325 w 3286325"/>
              <a:gd name="connsiteY2" fmla="*/ 6438469 h 6499439"/>
              <a:gd name="connsiteX3" fmla="*/ 3225354 w 3286325"/>
              <a:gd name="connsiteY3" fmla="*/ 6499439 h 6499439"/>
              <a:gd name="connsiteX4" fmla="*/ 60971 w 3286325"/>
              <a:gd name="connsiteY4" fmla="*/ 6499439 h 6499439"/>
              <a:gd name="connsiteX5" fmla="*/ 0 w 3286325"/>
              <a:gd name="connsiteY5" fmla="*/ 6438469 h 6499439"/>
              <a:gd name="connsiteX6" fmla="*/ 0 w 3286325"/>
              <a:gd name="connsiteY6" fmla="*/ 0 h 6499439"/>
              <a:gd name="connsiteX7" fmla="*/ 0 w 3286325"/>
              <a:gd name="connsiteY7" fmla="*/ 0 h 6499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286325" h="6499439">
                <a:moveTo>
                  <a:pt x="0" y="0"/>
                </a:moveTo>
                <a:lnTo>
                  <a:pt x="3286325" y="0"/>
                </a:lnTo>
                <a:lnTo>
                  <a:pt x="3286325" y="6438469"/>
                </a:lnTo>
                <a:cubicBezTo>
                  <a:pt x="3286325" y="6472125"/>
                  <a:pt x="3259029" y="6499439"/>
                  <a:pt x="3225354" y="6499439"/>
                </a:cubicBezTo>
                <a:lnTo>
                  <a:pt x="60971" y="6499439"/>
                </a:lnTo>
                <a:cubicBezTo>
                  <a:pt x="27298" y="6499439"/>
                  <a:pt x="0" y="6472125"/>
                  <a:pt x="0" y="6438469"/>
                </a:cubicBezTo>
                <a:lnTo>
                  <a:pt x="0" y="0"/>
                </a:lnTo>
                <a:lnTo>
                  <a:pt x="0" y="0"/>
                </a:lnTo>
                <a:close/>
              </a:path>
            </a:pathLst>
          </a:custGeom>
          <a:solidFill>
            <a:srgbClr val="000000"/>
          </a:solidFill>
          <a:ln w="6097" cap="flat">
            <a:noFill/>
            <a:prstDash val="solid"/>
            <a:miter/>
          </a:ln>
        </p:spPr>
        <p:txBody>
          <a:bodyPr rtlCol="0" anchor="ctr"/>
          <a:lstStyle/>
          <a:p>
            <a:endParaRPr lang="nl-NL"/>
          </a:p>
        </p:txBody>
      </p:sp>
    </p:spTree>
    <p:extLst>
      <p:ext uri="{BB962C8B-B14F-4D97-AF65-F5344CB8AC3E}">
        <p14:creationId xmlns:p14="http://schemas.microsoft.com/office/powerpoint/2010/main" val="354310613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3_Aangepaste indeling">
    <p:spTree>
      <p:nvGrpSpPr>
        <p:cNvPr id="1" name=""/>
        <p:cNvGrpSpPr/>
        <p:nvPr/>
      </p:nvGrpSpPr>
      <p:grpSpPr>
        <a:xfrm>
          <a:off x="0" y="0"/>
          <a:ext cx="0" cy="0"/>
          <a:chOff x="0" y="0"/>
          <a:chExt cx="0" cy="0"/>
        </a:xfrm>
      </p:grpSpPr>
      <p:sp>
        <p:nvSpPr>
          <p:cNvPr id="3" name="Graphic 3">
            <a:extLst>
              <a:ext uri="{FF2B5EF4-FFF2-40B4-BE49-F238E27FC236}">
                <a16:creationId xmlns:a16="http://schemas.microsoft.com/office/drawing/2014/main" id="{67D70ED5-9D6A-3B43-8106-5CB27AF49B95}"/>
              </a:ext>
            </a:extLst>
          </p:cNvPr>
          <p:cNvSpPr/>
          <p:nvPr userDrawn="1"/>
        </p:nvSpPr>
        <p:spPr>
          <a:xfrm>
            <a:off x="807723" y="694592"/>
            <a:ext cx="10437860" cy="5137242"/>
          </a:xfrm>
          <a:custGeom>
            <a:avLst/>
            <a:gdLst>
              <a:gd name="connsiteX0" fmla="*/ 0 w 10437860"/>
              <a:gd name="connsiteY0" fmla="*/ 0 h 5137242"/>
              <a:gd name="connsiteX1" fmla="*/ 10437860 w 10437860"/>
              <a:gd name="connsiteY1" fmla="*/ 0 h 5137242"/>
              <a:gd name="connsiteX2" fmla="*/ 10437860 w 10437860"/>
              <a:gd name="connsiteY2" fmla="*/ 5089919 h 5137242"/>
              <a:gd name="connsiteX3" fmla="*/ 10387812 w 10437860"/>
              <a:gd name="connsiteY3" fmla="*/ 5137242 h 5137242"/>
              <a:gd name="connsiteX4" fmla="*/ 50048 w 10437860"/>
              <a:gd name="connsiteY4" fmla="*/ 5137242 h 5137242"/>
              <a:gd name="connsiteX5" fmla="*/ 0 w 10437860"/>
              <a:gd name="connsiteY5" fmla="*/ 5089919 h 5137242"/>
              <a:gd name="connsiteX6" fmla="*/ 0 w 10437860"/>
              <a:gd name="connsiteY6" fmla="*/ 0 h 5137242"/>
              <a:gd name="connsiteX7" fmla="*/ 0 w 10437860"/>
              <a:gd name="connsiteY7" fmla="*/ 0 h 51372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437860" h="5137242">
                <a:moveTo>
                  <a:pt x="0" y="0"/>
                </a:moveTo>
                <a:lnTo>
                  <a:pt x="10437860" y="0"/>
                </a:lnTo>
                <a:lnTo>
                  <a:pt x="10437860" y="5089919"/>
                </a:lnTo>
                <a:cubicBezTo>
                  <a:pt x="10437860" y="5116057"/>
                  <a:pt x="10415449" y="5137242"/>
                  <a:pt x="10387812" y="5137242"/>
                </a:cubicBezTo>
                <a:lnTo>
                  <a:pt x="50048" y="5137242"/>
                </a:lnTo>
                <a:cubicBezTo>
                  <a:pt x="22407" y="5137242"/>
                  <a:pt x="0" y="5116057"/>
                  <a:pt x="0" y="5089919"/>
                </a:cubicBezTo>
                <a:lnTo>
                  <a:pt x="0" y="0"/>
                </a:lnTo>
                <a:lnTo>
                  <a:pt x="0" y="0"/>
                </a:lnTo>
                <a:close/>
              </a:path>
            </a:pathLst>
          </a:custGeom>
          <a:solidFill>
            <a:schemeClr val="tx1"/>
          </a:solidFill>
          <a:ln w="11113" cap="flat">
            <a:noFill/>
            <a:custDash>
              <a:ds d="150000" sp="150000"/>
            </a:custDash>
            <a:miter/>
          </a:ln>
        </p:spPr>
        <p:txBody>
          <a:bodyPr rtlCol="0" anchor="ctr"/>
          <a:lstStyle/>
          <a:p>
            <a:endParaRPr lang="nl-NL"/>
          </a:p>
        </p:txBody>
      </p:sp>
    </p:spTree>
    <p:extLst>
      <p:ext uri="{BB962C8B-B14F-4D97-AF65-F5344CB8AC3E}">
        <p14:creationId xmlns:p14="http://schemas.microsoft.com/office/powerpoint/2010/main" val="9170327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a:extLst>
              <a:ext uri="{FF2B5EF4-FFF2-40B4-BE49-F238E27FC236}">
                <a16:creationId xmlns:a16="http://schemas.microsoft.com/office/drawing/2014/main" id="{9FF073A5-638D-C145-B793-DA744C2D071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nl-NL"/>
              <a:t>Klik om stijl te bewerken</a:t>
            </a:r>
          </a:p>
        </p:txBody>
      </p:sp>
      <p:sp>
        <p:nvSpPr>
          <p:cNvPr id="3" name="Tijdelijke aanduiding voor tekst 2">
            <a:extLst>
              <a:ext uri="{FF2B5EF4-FFF2-40B4-BE49-F238E27FC236}">
                <a16:creationId xmlns:a16="http://schemas.microsoft.com/office/drawing/2014/main" id="{FA684E13-1581-EA4E-9617-33BD1AF006A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Tree>
    <p:extLst>
      <p:ext uri="{BB962C8B-B14F-4D97-AF65-F5344CB8AC3E}">
        <p14:creationId xmlns:p14="http://schemas.microsoft.com/office/powerpoint/2010/main" val="46003333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8" r:id="rId4"/>
    <p:sldLayoutId id="2147483652" r:id="rId5"/>
    <p:sldLayoutId id="2147483653" r:id="rId6"/>
    <p:sldLayoutId id="2147483654" r:id="rId7"/>
    <p:sldLayoutId id="2147483656" r:id="rId8"/>
    <p:sldLayoutId id="2147483657" r:id="rId9"/>
    <p:sldLayoutId id="2147483659" r:id="rId10"/>
    <p:sldLayoutId id="2147483660" r:id="rId11"/>
    <p:sldLayoutId id="2147483661" r:id="rId12"/>
    <p:sldLayoutId id="2147483655" r:id="rId13"/>
    <p:sldLayoutId id="2147483662" r:id="rId14"/>
    <p:sldLayoutId id="2147483663"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9.xml"/><Relationship Id="rId1" Type="http://schemas.openxmlformats.org/officeDocument/2006/relationships/tags" Target="../tags/tag2.xml"/><Relationship Id="rId4" Type="http://schemas.openxmlformats.org/officeDocument/2006/relationships/image" Target="../media/image36.jpe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1.xml"/><Relationship Id="rId1" Type="http://schemas.openxmlformats.org/officeDocument/2006/relationships/tags" Target="../tags/tag3.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2.xml"/><Relationship Id="rId1" Type="http://schemas.openxmlformats.org/officeDocument/2006/relationships/tags" Target="../tags/tag4.xml"/><Relationship Id="rId4" Type="http://schemas.openxmlformats.org/officeDocument/2006/relationships/image" Target="../media/image37.png"/></Relationships>
</file>

<file path=ppt/slides/_rels/slide4.xml.rels><?xml version="1.0" encoding="UTF-8" standalone="yes"?>
<Relationships xmlns="http://schemas.openxmlformats.org/package/2006/relationships"><Relationship Id="rId8" Type="http://schemas.openxmlformats.org/officeDocument/2006/relationships/image" Target="../media/image42.emf"/><Relationship Id="rId3" Type="http://schemas.openxmlformats.org/officeDocument/2006/relationships/notesSlide" Target="../notesSlides/notesSlide4.xml"/><Relationship Id="rId7" Type="http://schemas.openxmlformats.org/officeDocument/2006/relationships/image" Target="../media/image41.emf"/><Relationship Id="rId12" Type="http://schemas.openxmlformats.org/officeDocument/2006/relationships/image" Target="../media/image46.emf"/><Relationship Id="rId2" Type="http://schemas.openxmlformats.org/officeDocument/2006/relationships/slideLayout" Target="../slideLayouts/slideLayout4.xml"/><Relationship Id="rId1" Type="http://schemas.openxmlformats.org/officeDocument/2006/relationships/tags" Target="../tags/tag5.xml"/><Relationship Id="rId6" Type="http://schemas.openxmlformats.org/officeDocument/2006/relationships/image" Target="../media/image40.emf"/><Relationship Id="rId11" Type="http://schemas.openxmlformats.org/officeDocument/2006/relationships/image" Target="../media/image45.emf"/><Relationship Id="rId5" Type="http://schemas.openxmlformats.org/officeDocument/2006/relationships/image" Target="../media/image39.emf"/><Relationship Id="rId10" Type="http://schemas.openxmlformats.org/officeDocument/2006/relationships/image" Target="../media/image44.emf"/><Relationship Id="rId4" Type="http://schemas.openxmlformats.org/officeDocument/2006/relationships/image" Target="../media/image38.jpeg"/><Relationship Id="rId9" Type="http://schemas.openxmlformats.org/officeDocument/2006/relationships/image" Target="../media/image43.emf"/></Relationships>
</file>

<file path=ppt/slides/_rels/slide5.xml.rels><?xml version="1.0" encoding="UTF-8" standalone="yes"?>
<Relationships xmlns="http://schemas.openxmlformats.org/package/2006/relationships"><Relationship Id="rId8" Type="http://schemas.openxmlformats.org/officeDocument/2006/relationships/image" Target="../media/image49.svg"/><Relationship Id="rId3" Type="http://schemas.openxmlformats.org/officeDocument/2006/relationships/notesSlide" Target="../notesSlides/notesSlide5.xml"/><Relationship Id="rId7" Type="http://schemas.openxmlformats.org/officeDocument/2006/relationships/image" Target="../media/image22.png"/><Relationship Id="rId2" Type="http://schemas.openxmlformats.org/officeDocument/2006/relationships/slideLayout" Target="../slideLayouts/slideLayout3.xml"/><Relationship Id="rId1" Type="http://schemas.openxmlformats.org/officeDocument/2006/relationships/tags" Target="../tags/tag6.xml"/><Relationship Id="rId6" Type="http://schemas.openxmlformats.org/officeDocument/2006/relationships/image" Target="../media/image48.svg"/><Relationship Id="rId5" Type="http://schemas.openxmlformats.org/officeDocument/2006/relationships/image" Target="../media/image25.png"/><Relationship Id="rId4" Type="http://schemas.openxmlformats.org/officeDocument/2006/relationships/image" Target="../media/image47.jpeg"/></Relationships>
</file>

<file path=ppt/slides/_rels/slide6.xml.rels><?xml version="1.0" encoding="UTF-8" standalone="yes"?>
<Relationships xmlns="http://schemas.openxmlformats.org/package/2006/relationships"><Relationship Id="rId8" Type="http://schemas.openxmlformats.org/officeDocument/2006/relationships/image" Target="../media/image52.png"/><Relationship Id="rId3" Type="http://schemas.openxmlformats.org/officeDocument/2006/relationships/notesSlide" Target="../notesSlides/notesSlide6.xml"/><Relationship Id="rId7" Type="http://schemas.openxmlformats.org/officeDocument/2006/relationships/image" Target="../media/image48.svg"/><Relationship Id="rId2" Type="http://schemas.openxmlformats.org/officeDocument/2006/relationships/slideLayout" Target="../slideLayouts/slideLayout1.xml"/><Relationship Id="rId1" Type="http://schemas.openxmlformats.org/officeDocument/2006/relationships/tags" Target="../tags/tag7.xml"/><Relationship Id="rId6" Type="http://schemas.openxmlformats.org/officeDocument/2006/relationships/image" Target="../media/image25.png"/><Relationship Id="rId5" Type="http://schemas.openxmlformats.org/officeDocument/2006/relationships/image" Target="../media/image51.svg"/><Relationship Id="rId10" Type="http://schemas.openxmlformats.org/officeDocument/2006/relationships/image" Target="../media/image49.svg"/><Relationship Id="rId4" Type="http://schemas.openxmlformats.org/officeDocument/2006/relationships/image" Target="../media/image50.png"/><Relationship Id="rId9" Type="http://schemas.openxmlformats.org/officeDocument/2006/relationships/image" Target="../media/image22.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tags" Target="../tags/tag8.xml"/><Relationship Id="rId4" Type="http://schemas.openxmlformats.org/officeDocument/2006/relationships/image" Target="../media/image53.jpeg"/></Relationships>
</file>

<file path=ppt/slides/_rels/slide8.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notesSlide" Target="../notesSlides/notesSlide8.xml"/><Relationship Id="rId7" Type="http://schemas.openxmlformats.org/officeDocument/2006/relationships/image" Target="../media/image48.svg"/><Relationship Id="rId2" Type="http://schemas.openxmlformats.org/officeDocument/2006/relationships/slideLayout" Target="../slideLayouts/slideLayout1.xml"/><Relationship Id="rId1" Type="http://schemas.openxmlformats.org/officeDocument/2006/relationships/tags" Target="../tags/tag9.xml"/><Relationship Id="rId6" Type="http://schemas.openxmlformats.org/officeDocument/2006/relationships/image" Target="../media/image25.png"/><Relationship Id="rId5" Type="http://schemas.openxmlformats.org/officeDocument/2006/relationships/image" Target="../media/image51.svg"/><Relationship Id="rId10" Type="http://schemas.openxmlformats.org/officeDocument/2006/relationships/image" Target="../media/image54.jpeg"/><Relationship Id="rId4" Type="http://schemas.openxmlformats.org/officeDocument/2006/relationships/image" Target="../media/image50.png"/><Relationship Id="rId9" Type="http://schemas.openxmlformats.org/officeDocument/2006/relationships/image" Target="../media/image49.sv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3.xml"/><Relationship Id="rId1" Type="http://schemas.openxmlformats.org/officeDocument/2006/relationships/tags" Target="../tags/tag10.xml"/><Relationship Id="rId4" Type="http://schemas.openxmlformats.org/officeDocument/2006/relationships/image" Target="../media/image55.jpe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6.xml"/><Relationship Id="rId1" Type="http://schemas.openxmlformats.org/officeDocument/2006/relationships/tags" Target="../tags/tag11.xml"/><Relationship Id="rId4" Type="http://schemas.openxmlformats.org/officeDocument/2006/relationships/image" Target="../media/image56.jpe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4.xml"/><Relationship Id="rId1" Type="http://schemas.openxmlformats.org/officeDocument/2006/relationships/tags" Target="../tags/tag12.xml"/><Relationship Id="rId4" Type="http://schemas.openxmlformats.org/officeDocument/2006/relationships/image" Target="../media/image57.jpe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4.xml"/><Relationship Id="rId1" Type="http://schemas.openxmlformats.org/officeDocument/2006/relationships/tags" Target="../tags/tag13.xml"/><Relationship Id="rId4" Type="http://schemas.openxmlformats.org/officeDocument/2006/relationships/image" Target="../media/image58.jpeg"/></Relationships>
</file>

<file path=ppt/slides/_rels/slide13.xml.rels><?xml version="1.0" encoding="UTF-8" standalone="yes"?>
<Relationships xmlns="http://schemas.openxmlformats.org/package/2006/relationships"><Relationship Id="rId8" Type="http://schemas.openxmlformats.org/officeDocument/2006/relationships/image" Target="../media/image48.svg"/><Relationship Id="rId3" Type="http://schemas.openxmlformats.org/officeDocument/2006/relationships/notesSlide" Target="../notesSlides/notesSlide13.xml"/><Relationship Id="rId7" Type="http://schemas.openxmlformats.org/officeDocument/2006/relationships/image" Target="../media/image25.png"/><Relationship Id="rId2" Type="http://schemas.openxmlformats.org/officeDocument/2006/relationships/slideLayout" Target="../slideLayouts/slideLayout3.xml"/><Relationship Id="rId1" Type="http://schemas.openxmlformats.org/officeDocument/2006/relationships/tags" Target="../tags/tag14.xml"/><Relationship Id="rId6" Type="http://schemas.openxmlformats.org/officeDocument/2006/relationships/image" Target="../media/image61.svg"/><Relationship Id="rId5" Type="http://schemas.openxmlformats.org/officeDocument/2006/relationships/image" Target="../media/image60.png"/><Relationship Id="rId4" Type="http://schemas.openxmlformats.org/officeDocument/2006/relationships/image" Target="../media/image59.jpeg"/></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4.xml"/><Relationship Id="rId1" Type="http://schemas.openxmlformats.org/officeDocument/2006/relationships/tags" Target="../tags/tag15.xml"/><Relationship Id="rId4" Type="http://schemas.openxmlformats.org/officeDocument/2006/relationships/image" Target="../media/image62.pn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4.xml"/><Relationship Id="rId1" Type="http://schemas.openxmlformats.org/officeDocument/2006/relationships/tags" Target="../tags/tag16.xml"/><Relationship Id="rId4" Type="http://schemas.openxmlformats.org/officeDocument/2006/relationships/image" Target="../media/image63.pn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4.xml"/><Relationship Id="rId1" Type="http://schemas.openxmlformats.org/officeDocument/2006/relationships/tags" Target="../tags/tag17.xml"/><Relationship Id="rId4" Type="http://schemas.openxmlformats.org/officeDocument/2006/relationships/image" Target="../media/image64.pn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4.xml"/><Relationship Id="rId1" Type="http://schemas.openxmlformats.org/officeDocument/2006/relationships/tags" Target="../tags/tag18.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2.xml"/><Relationship Id="rId1" Type="http://schemas.openxmlformats.org/officeDocument/2006/relationships/tags" Target="../tags/tag19.xml"/><Relationship Id="rId4" Type="http://schemas.openxmlformats.org/officeDocument/2006/relationships/image" Target="../media/image65.pn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2.xml"/><Relationship Id="rId1" Type="http://schemas.openxmlformats.org/officeDocument/2006/relationships/tags" Target="../tags/tag20.xml"/><Relationship Id="rId4" Type="http://schemas.openxmlformats.org/officeDocument/2006/relationships/image" Target="../media/image66.pn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4.xml"/><Relationship Id="rId1" Type="http://schemas.openxmlformats.org/officeDocument/2006/relationships/tags" Target="../tags/tag21.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8.xml"/><Relationship Id="rId1" Type="http://schemas.openxmlformats.org/officeDocument/2006/relationships/tags" Target="../tags/tag22.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3.xml"/><Relationship Id="rId1" Type="http://schemas.openxmlformats.org/officeDocument/2006/relationships/tags" Target="../tags/tag23.xml"/><Relationship Id="rId5" Type="http://schemas.openxmlformats.org/officeDocument/2006/relationships/image" Target="../media/image68.png"/><Relationship Id="rId4" Type="http://schemas.openxmlformats.org/officeDocument/2006/relationships/image" Target="../media/image67.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4" cstate="print">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FB9ED74-B863-1544-9A2E-4584F04C177B}"/>
              </a:ext>
            </a:extLst>
          </p:cNvPr>
          <p:cNvSpPr>
            <a:spLocks noGrp="1"/>
          </p:cNvSpPr>
          <p:nvPr>
            <p:ph type="title"/>
          </p:nvPr>
        </p:nvSpPr>
        <p:spPr/>
        <p:txBody>
          <a:bodyPr>
            <a:normAutofit/>
          </a:bodyPr>
          <a:lstStyle/>
          <a:p>
            <a:r>
              <a:rPr lang="nl-NL" sz="2500" b="0">
                <a:latin typeface="Raleway" pitchFamily="2" charset="77"/>
              </a:rPr>
              <a:t>Omgevingsveiligheid</a:t>
            </a:r>
          </a:p>
        </p:txBody>
      </p:sp>
    </p:spTree>
    <p:custDataLst>
      <p:tags r:id="rId1"/>
    </p:custDataLst>
    <p:extLst>
      <p:ext uri="{BB962C8B-B14F-4D97-AF65-F5344CB8AC3E}">
        <p14:creationId xmlns:p14="http://schemas.microsoft.com/office/powerpoint/2010/main" val="2726751842"/>
      </p:ext>
    </p:extLst>
  </p:cSld>
  <p:clrMapOvr>
    <a:masterClrMapping/>
  </p:clrMapOvr>
  <p:transition spd="slow">
    <p:push dir="u"/>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0C505C6-902B-47C1-8D6C-E1C6317D9BD1}"/>
              </a:ext>
            </a:extLst>
          </p:cNvPr>
          <p:cNvSpPr>
            <a:spLocks noGrp="1"/>
          </p:cNvSpPr>
          <p:nvPr>
            <p:ph type="title"/>
          </p:nvPr>
        </p:nvSpPr>
        <p:spPr/>
        <p:txBody>
          <a:bodyPr/>
          <a:lstStyle/>
          <a:p>
            <a:r>
              <a:rPr lang="nl-NL"/>
              <a:t>Waarom dit belangrijk is!</a:t>
            </a:r>
          </a:p>
        </p:txBody>
      </p:sp>
      <p:sp>
        <p:nvSpPr>
          <p:cNvPr id="3" name="Tijdelijke aanduiding voor inhoud 2">
            <a:extLst>
              <a:ext uri="{FF2B5EF4-FFF2-40B4-BE49-F238E27FC236}">
                <a16:creationId xmlns:a16="http://schemas.microsoft.com/office/drawing/2014/main" id="{4ED605E6-3182-488F-A6E2-BC0DE0C8E31B}"/>
              </a:ext>
            </a:extLst>
          </p:cNvPr>
          <p:cNvSpPr>
            <a:spLocks noGrp="1"/>
          </p:cNvSpPr>
          <p:nvPr>
            <p:ph sz="half" idx="1"/>
          </p:nvPr>
        </p:nvSpPr>
        <p:spPr>
          <a:xfrm>
            <a:off x="357806" y="1685949"/>
            <a:ext cx="11463042" cy="4771246"/>
          </a:xfrm>
        </p:spPr>
        <p:txBody>
          <a:bodyPr>
            <a:normAutofit/>
          </a:bodyPr>
          <a:lstStyle/>
          <a:p>
            <a:pPr marL="0" indent="0">
              <a:lnSpc>
                <a:spcPct val="100000"/>
              </a:lnSpc>
              <a:buNone/>
            </a:pPr>
            <a:r>
              <a:rPr lang="nl-NL">
                <a:solidFill>
                  <a:srgbClr val="EE2E24"/>
                </a:solidFill>
                <a:latin typeface="Raleway ExtraBold" panose="020B0903030101060003" pitchFamily="34" charset="0"/>
              </a:rPr>
              <a:t>Veilig</a:t>
            </a:r>
            <a:r>
              <a:rPr lang="nl-NL"/>
              <a:t> werken is erg belangrijk. Niet alleen voor </a:t>
            </a:r>
            <a:r>
              <a:rPr lang="nl-NL">
                <a:solidFill>
                  <a:srgbClr val="EE2E24"/>
                </a:solidFill>
                <a:latin typeface="Raleway ExtraBold" panose="020B0903030101060003" pitchFamily="34" charset="0"/>
              </a:rPr>
              <a:t>jezelf</a:t>
            </a:r>
            <a:r>
              <a:rPr lang="nl-NL"/>
              <a:t>, maar ook voor de </a:t>
            </a:r>
            <a:r>
              <a:rPr lang="nl-NL">
                <a:solidFill>
                  <a:srgbClr val="EE2E24"/>
                </a:solidFill>
                <a:latin typeface="Raleway ExtraBold" panose="020B0903030101060003" pitchFamily="34" charset="0"/>
              </a:rPr>
              <a:t>omgeving</a:t>
            </a:r>
            <a:r>
              <a:rPr lang="nl-NL"/>
              <a:t>. </a:t>
            </a:r>
          </a:p>
          <a:p>
            <a:pPr marL="0" indent="0">
              <a:lnSpc>
                <a:spcPct val="100000"/>
              </a:lnSpc>
              <a:buNone/>
            </a:pPr>
            <a:r>
              <a:rPr lang="nl-NL"/>
              <a:t>De </a:t>
            </a:r>
            <a:r>
              <a:rPr lang="nl-NL">
                <a:solidFill>
                  <a:srgbClr val="EE2E24"/>
                </a:solidFill>
                <a:latin typeface="Raleway ExtraBold" panose="020B0903030101060003" pitchFamily="34" charset="0"/>
              </a:rPr>
              <a:t>omgevingsfactoren</a:t>
            </a:r>
            <a:r>
              <a:rPr lang="nl-NL"/>
              <a:t> kunnen van grote invloed zijn op de veiligheid tijdens uitvoering van de werkzaamheden, het beheer of onderhoud. Wanneer er vroegtijdig rekening wordt gehouden met aanwezige omgevingsfactoren kan </a:t>
            </a:r>
            <a:r>
              <a:rPr lang="nl-NL">
                <a:solidFill>
                  <a:srgbClr val="EE2E24"/>
                </a:solidFill>
                <a:latin typeface="Raleway ExtraBold" panose="020B0903030101060003" pitchFamily="34" charset="0"/>
              </a:rPr>
              <a:t>preventief</a:t>
            </a:r>
            <a:r>
              <a:rPr lang="nl-NL"/>
              <a:t> worden gehandeld. </a:t>
            </a:r>
          </a:p>
          <a:p>
            <a:pPr marL="0" indent="0">
              <a:lnSpc>
                <a:spcPct val="100000"/>
              </a:lnSpc>
              <a:buNone/>
            </a:pPr>
            <a:r>
              <a:rPr lang="nl-NL"/>
              <a:t>Enkele </a:t>
            </a:r>
            <a:r>
              <a:rPr lang="nl-NL">
                <a:solidFill>
                  <a:srgbClr val="EE2E24"/>
                </a:solidFill>
                <a:latin typeface="Raleway ExtraBold" panose="020B0903030101060003" pitchFamily="34" charset="0"/>
              </a:rPr>
              <a:t>voorbeelden</a:t>
            </a:r>
            <a:r>
              <a:rPr lang="nl-NL"/>
              <a:t> van omgevingsfactoren zijn: kabels en leidingen, waterveiligheid, </a:t>
            </a:r>
            <a:r>
              <a:rPr lang="nl-NL">
                <a:solidFill>
                  <a:srgbClr val="EE2E24"/>
                </a:solidFill>
                <a:latin typeface="Raleway ExtraBold" panose="020B0903030101060003" pitchFamily="34" charset="0"/>
              </a:rPr>
              <a:t>bodemvervuiling</a:t>
            </a:r>
            <a:r>
              <a:rPr lang="nl-NL"/>
              <a:t>, milieubeschermingsgebieden, externe veiligheid en eisen van stakeholders.</a:t>
            </a:r>
          </a:p>
          <a:p>
            <a:pPr marL="0" indent="0">
              <a:lnSpc>
                <a:spcPct val="100000"/>
              </a:lnSpc>
              <a:buNone/>
            </a:pPr>
            <a:endParaRPr lang="nl-NL"/>
          </a:p>
        </p:txBody>
      </p:sp>
    </p:spTree>
    <p:custDataLst>
      <p:tags r:id="rId1"/>
    </p:custDataLst>
    <p:extLst>
      <p:ext uri="{BB962C8B-B14F-4D97-AF65-F5344CB8AC3E}">
        <p14:creationId xmlns:p14="http://schemas.microsoft.com/office/powerpoint/2010/main" val="1353254967"/>
      </p:ext>
    </p:extLst>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C350B17-70C0-4A6E-855A-A9E2772558D5}"/>
              </a:ext>
            </a:extLst>
          </p:cNvPr>
          <p:cNvSpPr>
            <a:spLocks noGrp="1"/>
          </p:cNvSpPr>
          <p:nvPr>
            <p:ph type="title"/>
          </p:nvPr>
        </p:nvSpPr>
        <p:spPr/>
        <p:txBody>
          <a:bodyPr>
            <a:normAutofit/>
          </a:bodyPr>
          <a:lstStyle/>
          <a:p>
            <a:r>
              <a:rPr lang="nl-NL"/>
              <a:t>Onderwerpen in deze toolbox:</a:t>
            </a:r>
          </a:p>
        </p:txBody>
      </p:sp>
      <p:sp>
        <p:nvSpPr>
          <p:cNvPr id="3" name="Tijdelijke aanduiding voor inhoud 2">
            <a:extLst>
              <a:ext uri="{FF2B5EF4-FFF2-40B4-BE49-F238E27FC236}">
                <a16:creationId xmlns:a16="http://schemas.microsoft.com/office/drawing/2014/main" id="{064790FF-963B-45D1-9C5A-1A6E3360A468}"/>
              </a:ext>
            </a:extLst>
          </p:cNvPr>
          <p:cNvSpPr>
            <a:spLocks noGrp="1"/>
          </p:cNvSpPr>
          <p:nvPr>
            <p:ph sz="half" idx="1"/>
          </p:nvPr>
        </p:nvSpPr>
        <p:spPr/>
        <p:txBody>
          <a:bodyPr/>
          <a:lstStyle/>
          <a:p>
            <a:pPr marL="342900" indent="-342900">
              <a:buFont typeface="+mj-lt"/>
              <a:buAutoNum type="arabicPeriod"/>
            </a:pPr>
            <a:r>
              <a:rPr lang="nl-NL"/>
              <a:t>Wat is omgevingsveiligheid?</a:t>
            </a:r>
          </a:p>
          <a:p>
            <a:pPr marL="342900" indent="-342900">
              <a:buFont typeface="+mj-lt"/>
              <a:buAutoNum type="arabicPeriod"/>
            </a:pPr>
            <a:r>
              <a:rPr lang="nl-NL"/>
              <a:t>Omwonenden</a:t>
            </a:r>
          </a:p>
          <a:p>
            <a:pPr marL="342900" indent="-342900">
              <a:buFont typeface="+mj-lt"/>
              <a:buAutoNum type="arabicPeriod"/>
            </a:pPr>
            <a:r>
              <a:rPr lang="nl-NL"/>
              <a:t>Flora &amp; fauna</a:t>
            </a:r>
          </a:p>
          <a:p>
            <a:pPr marL="342900" indent="-342900">
              <a:buFont typeface="+mj-lt"/>
              <a:buAutoNum type="arabicPeriod"/>
            </a:pPr>
            <a:r>
              <a:rPr lang="nl-NL"/>
              <a:t>Milieuverontreiniging</a:t>
            </a:r>
          </a:p>
          <a:p>
            <a:pPr marL="342900" indent="-342900">
              <a:buFont typeface="+mj-lt"/>
              <a:buAutoNum type="arabicPeriod"/>
            </a:pPr>
            <a:r>
              <a:rPr lang="nl-NL"/>
              <a:t>Gevaarlijke stoffen</a:t>
            </a:r>
          </a:p>
          <a:p>
            <a:pPr marL="342900" indent="-342900">
              <a:buFont typeface="+mj-lt"/>
              <a:buAutoNum type="arabicPeriod"/>
            </a:pPr>
            <a:r>
              <a:rPr lang="nl-NL"/>
              <a:t>Tips &amp; Tricks</a:t>
            </a:r>
          </a:p>
          <a:p>
            <a:pPr marL="342900" indent="-342900">
              <a:buFont typeface="+mj-lt"/>
              <a:buAutoNum type="arabicPeriod"/>
            </a:pPr>
            <a:endParaRPr lang="nl-NL"/>
          </a:p>
          <a:p>
            <a:pPr marL="342900" indent="-342900">
              <a:buFont typeface="+mj-lt"/>
              <a:buAutoNum type="arabicPeriod"/>
            </a:pPr>
            <a:endParaRPr lang="nl-NL"/>
          </a:p>
        </p:txBody>
      </p:sp>
      <p:pic>
        <p:nvPicPr>
          <p:cNvPr id="5" name="Afbeelding 4">
            <a:extLst>
              <a:ext uri="{FF2B5EF4-FFF2-40B4-BE49-F238E27FC236}">
                <a16:creationId xmlns:a16="http://schemas.microsoft.com/office/drawing/2014/main" id="{1D039681-5132-4E64-8724-7E1E7771AE7B}"/>
              </a:ext>
            </a:extLst>
          </p:cNvPr>
          <p:cNvPicPr>
            <a:picLocks noChangeAspect="1"/>
          </p:cNvPicPr>
          <p:nvPr/>
        </p:nvPicPr>
        <p:blipFill rotWithShape="1">
          <a:blip r:embed="rId4" cstate="print">
            <a:extLst>
              <a:ext uri="{28A0092B-C50C-407E-A947-70E740481C1C}">
                <a14:useLocalDpi xmlns:a14="http://schemas.microsoft.com/office/drawing/2010/main"/>
              </a:ext>
            </a:extLst>
          </a:blip>
          <a:srcRect/>
          <a:stretch/>
        </p:blipFill>
        <p:spPr>
          <a:xfrm>
            <a:off x="8738826" y="211612"/>
            <a:ext cx="3273065" cy="6463508"/>
          </a:xfrm>
          <a:prstGeom prst="rect">
            <a:avLst/>
          </a:prstGeom>
        </p:spPr>
      </p:pic>
    </p:spTree>
    <p:custDataLst>
      <p:tags r:id="rId1"/>
    </p:custDataLst>
    <p:extLst>
      <p:ext uri="{BB962C8B-B14F-4D97-AF65-F5344CB8AC3E}">
        <p14:creationId xmlns:p14="http://schemas.microsoft.com/office/powerpoint/2010/main" val="896669569"/>
      </p:ext>
    </p:extLst>
  </p:cSld>
  <p:clrMapOvr>
    <a:masterClrMapping/>
  </p:clrMapOvr>
  <p:transition spd="slow">
    <p:push dir="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a:extLst>
              <a:ext uri="{FF2B5EF4-FFF2-40B4-BE49-F238E27FC236}">
                <a16:creationId xmlns:a16="http://schemas.microsoft.com/office/drawing/2014/main" id="{716AB0AE-3E74-4B0E-9E7E-4889AC3D1707}"/>
              </a:ext>
            </a:extLst>
          </p:cNvPr>
          <p:cNvPicPr>
            <a:picLocks noChangeAspect="1"/>
          </p:cNvPicPr>
          <p:nvPr/>
        </p:nvPicPr>
        <p:blipFill>
          <a:blip r:embed="rId4"/>
          <a:stretch>
            <a:fillRect/>
          </a:stretch>
        </p:blipFill>
        <p:spPr>
          <a:xfrm>
            <a:off x="138776" y="160913"/>
            <a:ext cx="4191465" cy="6554583"/>
          </a:xfrm>
          <a:prstGeom prst="rect">
            <a:avLst/>
          </a:prstGeom>
        </p:spPr>
      </p:pic>
      <p:grpSp>
        <p:nvGrpSpPr>
          <p:cNvPr id="4" name="Groep 3">
            <a:extLst>
              <a:ext uri="{FF2B5EF4-FFF2-40B4-BE49-F238E27FC236}">
                <a16:creationId xmlns:a16="http://schemas.microsoft.com/office/drawing/2014/main" id="{FFAAFEB2-9FFB-4802-9C87-5C32196FB6D5}"/>
              </a:ext>
            </a:extLst>
          </p:cNvPr>
          <p:cNvGrpSpPr/>
          <p:nvPr/>
        </p:nvGrpSpPr>
        <p:grpSpPr>
          <a:xfrm>
            <a:off x="4886947" y="680283"/>
            <a:ext cx="1532642" cy="1620000"/>
            <a:chOff x="4875442" y="933965"/>
            <a:chExt cx="1532642" cy="1620000"/>
          </a:xfrm>
        </p:grpSpPr>
        <p:pic>
          <p:nvPicPr>
            <p:cNvPr id="5" name="Afbeelding 4">
              <a:extLst>
                <a:ext uri="{FF2B5EF4-FFF2-40B4-BE49-F238E27FC236}">
                  <a16:creationId xmlns:a16="http://schemas.microsoft.com/office/drawing/2014/main" id="{51C9C050-A07A-45CD-AC5C-4AFE9997B965}"/>
                </a:ext>
              </a:extLst>
            </p:cNvPr>
            <p:cNvPicPr>
              <a:picLocks noChangeAspect="1"/>
            </p:cNvPicPr>
            <p:nvPr/>
          </p:nvPicPr>
          <p:blipFill>
            <a:blip r:embed="rId5" cstate="screen">
              <a:duotone>
                <a:prstClr val="black"/>
                <a:schemeClr val="tx2">
                  <a:tint val="45000"/>
                  <a:satMod val="400000"/>
                </a:schemeClr>
              </a:duotone>
              <a:extLst>
                <a:ext uri="{28A0092B-C50C-407E-A947-70E740481C1C}">
                  <a14:useLocalDpi xmlns:a14="http://schemas.microsoft.com/office/drawing/2010/main"/>
                </a:ext>
              </a:extLst>
            </a:blip>
            <a:stretch>
              <a:fillRect/>
            </a:stretch>
          </p:blipFill>
          <p:spPr>
            <a:xfrm>
              <a:off x="4875442" y="933965"/>
              <a:ext cx="652033" cy="1620000"/>
            </a:xfrm>
            <a:prstGeom prst="rect">
              <a:avLst/>
            </a:prstGeom>
          </p:spPr>
        </p:pic>
        <p:pic>
          <p:nvPicPr>
            <p:cNvPr id="6" name="Afbeelding 5">
              <a:extLst>
                <a:ext uri="{FF2B5EF4-FFF2-40B4-BE49-F238E27FC236}">
                  <a16:creationId xmlns:a16="http://schemas.microsoft.com/office/drawing/2014/main" id="{33FB0C19-C73F-4CB5-AA73-B5229D9A7D73}"/>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5387589" y="1138016"/>
              <a:ext cx="1020495" cy="284400"/>
            </a:xfrm>
            <a:prstGeom prst="rect">
              <a:avLst/>
            </a:prstGeom>
          </p:spPr>
        </p:pic>
      </p:grpSp>
      <p:grpSp>
        <p:nvGrpSpPr>
          <p:cNvPr id="7" name="Groep 6">
            <a:extLst>
              <a:ext uri="{FF2B5EF4-FFF2-40B4-BE49-F238E27FC236}">
                <a16:creationId xmlns:a16="http://schemas.microsoft.com/office/drawing/2014/main" id="{273C7653-91A9-4119-878B-DB7C831821FD}"/>
              </a:ext>
            </a:extLst>
          </p:cNvPr>
          <p:cNvGrpSpPr/>
          <p:nvPr/>
        </p:nvGrpSpPr>
        <p:grpSpPr>
          <a:xfrm>
            <a:off x="8161847" y="680283"/>
            <a:ext cx="2313823" cy="1620000"/>
            <a:chOff x="8199539" y="933965"/>
            <a:chExt cx="2313823" cy="1620000"/>
          </a:xfrm>
        </p:grpSpPr>
        <p:pic>
          <p:nvPicPr>
            <p:cNvPr id="8" name="Afbeelding 7">
              <a:extLst>
                <a:ext uri="{FF2B5EF4-FFF2-40B4-BE49-F238E27FC236}">
                  <a16:creationId xmlns:a16="http://schemas.microsoft.com/office/drawing/2014/main" id="{D4778699-1FFA-4727-83AD-810C70073E22}"/>
                </a:ext>
              </a:extLst>
            </p:cNvPr>
            <p:cNvPicPr>
              <a:picLocks noChangeAspect="1"/>
            </p:cNvPicPr>
            <p:nvPr/>
          </p:nvPicPr>
          <p:blipFill>
            <a:blip r:embed="rId7" cstate="screen">
              <a:duotone>
                <a:prstClr val="black"/>
                <a:schemeClr val="tx2">
                  <a:tint val="45000"/>
                  <a:satMod val="400000"/>
                </a:schemeClr>
              </a:duotone>
              <a:extLst>
                <a:ext uri="{28A0092B-C50C-407E-A947-70E740481C1C}">
                  <a14:useLocalDpi xmlns:a14="http://schemas.microsoft.com/office/drawing/2010/main"/>
                </a:ext>
              </a:extLst>
            </a:blip>
            <a:stretch>
              <a:fillRect/>
            </a:stretch>
          </p:blipFill>
          <p:spPr>
            <a:xfrm>
              <a:off x="8199539" y="933965"/>
              <a:ext cx="1245657" cy="1620000"/>
            </a:xfrm>
            <a:prstGeom prst="rect">
              <a:avLst/>
            </a:prstGeom>
          </p:spPr>
        </p:pic>
        <p:pic>
          <p:nvPicPr>
            <p:cNvPr id="9" name="Afbeelding 8">
              <a:extLst>
                <a:ext uri="{FF2B5EF4-FFF2-40B4-BE49-F238E27FC236}">
                  <a16:creationId xmlns:a16="http://schemas.microsoft.com/office/drawing/2014/main" id="{2AA75FA7-E09E-4579-9369-0BCE61ED4F18}"/>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9216833" y="1122722"/>
              <a:ext cx="1296529" cy="284400"/>
            </a:xfrm>
            <a:prstGeom prst="rect">
              <a:avLst/>
            </a:prstGeom>
          </p:spPr>
        </p:pic>
      </p:grpSp>
      <p:grpSp>
        <p:nvGrpSpPr>
          <p:cNvPr id="10" name="Groep 9">
            <a:extLst>
              <a:ext uri="{FF2B5EF4-FFF2-40B4-BE49-F238E27FC236}">
                <a16:creationId xmlns:a16="http://schemas.microsoft.com/office/drawing/2014/main" id="{2E14DC73-F6E9-4F65-BD92-C71B45CE151A}"/>
              </a:ext>
            </a:extLst>
          </p:cNvPr>
          <p:cNvGrpSpPr/>
          <p:nvPr/>
        </p:nvGrpSpPr>
        <p:grpSpPr>
          <a:xfrm>
            <a:off x="4482347" y="4077914"/>
            <a:ext cx="2106662" cy="1620000"/>
            <a:chOff x="4652453" y="4309907"/>
            <a:chExt cx="2106662" cy="1620000"/>
          </a:xfrm>
        </p:grpSpPr>
        <p:pic>
          <p:nvPicPr>
            <p:cNvPr id="11" name="Afbeelding 10">
              <a:extLst>
                <a:ext uri="{FF2B5EF4-FFF2-40B4-BE49-F238E27FC236}">
                  <a16:creationId xmlns:a16="http://schemas.microsoft.com/office/drawing/2014/main" id="{855FD8FF-7427-4049-8EB6-AFD4280C2CC6}"/>
                </a:ext>
              </a:extLst>
            </p:cNvPr>
            <p:cNvPicPr>
              <a:picLocks noChangeAspect="1"/>
            </p:cNvPicPr>
            <p:nvPr/>
          </p:nvPicPr>
          <p:blipFill>
            <a:blip r:embed="rId9" cstate="screen">
              <a:duotone>
                <a:prstClr val="black"/>
                <a:schemeClr val="tx2">
                  <a:tint val="45000"/>
                  <a:satMod val="400000"/>
                </a:schemeClr>
              </a:duotone>
              <a:extLst>
                <a:ext uri="{28A0092B-C50C-407E-A947-70E740481C1C}">
                  <a14:useLocalDpi xmlns:a14="http://schemas.microsoft.com/office/drawing/2010/main"/>
                </a:ext>
              </a:extLst>
            </a:blip>
            <a:stretch>
              <a:fillRect/>
            </a:stretch>
          </p:blipFill>
          <p:spPr>
            <a:xfrm>
              <a:off x="4652453" y="4309907"/>
              <a:ext cx="1197931" cy="1620000"/>
            </a:xfrm>
            <a:prstGeom prst="rect">
              <a:avLst/>
            </a:prstGeom>
          </p:spPr>
        </p:pic>
        <p:pic>
          <p:nvPicPr>
            <p:cNvPr id="12" name="Afbeelding 11">
              <a:extLst>
                <a:ext uri="{FF2B5EF4-FFF2-40B4-BE49-F238E27FC236}">
                  <a16:creationId xmlns:a16="http://schemas.microsoft.com/office/drawing/2014/main" id="{4DBCB0C5-0347-4EC8-B246-A4E97846E222}"/>
                </a:ext>
              </a:extLst>
            </p:cNvPr>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5621515" y="4571286"/>
              <a:ext cx="1137600" cy="284400"/>
            </a:xfrm>
            <a:prstGeom prst="rect">
              <a:avLst/>
            </a:prstGeom>
          </p:spPr>
        </p:pic>
      </p:grpSp>
      <p:grpSp>
        <p:nvGrpSpPr>
          <p:cNvPr id="13" name="Groep 12">
            <a:extLst>
              <a:ext uri="{FF2B5EF4-FFF2-40B4-BE49-F238E27FC236}">
                <a16:creationId xmlns:a16="http://schemas.microsoft.com/office/drawing/2014/main" id="{03F8CBB2-4AFA-45F0-B4FA-09E8F8684FD7}"/>
              </a:ext>
            </a:extLst>
          </p:cNvPr>
          <p:cNvGrpSpPr/>
          <p:nvPr/>
        </p:nvGrpSpPr>
        <p:grpSpPr>
          <a:xfrm>
            <a:off x="8011918" y="4077914"/>
            <a:ext cx="1619278" cy="1620000"/>
            <a:chOff x="8136724" y="4373253"/>
            <a:chExt cx="1619278" cy="1620000"/>
          </a:xfrm>
        </p:grpSpPr>
        <p:pic>
          <p:nvPicPr>
            <p:cNvPr id="14" name="Afbeelding 13">
              <a:extLst>
                <a:ext uri="{FF2B5EF4-FFF2-40B4-BE49-F238E27FC236}">
                  <a16:creationId xmlns:a16="http://schemas.microsoft.com/office/drawing/2014/main" id="{978E8BEC-4467-4FA1-8019-2299741DCDCB}"/>
                </a:ext>
              </a:extLst>
            </p:cNvPr>
            <p:cNvPicPr>
              <a:picLocks noChangeAspect="1"/>
            </p:cNvPicPr>
            <p:nvPr/>
          </p:nvPicPr>
          <p:blipFill>
            <a:blip r:embed="rId11" cstate="screen">
              <a:duotone>
                <a:prstClr val="black"/>
                <a:schemeClr val="tx2">
                  <a:tint val="45000"/>
                  <a:satMod val="400000"/>
                </a:schemeClr>
              </a:duotone>
              <a:extLst>
                <a:ext uri="{28A0092B-C50C-407E-A947-70E740481C1C}">
                  <a14:useLocalDpi xmlns:a14="http://schemas.microsoft.com/office/drawing/2010/main"/>
                </a:ext>
              </a:extLst>
            </a:blip>
            <a:stretch>
              <a:fillRect/>
            </a:stretch>
          </p:blipFill>
          <p:spPr>
            <a:xfrm>
              <a:off x="8136724" y="4373253"/>
              <a:ext cx="1371286" cy="1620000"/>
            </a:xfrm>
            <a:prstGeom prst="rect">
              <a:avLst/>
            </a:prstGeom>
          </p:spPr>
        </p:pic>
        <p:pic>
          <p:nvPicPr>
            <p:cNvPr id="15" name="Afbeelding 14">
              <a:extLst>
                <a:ext uri="{FF2B5EF4-FFF2-40B4-BE49-F238E27FC236}">
                  <a16:creationId xmlns:a16="http://schemas.microsoft.com/office/drawing/2014/main" id="{5565CB0B-4753-4EE7-A7D0-7E57CFF29B2F}"/>
                </a:ext>
              </a:extLst>
            </p:cNvPr>
            <p:cNvPicPr>
              <a:picLocks noChangeAspect="1"/>
            </p:cNvPicPr>
            <p:nvPr/>
          </p:nvPicPr>
          <p:blipFill>
            <a:blip r:embed="rId12" cstate="screen">
              <a:extLst>
                <a:ext uri="{28A0092B-C50C-407E-A947-70E740481C1C}">
                  <a14:useLocalDpi xmlns:a14="http://schemas.microsoft.com/office/drawing/2010/main"/>
                </a:ext>
              </a:extLst>
            </a:blip>
            <a:stretch>
              <a:fillRect/>
            </a:stretch>
          </p:blipFill>
          <p:spPr>
            <a:xfrm>
              <a:off x="9195567" y="4571286"/>
              <a:ext cx="560435" cy="284400"/>
            </a:xfrm>
            <a:prstGeom prst="rect">
              <a:avLst/>
            </a:prstGeom>
          </p:spPr>
        </p:pic>
      </p:grpSp>
      <p:sp>
        <p:nvSpPr>
          <p:cNvPr id="16" name="Tekstvak 15">
            <a:extLst>
              <a:ext uri="{FF2B5EF4-FFF2-40B4-BE49-F238E27FC236}">
                <a16:creationId xmlns:a16="http://schemas.microsoft.com/office/drawing/2014/main" id="{0003A124-19E3-4F04-957B-286D9E720EB1}"/>
              </a:ext>
            </a:extLst>
          </p:cNvPr>
          <p:cNvSpPr txBox="1"/>
          <p:nvPr/>
        </p:nvSpPr>
        <p:spPr>
          <a:xfrm>
            <a:off x="5399093" y="1161819"/>
            <a:ext cx="2327167" cy="1815882"/>
          </a:xfrm>
          <a:prstGeom prst="rect">
            <a:avLst/>
          </a:prstGeom>
          <a:noFill/>
        </p:spPr>
        <p:txBody>
          <a:bodyPr wrap="square" rtlCol="0">
            <a:spAutoFit/>
          </a:bodyPr>
          <a:lstStyle/>
          <a:p>
            <a:r>
              <a:rPr lang="nl-NL" sz="1600">
                <a:latin typeface="Raleway" panose="020B0503030101060003" pitchFamily="34" charset="0"/>
                <a:cs typeface="Futura Medium" panose="020B0602020204020303" pitchFamily="34" charset="-79"/>
              </a:rPr>
              <a:t>Stel jezelf de vraag of je blootgesteld wordt aan omgevingsrisico’s en of dat voorkomen kan worden. Het gaat om jouw eigen gezondheid.</a:t>
            </a:r>
          </a:p>
        </p:txBody>
      </p:sp>
      <p:sp>
        <p:nvSpPr>
          <p:cNvPr id="17" name="Tekstvak 16">
            <a:extLst>
              <a:ext uri="{FF2B5EF4-FFF2-40B4-BE49-F238E27FC236}">
                <a16:creationId xmlns:a16="http://schemas.microsoft.com/office/drawing/2014/main" id="{9D51B690-AB6F-484E-94CB-93106671F54C}"/>
              </a:ext>
            </a:extLst>
          </p:cNvPr>
          <p:cNvSpPr txBox="1"/>
          <p:nvPr/>
        </p:nvSpPr>
        <p:spPr>
          <a:xfrm>
            <a:off x="9153974" y="1168734"/>
            <a:ext cx="2750004" cy="1815882"/>
          </a:xfrm>
          <a:prstGeom prst="rect">
            <a:avLst/>
          </a:prstGeom>
          <a:noFill/>
        </p:spPr>
        <p:txBody>
          <a:bodyPr wrap="square" rtlCol="0">
            <a:spAutoFit/>
          </a:bodyPr>
          <a:lstStyle/>
          <a:p>
            <a:r>
              <a:rPr lang="nl-NL" sz="1600">
                <a:latin typeface="Raleway" panose="020B0503030101060003" pitchFamily="34" charset="0"/>
                <a:cs typeface="Futura Medium" panose="020B0602020204020303" pitchFamily="34" charset="-79"/>
              </a:rPr>
              <a:t>Zijn maatregelen genomen zodat verantwoord gewerkt </a:t>
            </a:r>
          </a:p>
          <a:p>
            <a:r>
              <a:rPr lang="nl-NL" sz="1600">
                <a:latin typeface="Raleway" panose="020B0503030101060003" pitchFamily="34" charset="0"/>
                <a:cs typeface="Futura Medium" panose="020B0602020204020303" pitchFamily="34" charset="-79"/>
              </a:rPr>
              <a:t>kan worden? Denk bijvoorbeeld aan de juiste afscherming van de werkplek.</a:t>
            </a:r>
          </a:p>
        </p:txBody>
      </p:sp>
      <p:sp>
        <p:nvSpPr>
          <p:cNvPr id="18" name="Tekstvak 17">
            <a:extLst>
              <a:ext uri="{FF2B5EF4-FFF2-40B4-BE49-F238E27FC236}">
                <a16:creationId xmlns:a16="http://schemas.microsoft.com/office/drawing/2014/main" id="{18E12287-FCE7-45F7-A028-55E34F3CE79A}"/>
              </a:ext>
            </a:extLst>
          </p:cNvPr>
          <p:cNvSpPr txBox="1"/>
          <p:nvPr/>
        </p:nvSpPr>
        <p:spPr>
          <a:xfrm>
            <a:off x="5478080" y="4623693"/>
            <a:ext cx="2533838" cy="1569660"/>
          </a:xfrm>
          <a:prstGeom prst="rect">
            <a:avLst/>
          </a:prstGeom>
          <a:noFill/>
        </p:spPr>
        <p:txBody>
          <a:bodyPr wrap="square" rtlCol="0">
            <a:spAutoFit/>
          </a:bodyPr>
          <a:lstStyle/>
          <a:p>
            <a:r>
              <a:rPr lang="nl-NL" sz="1600">
                <a:latin typeface="Raleway" panose="020B0503030101060003" pitchFamily="34" charset="0"/>
                <a:cs typeface="Futura Medium" panose="020B0602020204020303" pitchFamily="34" charset="-79"/>
              </a:rPr>
              <a:t>Wat kun jij nog meer doen voordat de werkzaamheden op de meest veilige manier uitgevoerd kunnen worden?</a:t>
            </a:r>
          </a:p>
        </p:txBody>
      </p:sp>
      <p:sp>
        <p:nvSpPr>
          <p:cNvPr id="20" name="Tekstvak 19">
            <a:extLst>
              <a:ext uri="{FF2B5EF4-FFF2-40B4-BE49-F238E27FC236}">
                <a16:creationId xmlns:a16="http://schemas.microsoft.com/office/drawing/2014/main" id="{88185688-CA9C-48FE-B391-493E43E7A6DE}"/>
              </a:ext>
            </a:extLst>
          </p:cNvPr>
          <p:cNvSpPr txBox="1"/>
          <p:nvPr/>
        </p:nvSpPr>
        <p:spPr>
          <a:xfrm>
            <a:off x="9141235" y="4560347"/>
            <a:ext cx="2668869" cy="1815882"/>
          </a:xfrm>
          <a:prstGeom prst="rect">
            <a:avLst/>
          </a:prstGeom>
          <a:noFill/>
        </p:spPr>
        <p:txBody>
          <a:bodyPr wrap="square" rtlCol="0">
            <a:spAutoFit/>
          </a:bodyPr>
          <a:lstStyle/>
          <a:p>
            <a:r>
              <a:rPr lang="nl-NL" sz="1600">
                <a:latin typeface="Raleway" panose="020B0503030101060003" pitchFamily="34" charset="0"/>
                <a:cs typeface="Futura Medium" panose="020B0602020204020303" pitchFamily="34" charset="-79"/>
              </a:rPr>
              <a:t>De benodigde veiligheidsmaatregelen zijn genomen, regels worden nageleefd en onnodige risico’s worden vermeden. Je mag aan de slag!</a:t>
            </a:r>
          </a:p>
        </p:txBody>
      </p:sp>
    </p:spTree>
    <p:custDataLst>
      <p:tags r:id="rId1"/>
    </p:custDataLst>
    <p:extLst>
      <p:ext uri="{BB962C8B-B14F-4D97-AF65-F5344CB8AC3E}">
        <p14:creationId xmlns:p14="http://schemas.microsoft.com/office/powerpoint/2010/main" val="2016391399"/>
      </p:ext>
    </p:extLst>
  </p:cSld>
  <p:clrMapOvr>
    <a:masterClrMapping/>
  </p:clrMapOvr>
  <p:transition spd="slow">
    <p:push dir="u"/>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Afbeelding 6">
            <a:extLst>
              <a:ext uri="{FF2B5EF4-FFF2-40B4-BE49-F238E27FC236}">
                <a16:creationId xmlns:a16="http://schemas.microsoft.com/office/drawing/2014/main" id="{AB412BF3-D140-556E-2E8F-83808FA225AB}"/>
              </a:ext>
            </a:extLst>
          </p:cNvPr>
          <p:cNvPicPr>
            <a:picLocks noChangeAspect="1"/>
          </p:cNvPicPr>
          <p:nvPr/>
        </p:nvPicPr>
        <p:blipFill rotWithShape="1">
          <a:blip r:embed="rId4" cstate="print">
            <a:extLst>
              <a:ext uri="{28A0092B-C50C-407E-A947-70E740481C1C}">
                <a14:useLocalDpi xmlns:a14="http://schemas.microsoft.com/office/drawing/2010/main"/>
              </a:ext>
            </a:extLst>
          </a:blip>
          <a:srcRect/>
          <a:stretch/>
        </p:blipFill>
        <p:spPr>
          <a:xfrm>
            <a:off x="8475786" y="202421"/>
            <a:ext cx="3560884" cy="6458298"/>
          </a:xfrm>
          <a:prstGeom prst="rect">
            <a:avLst/>
          </a:prstGeom>
        </p:spPr>
      </p:pic>
      <p:sp>
        <p:nvSpPr>
          <p:cNvPr id="2" name="Titel 1">
            <a:extLst>
              <a:ext uri="{FF2B5EF4-FFF2-40B4-BE49-F238E27FC236}">
                <a16:creationId xmlns:a16="http://schemas.microsoft.com/office/drawing/2014/main" id="{1D996FC1-6FB6-D245-AF62-B0ECBFA77374}"/>
              </a:ext>
            </a:extLst>
          </p:cNvPr>
          <p:cNvSpPr>
            <a:spLocks noGrp="1"/>
          </p:cNvSpPr>
          <p:nvPr>
            <p:ph type="title"/>
          </p:nvPr>
        </p:nvSpPr>
        <p:spPr>
          <a:solidFill>
            <a:srgbClr val="00B1EB"/>
          </a:solidFill>
        </p:spPr>
        <p:txBody>
          <a:bodyPr>
            <a:normAutofit/>
          </a:bodyPr>
          <a:lstStyle/>
          <a:p>
            <a:r>
              <a:rPr lang="nl-NL">
                <a:solidFill>
                  <a:schemeClr val="bg1"/>
                </a:solidFill>
              </a:rPr>
              <a:t>Wat is omgevingsveiligheid?</a:t>
            </a:r>
          </a:p>
        </p:txBody>
      </p:sp>
      <p:sp>
        <p:nvSpPr>
          <p:cNvPr id="3" name="Tijdelijke aanduiding voor inhoud 2">
            <a:extLst>
              <a:ext uri="{FF2B5EF4-FFF2-40B4-BE49-F238E27FC236}">
                <a16:creationId xmlns:a16="http://schemas.microsoft.com/office/drawing/2014/main" id="{8880BA25-BFEB-7A49-B327-7F29CCB5C0DC}"/>
              </a:ext>
            </a:extLst>
          </p:cNvPr>
          <p:cNvSpPr>
            <a:spLocks noGrp="1"/>
          </p:cNvSpPr>
          <p:nvPr>
            <p:ph sz="half" idx="1"/>
          </p:nvPr>
        </p:nvSpPr>
        <p:spPr>
          <a:xfrm>
            <a:off x="357806" y="1342048"/>
            <a:ext cx="7922128" cy="5760800"/>
          </a:xfrm>
        </p:spPr>
        <p:txBody>
          <a:bodyPr>
            <a:normAutofit/>
          </a:bodyPr>
          <a:lstStyle/>
          <a:p>
            <a:pPr marL="0" indent="0">
              <a:lnSpc>
                <a:spcPct val="100000"/>
              </a:lnSpc>
              <a:buNone/>
            </a:pPr>
            <a:r>
              <a:rPr lang="nl-NL">
                <a:solidFill>
                  <a:srgbClr val="00B1EB"/>
                </a:solidFill>
                <a:latin typeface="Raleway ExtraBold" panose="020B0903030101060003" pitchFamily="34" charset="0"/>
                <a:ea typeface="Open Sans Light" panose="020B0306030504020204" pitchFamily="34" charset="0"/>
                <a:cs typeface="Open Sans Light" panose="020B0306030504020204" pitchFamily="34" charset="0"/>
              </a:rPr>
              <a:t>Omgevingsveiligheid</a:t>
            </a:r>
            <a:r>
              <a:rPr lang="nl-NL">
                <a:solidFill>
                  <a:srgbClr val="5B6269"/>
                </a:solidFill>
                <a:latin typeface="Raleway" panose="020B0503030101060003" pitchFamily="34" charset="0"/>
                <a:ea typeface="Open Sans Light" panose="020B0306030504020204" pitchFamily="34" charset="0"/>
                <a:cs typeface="Open Sans Light" panose="020B0306030504020204" pitchFamily="34" charset="0"/>
              </a:rPr>
              <a:t> is de veiligheidssituatie in een gebied dat direct of indirect geraakt kan worden door het realiseren, onderhouden en slopen van publieke werken en gebouwen.</a:t>
            </a:r>
          </a:p>
          <a:p>
            <a:pPr marL="0" indent="0">
              <a:lnSpc>
                <a:spcPct val="100000"/>
              </a:lnSpc>
              <a:buNone/>
            </a:pPr>
            <a:r>
              <a:rPr lang="nl-NL">
                <a:solidFill>
                  <a:srgbClr val="5B6269"/>
                </a:solidFill>
                <a:latin typeface="Raleway" panose="020B0503030101060003" pitchFamily="34" charset="0"/>
                <a:ea typeface="Open Sans Light" panose="020B0306030504020204" pitchFamily="34" charset="0"/>
                <a:cs typeface="Open Sans Light" panose="020B0306030504020204" pitchFamily="34" charset="0"/>
              </a:rPr>
              <a:t>Niet alleen de veiligheid van onszelf is van groot belang. Ook moeten we de veiligheid van </a:t>
            </a:r>
            <a:r>
              <a:rPr lang="nl-NL">
                <a:solidFill>
                  <a:srgbClr val="00B1EB"/>
                </a:solidFill>
                <a:latin typeface="Raleway ExtraBold" panose="020B0903030101060003" pitchFamily="34" charset="0"/>
                <a:ea typeface="Open Sans Light" panose="020B0306030504020204" pitchFamily="34" charset="0"/>
                <a:cs typeface="Open Sans Light" panose="020B0306030504020204" pitchFamily="34" charset="0"/>
              </a:rPr>
              <a:t>omstanders</a:t>
            </a:r>
            <a:r>
              <a:rPr lang="nl-NL">
                <a:solidFill>
                  <a:srgbClr val="5B6269"/>
                </a:solidFill>
                <a:latin typeface="Raleway" panose="020B0503030101060003" pitchFamily="34" charset="0"/>
                <a:ea typeface="Open Sans Light" panose="020B0306030504020204" pitchFamily="34" charset="0"/>
                <a:cs typeface="Open Sans Light" panose="020B0306030504020204" pitchFamily="34" charset="0"/>
              </a:rPr>
              <a:t> die langs onze projecten komen garanderen. Om dit te doen wordt vaak een omgevingsvergunning of een </a:t>
            </a:r>
            <a:r>
              <a:rPr lang="nl-NL">
                <a:solidFill>
                  <a:srgbClr val="00B1EB"/>
                </a:solidFill>
                <a:latin typeface="Raleway ExtraBold" panose="020B0903030101060003" pitchFamily="34" charset="0"/>
                <a:ea typeface="Open Sans Light" panose="020B0306030504020204" pitchFamily="34" charset="0"/>
                <a:cs typeface="Open Sans Light" panose="020B0306030504020204" pitchFamily="34" charset="0"/>
              </a:rPr>
              <a:t>BLVC-plan</a:t>
            </a:r>
            <a:r>
              <a:rPr lang="nl-NL">
                <a:solidFill>
                  <a:srgbClr val="5B6269"/>
                </a:solidFill>
                <a:latin typeface="Raleway" panose="020B0503030101060003" pitchFamily="34" charset="0"/>
                <a:ea typeface="Open Sans Light" panose="020B0306030504020204" pitchFamily="34" charset="0"/>
                <a:cs typeface="Open Sans Light" panose="020B0306030504020204" pitchFamily="34" charset="0"/>
              </a:rPr>
              <a:t> (bereikbaarheid-leefbaarheid, veiligheid-, en communicatie) opgesteld. Hierin staan afspraken over transportroutes, hijszones en bijv. omleidingen in het verkeer.</a:t>
            </a:r>
          </a:p>
          <a:p>
            <a:pPr marL="0" indent="0">
              <a:lnSpc>
                <a:spcPct val="100000"/>
              </a:lnSpc>
              <a:buNone/>
            </a:pPr>
            <a:r>
              <a:rPr lang="nl-NL">
                <a:solidFill>
                  <a:srgbClr val="5B6269"/>
                </a:solidFill>
                <a:latin typeface="Raleway" panose="020B0503030101060003" pitchFamily="34" charset="0"/>
                <a:ea typeface="Open Sans Light" panose="020B0306030504020204" pitchFamily="34" charset="0"/>
                <a:cs typeface="Open Sans Light" panose="020B0306030504020204" pitchFamily="34" charset="0"/>
              </a:rPr>
              <a:t>Op projecten waar de omgeving een belangrijk issue is wordt een omgevingsmanager aangesteld, die zich in het bijzonder bezig houdt met het </a:t>
            </a:r>
            <a:r>
              <a:rPr lang="nl-NL">
                <a:solidFill>
                  <a:srgbClr val="00B1EB"/>
                </a:solidFill>
                <a:latin typeface="Raleway ExtraBold" panose="020B0903030101060003" pitchFamily="34" charset="0"/>
                <a:ea typeface="Open Sans Light" panose="020B0306030504020204" pitchFamily="34" charset="0"/>
                <a:cs typeface="Open Sans Light" panose="020B0306030504020204" pitchFamily="34" charset="0"/>
              </a:rPr>
              <a:t>informeren</a:t>
            </a:r>
            <a:r>
              <a:rPr lang="nl-NL">
                <a:solidFill>
                  <a:srgbClr val="5B6269"/>
                </a:solidFill>
                <a:latin typeface="Raleway" panose="020B0503030101060003" pitchFamily="34" charset="0"/>
                <a:ea typeface="Open Sans Light" panose="020B0306030504020204" pitchFamily="34" charset="0"/>
                <a:cs typeface="Open Sans Light" panose="020B0306030504020204" pitchFamily="34" charset="0"/>
              </a:rPr>
              <a:t> van en het afstemmen met de omgeving. </a:t>
            </a:r>
          </a:p>
          <a:p>
            <a:pPr marL="0" indent="0">
              <a:lnSpc>
                <a:spcPct val="100000"/>
              </a:lnSpc>
              <a:buNone/>
            </a:pPr>
            <a:endParaRPr lang="nl-NL">
              <a:latin typeface="Raleway" panose="020B0503030101060003" pitchFamily="34" charset="0"/>
              <a:ea typeface="Open Sans Light" panose="020B0306030504020204" pitchFamily="34" charset="0"/>
              <a:cs typeface="Open Sans Light" panose="020B0306030504020204" pitchFamily="34" charset="0"/>
            </a:endParaRPr>
          </a:p>
          <a:p>
            <a:pPr marL="0" indent="0">
              <a:lnSpc>
                <a:spcPct val="100000"/>
              </a:lnSpc>
              <a:buNone/>
            </a:pPr>
            <a:endParaRPr lang="nl-NL">
              <a:latin typeface="Raleway" panose="020B0503030101060003" pitchFamily="34" charset="0"/>
              <a:ea typeface="Open Sans Light" panose="020B0306030504020204" pitchFamily="34" charset="0"/>
              <a:cs typeface="Open Sans Light" panose="020B0306030504020204" pitchFamily="34" charset="0"/>
            </a:endParaRPr>
          </a:p>
        </p:txBody>
      </p:sp>
      <p:grpSp>
        <p:nvGrpSpPr>
          <p:cNvPr id="29" name="Groep 28">
            <a:extLst>
              <a:ext uri="{FF2B5EF4-FFF2-40B4-BE49-F238E27FC236}">
                <a16:creationId xmlns:a16="http://schemas.microsoft.com/office/drawing/2014/main" id="{42EC9F4D-8884-E23C-BF25-53FEA77B2132}"/>
              </a:ext>
            </a:extLst>
          </p:cNvPr>
          <p:cNvGrpSpPr/>
          <p:nvPr/>
        </p:nvGrpSpPr>
        <p:grpSpPr>
          <a:xfrm>
            <a:off x="10773489" y="202421"/>
            <a:ext cx="1588496" cy="673073"/>
            <a:chOff x="10785973" y="156784"/>
            <a:chExt cx="1574536" cy="661879"/>
          </a:xfrm>
        </p:grpSpPr>
        <p:pic>
          <p:nvPicPr>
            <p:cNvPr id="30" name="Afbeelding 61">
              <a:extLst>
                <a:ext uri="{FF2B5EF4-FFF2-40B4-BE49-F238E27FC236}">
                  <a16:creationId xmlns:a16="http://schemas.microsoft.com/office/drawing/2014/main" id="{E0C3347D-B7B1-8B6D-05F2-C6C3499C08E0}"/>
                </a:ext>
              </a:extLst>
            </p:cNvPr>
            <p:cNvPicPr>
              <a:picLocks noChangeAspect="1"/>
            </p:cNvPicPr>
            <p:nvPr/>
          </p:nvPicPr>
          <p:blipFill>
            <a:blip r:embed="rId5">
              <a:extLst>
                <a:ext uri="{96DAC541-7B7A-43D3-8B79-37D633B846F1}">
                  <asvg:svgBlip xmlns:asvg="http://schemas.microsoft.com/office/drawing/2016/SVG/main" r:embed="rId6"/>
                </a:ext>
              </a:extLst>
            </a:blip>
            <a:srcRect/>
            <a:stretch/>
          </p:blipFill>
          <p:spPr>
            <a:xfrm>
              <a:off x="10797865" y="156784"/>
              <a:ext cx="1394135" cy="304654"/>
            </a:xfrm>
            <a:prstGeom prst="rect">
              <a:avLst/>
            </a:prstGeom>
          </p:spPr>
        </p:pic>
        <p:sp>
          <p:nvSpPr>
            <p:cNvPr id="31" name="Tekstvak 30">
              <a:extLst>
                <a:ext uri="{FF2B5EF4-FFF2-40B4-BE49-F238E27FC236}">
                  <a16:creationId xmlns:a16="http://schemas.microsoft.com/office/drawing/2014/main" id="{7180645C-6935-D8EE-04AF-BF7788868F4E}"/>
                </a:ext>
              </a:extLst>
            </p:cNvPr>
            <p:cNvSpPr txBox="1"/>
            <p:nvPr/>
          </p:nvSpPr>
          <p:spPr>
            <a:xfrm>
              <a:off x="10785973" y="190327"/>
              <a:ext cx="1574536" cy="226993"/>
            </a:xfrm>
            <a:prstGeom prst="rect">
              <a:avLst/>
            </a:prstGeom>
            <a:noFill/>
          </p:spPr>
          <p:txBody>
            <a:bodyPr wrap="square" rtlCol="0">
              <a:spAutoFit/>
            </a:bodyPr>
            <a:lstStyle>
              <a:defPPr>
                <a:defRPr lang="nl-NL"/>
              </a:defPPr>
              <a:lvl1pPr>
                <a:defRPr sz="1000" b="1">
                  <a:solidFill>
                    <a:schemeClr val="bg1"/>
                  </a:solidFill>
                  <a:latin typeface="Raleway" panose="020B0503030101060003"/>
                </a:defRPr>
              </a:lvl1pPr>
            </a:lstStyle>
            <a:p>
              <a:r>
                <a:rPr lang="nl-NL" sz="900"/>
                <a:t>Omgevingsveiligheid</a:t>
              </a:r>
            </a:p>
          </p:txBody>
        </p:sp>
        <p:pic>
          <p:nvPicPr>
            <p:cNvPr id="32" name="Afbeelding 61">
              <a:extLst>
                <a:ext uri="{FF2B5EF4-FFF2-40B4-BE49-F238E27FC236}">
                  <a16:creationId xmlns:a16="http://schemas.microsoft.com/office/drawing/2014/main" id="{8B09D052-EF55-1F21-B0FE-710F750AB51D}"/>
                </a:ext>
              </a:extLst>
            </p:cNvPr>
            <p:cNvPicPr>
              <a:picLocks noChangeAspect="1"/>
            </p:cNvPicPr>
            <p:nvPr/>
          </p:nvPicPr>
          <p:blipFill>
            <a:blip r:embed="rId7">
              <a:extLst>
                <a:ext uri="{96DAC541-7B7A-43D3-8B79-37D633B846F1}">
                  <asvg:svgBlip xmlns:asvg="http://schemas.microsoft.com/office/drawing/2016/SVG/main" r:embed="rId8"/>
                </a:ext>
              </a:extLst>
            </a:blip>
            <a:srcRect/>
            <a:stretch/>
          </p:blipFill>
          <p:spPr>
            <a:xfrm>
              <a:off x="10794690" y="514009"/>
              <a:ext cx="1397330" cy="304654"/>
            </a:xfrm>
            <a:prstGeom prst="rect">
              <a:avLst/>
            </a:prstGeom>
          </p:spPr>
        </p:pic>
        <p:sp>
          <p:nvSpPr>
            <p:cNvPr id="33" name="Tekstvak 32">
              <a:extLst>
                <a:ext uri="{FF2B5EF4-FFF2-40B4-BE49-F238E27FC236}">
                  <a16:creationId xmlns:a16="http://schemas.microsoft.com/office/drawing/2014/main" id="{84C5AB1B-2BBF-E9EE-F2EB-D25CAE4D925D}"/>
                </a:ext>
              </a:extLst>
            </p:cNvPr>
            <p:cNvSpPr txBox="1"/>
            <p:nvPr/>
          </p:nvSpPr>
          <p:spPr>
            <a:xfrm>
              <a:off x="10785974" y="550749"/>
              <a:ext cx="1320139" cy="226993"/>
            </a:xfrm>
            <a:prstGeom prst="rect">
              <a:avLst/>
            </a:prstGeom>
            <a:noFill/>
          </p:spPr>
          <p:txBody>
            <a:bodyPr wrap="square" rtlCol="0">
              <a:spAutoFit/>
            </a:bodyPr>
            <a:lstStyle/>
            <a:p>
              <a:r>
                <a:rPr lang="nl-NL" sz="900" b="1">
                  <a:solidFill>
                    <a:srgbClr val="43505E"/>
                  </a:solidFill>
                  <a:latin typeface="Raleway" panose="020B0503030101060003"/>
                </a:rPr>
                <a:t>Omwonenden</a:t>
              </a:r>
            </a:p>
          </p:txBody>
        </p:sp>
      </p:grpSp>
      <p:sp>
        <p:nvSpPr>
          <p:cNvPr id="37" name="Tekstvak 36">
            <a:extLst>
              <a:ext uri="{FF2B5EF4-FFF2-40B4-BE49-F238E27FC236}">
                <a16:creationId xmlns:a16="http://schemas.microsoft.com/office/drawing/2014/main" id="{6E6AA806-EA0E-B566-9017-B2FE6BEBCF8D}"/>
              </a:ext>
            </a:extLst>
          </p:cNvPr>
          <p:cNvSpPr txBox="1"/>
          <p:nvPr/>
        </p:nvSpPr>
        <p:spPr>
          <a:xfrm>
            <a:off x="10889672" y="1342048"/>
            <a:ext cx="184731" cy="246221"/>
          </a:xfrm>
          <a:prstGeom prst="rect">
            <a:avLst/>
          </a:prstGeom>
          <a:noFill/>
        </p:spPr>
        <p:txBody>
          <a:bodyPr wrap="none" rtlCol="0">
            <a:spAutoFit/>
          </a:bodyPr>
          <a:lstStyle/>
          <a:p>
            <a:endParaRPr lang="nl-NL" sz="1000" b="1">
              <a:solidFill>
                <a:srgbClr val="43505E"/>
              </a:solidFill>
              <a:latin typeface="Raleway" panose="020B0503030101060003" pitchFamily="34" charset="0"/>
            </a:endParaRPr>
          </a:p>
        </p:txBody>
      </p:sp>
      <p:pic>
        <p:nvPicPr>
          <p:cNvPr id="4" name="Afbeelding 61">
            <a:extLst>
              <a:ext uri="{FF2B5EF4-FFF2-40B4-BE49-F238E27FC236}">
                <a16:creationId xmlns:a16="http://schemas.microsoft.com/office/drawing/2014/main" id="{5AE6E621-069F-F93A-2E30-3CC32F0F8907}"/>
              </a:ext>
            </a:extLst>
          </p:cNvPr>
          <p:cNvPicPr>
            <a:picLocks noChangeAspect="1"/>
          </p:cNvPicPr>
          <p:nvPr/>
        </p:nvPicPr>
        <p:blipFill>
          <a:blip r:embed="rId7">
            <a:extLst>
              <a:ext uri="{96DAC541-7B7A-43D3-8B79-37D633B846F1}">
                <asvg:svgBlip xmlns:asvg="http://schemas.microsoft.com/office/drawing/2016/SVG/main" r:embed="rId8"/>
              </a:ext>
            </a:extLst>
          </a:blip>
          <a:srcRect/>
          <a:stretch/>
        </p:blipFill>
        <p:spPr>
          <a:xfrm>
            <a:off x="10782281" y="932381"/>
            <a:ext cx="1409719" cy="309806"/>
          </a:xfrm>
          <a:prstGeom prst="rect">
            <a:avLst/>
          </a:prstGeom>
        </p:spPr>
      </p:pic>
      <p:sp>
        <p:nvSpPr>
          <p:cNvPr id="6" name="Tekstvak 5">
            <a:extLst>
              <a:ext uri="{FF2B5EF4-FFF2-40B4-BE49-F238E27FC236}">
                <a16:creationId xmlns:a16="http://schemas.microsoft.com/office/drawing/2014/main" id="{0D7CDE05-D250-857D-DA74-D9D83B4F7A94}"/>
              </a:ext>
            </a:extLst>
          </p:cNvPr>
          <p:cNvSpPr txBox="1"/>
          <p:nvPr/>
        </p:nvSpPr>
        <p:spPr>
          <a:xfrm>
            <a:off x="10773489" y="974537"/>
            <a:ext cx="1409719" cy="230832"/>
          </a:xfrm>
          <a:prstGeom prst="rect">
            <a:avLst/>
          </a:prstGeom>
          <a:noFill/>
        </p:spPr>
        <p:txBody>
          <a:bodyPr wrap="square" rtlCol="0">
            <a:spAutoFit/>
          </a:bodyPr>
          <a:lstStyle/>
          <a:p>
            <a:r>
              <a:rPr lang="nl-NL" sz="900" b="1">
                <a:solidFill>
                  <a:srgbClr val="43505E"/>
                </a:solidFill>
                <a:latin typeface="Raleway" panose="020B0503030101060003"/>
              </a:rPr>
              <a:t>Milieuverontreiniging</a:t>
            </a:r>
          </a:p>
        </p:txBody>
      </p:sp>
    </p:spTree>
    <p:custDataLst>
      <p:tags r:id="rId1"/>
    </p:custDataLst>
    <p:extLst>
      <p:ext uri="{BB962C8B-B14F-4D97-AF65-F5344CB8AC3E}">
        <p14:creationId xmlns:p14="http://schemas.microsoft.com/office/powerpoint/2010/main" val="3585031770"/>
      </p:ext>
    </p:extLst>
  </p:cSld>
  <p:clrMapOvr>
    <a:masterClrMapping/>
  </p:clrMapOvr>
  <p:transition spd="slow">
    <p:push dir="u"/>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D996FC1-6FB6-D245-AF62-B0ECBFA77374}"/>
              </a:ext>
            </a:extLst>
          </p:cNvPr>
          <p:cNvSpPr>
            <a:spLocks noGrp="1"/>
          </p:cNvSpPr>
          <p:nvPr>
            <p:ph type="title"/>
          </p:nvPr>
        </p:nvSpPr>
        <p:spPr>
          <a:solidFill>
            <a:srgbClr val="00B1EB"/>
          </a:solidFill>
        </p:spPr>
        <p:txBody>
          <a:bodyPr>
            <a:normAutofit/>
          </a:bodyPr>
          <a:lstStyle/>
          <a:p>
            <a:r>
              <a:rPr lang="nl-NL">
                <a:solidFill>
                  <a:schemeClr val="bg1"/>
                </a:solidFill>
              </a:rPr>
              <a:t>Omwonenden</a:t>
            </a:r>
          </a:p>
        </p:txBody>
      </p:sp>
      <p:sp>
        <p:nvSpPr>
          <p:cNvPr id="3" name="Tijdelijke aanduiding voor inhoud 2">
            <a:extLst>
              <a:ext uri="{FF2B5EF4-FFF2-40B4-BE49-F238E27FC236}">
                <a16:creationId xmlns:a16="http://schemas.microsoft.com/office/drawing/2014/main" id="{8880BA25-BFEB-7A49-B327-7F29CCB5C0DC}"/>
              </a:ext>
            </a:extLst>
          </p:cNvPr>
          <p:cNvSpPr>
            <a:spLocks noGrp="1"/>
          </p:cNvSpPr>
          <p:nvPr>
            <p:ph sz="half" idx="1"/>
          </p:nvPr>
        </p:nvSpPr>
        <p:spPr>
          <a:xfrm>
            <a:off x="357807" y="1686182"/>
            <a:ext cx="10161988" cy="4958315"/>
          </a:xfrm>
        </p:spPr>
        <p:txBody>
          <a:bodyPr>
            <a:noAutofit/>
          </a:bodyPr>
          <a:lstStyle/>
          <a:p>
            <a:pPr marL="0" indent="0">
              <a:lnSpc>
                <a:spcPct val="100000"/>
              </a:lnSpc>
              <a:buNone/>
            </a:pPr>
            <a:r>
              <a:rPr lang="nl-NL" sz="1600">
                <a:solidFill>
                  <a:srgbClr val="5B6269"/>
                </a:solidFill>
                <a:latin typeface="Raleway" panose="020B0503030101060003" pitchFamily="34" charset="0"/>
                <a:ea typeface="Open Sans Light" panose="020B0306030504020204" pitchFamily="34" charset="0"/>
                <a:cs typeface="Open Sans Light" panose="020B0306030504020204" pitchFamily="34" charset="0"/>
              </a:rPr>
              <a:t>Voor aanvang van de werkzaamheden is het vanzelfsprekend dat er oog is voor de mens en omgeving waar gewerkt wordt. </a:t>
            </a:r>
            <a:r>
              <a:rPr lang="nl-NL" sz="1600">
                <a:solidFill>
                  <a:srgbClr val="00B1EB"/>
                </a:solidFill>
                <a:latin typeface="Raleway ExtraBold" pitchFamily="2" charset="77"/>
                <a:ea typeface="Open Sans Light" panose="020B0306030504020204" pitchFamily="34" charset="0"/>
                <a:cs typeface="Open Sans Light" panose="020B0306030504020204" pitchFamily="34" charset="0"/>
              </a:rPr>
              <a:t>Orde en netheid </a:t>
            </a:r>
            <a:r>
              <a:rPr lang="nl-NL" sz="1600">
                <a:solidFill>
                  <a:srgbClr val="5B6269"/>
                </a:solidFill>
                <a:latin typeface="Raleway" panose="020B0503030101060003" pitchFamily="34" charset="0"/>
                <a:ea typeface="Open Sans Light" panose="020B0306030504020204" pitchFamily="34" charset="0"/>
                <a:cs typeface="Open Sans Light" panose="020B0306030504020204" pitchFamily="34" charset="0"/>
              </a:rPr>
              <a:t>is een belangrijke factor voor omgevingsveiligheid. Daarnaast zijn er diverse maatregelen die getroffen kunnen worden om de risico’s voor omwonenden te minimaliseren.  </a:t>
            </a:r>
            <a:br>
              <a:rPr lang="nl-NL" sz="1600">
                <a:solidFill>
                  <a:srgbClr val="5B6269"/>
                </a:solidFill>
                <a:latin typeface="Raleway" panose="020B0503030101060003" pitchFamily="34" charset="0"/>
                <a:ea typeface="Open Sans Light" panose="020B0306030504020204" pitchFamily="34" charset="0"/>
                <a:cs typeface="Open Sans Light" panose="020B0306030504020204" pitchFamily="34" charset="0"/>
              </a:rPr>
            </a:br>
            <a:endParaRPr lang="nl-NL" sz="1600">
              <a:solidFill>
                <a:srgbClr val="5B6269"/>
              </a:solidFill>
              <a:latin typeface="Raleway" panose="020B0503030101060003" pitchFamily="34" charset="0"/>
              <a:ea typeface="Open Sans Light" panose="020B0306030504020204" pitchFamily="34" charset="0"/>
              <a:cs typeface="Open Sans Light" panose="020B0306030504020204" pitchFamily="34" charset="0"/>
            </a:endParaRPr>
          </a:p>
          <a:p>
            <a:pPr>
              <a:lnSpc>
                <a:spcPct val="100000"/>
              </a:lnSpc>
            </a:pPr>
            <a:r>
              <a:rPr lang="nl-NL" sz="1600">
                <a:solidFill>
                  <a:srgbClr val="5B6269"/>
                </a:solidFill>
                <a:latin typeface="Raleway" panose="020B0503030101060003" pitchFamily="34" charset="0"/>
                <a:ea typeface="Open Sans Light" panose="020B0306030504020204" pitchFamily="34" charset="0"/>
                <a:cs typeface="Open Sans Light" panose="020B0306030504020204" pitchFamily="34" charset="0"/>
              </a:rPr>
              <a:t>Laat gebruiksmiddelen, waaronder bijv. verf </a:t>
            </a:r>
            <a:r>
              <a:rPr lang="nl-NL" sz="1600" err="1">
                <a:solidFill>
                  <a:srgbClr val="5B6269"/>
                </a:solidFill>
                <a:latin typeface="Raleway" panose="020B0503030101060003" pitchFamily="34" charset="0"/>
                <a:ea typeface="Open Sans Light" panose="020B0306030504020204" pitchFamily="34" charset="0"/>
                <a:cs typeface="Open Sans Light" panose="020B0306030504020204" pitchFamily="34" charset="0"/>
              </a:rPr>
              <a:t>cans</a:t>
            </a:r>
            <a:r>
              <a:rPr lang="nl-NL" sz="1600">
                <a:solidFill>
                  <a:srgbClr val="5B6269"/>
                </a:solidFill>
                <a:latin typeface="Raleway" panose="020B0503030101060003" pitchFamily="34" charset="0"/>
                <a:ea typeface="Open Sans Light" panose="020B0306030504020204" pitchFamily="34" charset="0"/>
                <a:cs typeface="Open Sans Light" panose="020B0306030504020204" pitchFamily="34" charset="0"/>
              </a:rPr>
              <a:t> of andere gevaarlijke stoffen nooit open achter op de werklocatie;</a:t>
            </a:r>
          </a:p>
          <a:p>
            <a:pPr>
              <a:lnSpc>
                <a:spcPct val="100000"/>
              </a:lnSpc>
            </a:pPr>
            <a:r>
              <a:rPr lang="nl-NL" sz="1600">
                <a:solidFill>
                  <a:srgbClr val="5B6269"/>
                </a:solidFill>
                <a:latin typeface="Raleway" panose="020B0503030101060003" pitchFamily="34" charset="0"/>
                <a:ea typeface="Open Sans Light" panose="020B0306030504020204" pitchFamily="34" charset="0"/>
                <a:cs typeface="Open Sans Light" panose="020B0306030504020204" pitchFamily="34" charset="0"/>
              </a:rPr>
              <a:t>Ruim de werkplek altijd op: leg materialen in de daarvoor bestemde kisten, ruimtes of andere opslagvoorzieningen en laat niks op de werklocatie rondslingeren. Dit ook om vallend materiaal van bijvoorbeeld steigers te voorkomen;</a:t>
            </a:r>
          </a:p>
          <a:p>
            <a:pPr>
              <a:lnSpc>
                <a:spcPct val="100000"/>
              </a:lnSpc>
            </a:pPr>
            <a:r>
              <a:rPr lang="nl-NL" sz="1600">
                <a:solidFill>
                  <a:srgbClr val="5B6269"/>
                </a:solidFill>
                <a:latin typeface="Raleway" panose="020B0503030101060003" pitchFamily="34" charset="0"/>
                <a:ea typeface="Open Sans Light" panose="020B0306030504020204" pitchFamily="34" charset="0"/>
                <a:cs typeface="Open Sans Light" panose="020B0306030504020204" pitchFamily="34" charset="0"/>
              </a:rPr>
              <a:t>Zet de werklocatie af met borden of lint als werkzaamheden niet volledig zijn afgerond;</a:t>
            </a:r>
          </a:p>
          <a:p>
            <a:pPr>
              <a:lnSpc>
                <a:spcPct val="100000"/>
              </a:lnSpc>
            </a:pPr>
            <a:r>
              <a:rPr lang="nl-NL" sz="1600">
                <a:solidFill>
                  <a:srgbClr val="5B6269"/>
                </a:solidFill>
                <a:latin typeface="Raleway" panose="020B0503030101060003" pitchFamily="34" charset="0"/>
                <a:ea typeface="Open Sans Light" panose="020B0306030504020204" pitchFamily="34" charset="0"/>
                <a:cs typeface="Open Sans Light" panose="020B0306030504020204" pitchFamily="34" charset="0"/>
              </a:rPr>
              <a:t>Communiceer en informeer de omwonenden </a:t>
            </a:r>
            <a:r>
              <a:rPr lang="nl-NL" sz="1600">
                <a:solidFill>
                  <a:srgbClr val="00B1EB"/>
                </a:solidFill>
                <a:latin typeface="Raleway ExtraBold" pitchFamily="2" charset="77"/>
                <a:ea typeface="Open Sans Light" panose="020B0306030504020204" pitchFamily="34" charset="0"/>
                <a:cs typeface="Open Sans Light" panose="020B0306030504020204" pitchFamily="34" charset="0"/>
              </a:rPr>
              <a:t>altijd</a:t>
            </a:r>
            <a:r>
              <a:rPr lang="nl-NL" sz="1600">
                <a:solidFill>
                  <a:srgbClr val="5B6269"/>
                </a:solidFill>
                <a:latin typeface="Raleway" panose="020B0503030101060003" pitchFamily="34" charset="0"/>
                <a:ea typeface="Open Sans Light" panose="020B0306030504020204" pitchFamily="34" charset="0"/>
                <a:cs typeface="Open Sans Light" panose="020B0306030504020204" pitchFamily="34" charset="0"/>
              </a:rPr>
              <a:t> over de mogelijke (zichtbare én verborgen) gevaren middels aanduidingen en/of borden;</a:t>
            </a:r>
          </a:p>
          <a:p>
            <a:pPr>
              <a:lnSpc>
                <a:spcPct val="100000"/>
              </a:lnSpc>
            </a:pPr>
            <a:r>
              <a:rPr lang="nl-NL" sz="1600">
                <a:solidFill>
                  <a:srgbClr val="5B6269"/>
                </a:solidFill>
                <a:latin typeface="Raleway" panose="020B0503030101060003" pitchFamily="34" charset="0"/>
                <a:ea typeface="Open Sans Light" panose="020B0306030504020204" pitchFamily="34" charset="0"/>
                <a:cs typeface="Open Sans Light" panose="020B0306030504020204" pitchFamily="34" charset="0"/>
              </a:rPr>
              <a:t>Bij het verlaten van de werklocatie dient altijd een eindcontrole uitgevoerd te worden;</a:t>
            </a:r>
          </a:p>
          <a:p>
            <a:pPr>
              <a:lnSpc>
                <a:spcPct val="100000"/>
              </a:lnSpc>
            </a:pPr>
            <a:r>
              <a:rPr lang="nl-NL">
                <a:solidFill>
                  <a:srgbClr val="5B6269"/>
                </a:solidFill>
                <a:latin typeface="Raleway" panose="020B0503030101060003" pitchFamily="34" charset="0"/>
                <a:ea typeface="Open Sans Light" panose="020B0306030504020204" pitchFamily="34" charset="0"/>
                <a:cs typeface="Open Sans Light" panose="020B0306030504020204" pitchFamily="34" charset="0"/>
              </a:rPr>
              <a:t>In sommige gevallen zijn omwonenden erg nieuwsgierig en verstoren ze de werkzaamheden. In dit geval mag je deze mensen altijd op een vriendelijke manier verzoeken het terrein te verlaten voor hun eigen veiligheid. </a:t>
            </a:r>
            <a:endParaRPr lang="nl-NL" sz="1600">
              <a:solidFill>
                <a:srgbClr val="5B6269"/>
              </a:solidFill>
              <a:latin typeface="Raleway" panose="020B0503030101060003" pitchFamily="34" charset="0"/>
              <a:ea typeface="Open Sans Light" panose="020B0306030504020204" pitchFamily="34" charset="0"/>
              <a:cs typeface="Open Sans Light" panose="020B0306030504020204" pitchFamily="34" charset="0"/>
            </a:endParaRPr>
          </a:p>
          <a:p>
            <a:pPr marL="0" indent="0">
              <a:lnSpc>
                <a:spcPct val="100000"/>
              </a:lnSpc>
              <a:buNone/>
            </a:pPr>
            <a:endParaRPr lang="nl-NL" sz="1600">
              <a:latin typeface="Raleway" panose="020B0503030101060003" pitchFamily="34" charset="0"/>
              <a:ea typeface="Open Sans Light" panose="020B0306030504020204" pitchFamily="34" charset="0"/>
              <a:cs typeface="Open Sans Light" panose="020B0306030504020204" pitchFamily="34" charset="0"/>
            </a:endParaRPr>
          </a:p>
          <a:p>
            <a:pPr marL="0" indent="0">
              <a:lnSpc>
                <a:spcPct val="100000"/>
              </a:lnSpc>
              <a:buNone/>
            </a:pPr>
            <a:endParaRPr lang="nl-NL" sz="1600">
              <a:latin typeface="Raleway" panose="020B0503030101060003" pitchFamily="34" charset="0"/>
              <a:ea typeface="Open Sans Light" panose="020B0306030504020204" pitchFamily="34" charset="0"/>
              <a:cs typeface="Open Sans Light" panose="020B0306030504020204" pitchFamily="34" charset="0"/>
            </a:endParaRPr>
          </a:p>
        </p:txBody>
      </p:sp>
      <p:grpSp>
        <p:nvGrpSpPr>
          <p:cNvPr id="11" name="Groep 10">
            <a:extLst>
              <a:ext uri="{FF2B5EF4-FFF2-40B4-BE49-F238E27FC236}">
                <a16:creationId xmlns:a16="http://schemas.microsoft.com/office/drawing/2014/main" id="{AFE970CF-52EE-BAF5-FA19-99E733CE7DB5}"/>
              </a:ext>
            </a:extLst>
          </p:cNvPr>
          <p:cNvGrpSpPr/>
          <p:nvPr/>
        </p:nvGrpSpPr>
        <p:grpSpPr>
          <a:xfrm>
            <a:off x="10797865" y="209889"/>
            <a:ext cx="1488169" cy="655529"/>
            <a:chOff x="10797865" y="156784"/>
            <a:chExt cx="1488169" cy="655529"/>
          </a:xfrm>
        </p:grpSpPr>
        <p:pic>
          <p:nvPicPr>
            <p:cNvPr id="12" name="Afbeelding 61">
              <a:extLst>
                <a:ext uri="{FF2B5EF4-FFF2-40B4-BE49-F238E27FC236}">
                  <a16:creationId xmlns:a16="http://schemas.microsoft.com/office/drawing/2014/main" id="{DE148AF9-4D96-74E0-9295-1164737CCFEC}"/>
                </a:ext>
              </a:extLst>
            </p:cNvPr>
            <p:cNvPicPr>
              <a:picLocks noChangeAspect="1"/>
            </p:cNvPicPr>
            <p:nvPr/>
          </p:nvPicPr>
          <p:blipFill>
            <a:blip r:embed="rId4">
              <a:extLst>
                <a:ext uri="{96DAC541-7B7A-43D3-8B79-37D633B846F1}">
                  <asvg:svgBlip xmlns:asvg="http://schemas.microsoft.com/office/drawing/2016/SVG/main" r:embed="rId5"/>
                </a:ext>
              </a:extLst>
            </a:blip>
            <a:srcRect/>
            <a:stretch/>
          </p:blipFill>
          <p:spPr>
            <a:xfrm>
              <a:off x="10797865" y="156784"/>
              <a:ext cx="1394135" cy="304654"/>
            </a:xfrm>
            <a:prstGeom prst="rect">
              <a:avLst/>
            </a:prstGeom>
          </p:spPr>
        </p:pic>
        <p:sp>
          <p:nvSpPr>
            <p:cNvPr id="13" name="Tekstvak 12">
              <a:extLst>
                <a:ext uri="{FF2B5EF4-FFF2-40B4-BE49-F238E27FC236}">
                  <a16:creationId xmlns:a16="http://schemas.microsoft.com/office/drawing/2014/main" id="{092562D0-089A-AAA6-3850-806BE17CE59D}"/>
                </a:ext>
              </a:extLst>
            </p:cNvPr>
            <p:cNvSpPr txBox="1"/>
            <p:nvPr/>
          </p:nvSpPr>
          <p:spPr>
            <a:xfrm>
              <a:off x="10797865" y="195566"/>
              <a:ext cx="1488169" cy="230832"/>
            </a:xfrm>
            <a:prstGeom prst="rect">
              <a:avLst/>
            </a:prstGeom>
            <a:noFill/>
          </p:spPr>
          <p:txBody>
            <a:bodyPr wrap="square" rtlCol="0">
              <a:spAutoFit/>
            </a:bodyPr>
            <a:lstStyle>
              <a:defPPr>
                <a:defRPr lang="nl-NL"/>
              </a:defPPr>
              <a:lvl1pPr>
                <a:defRPr sz="1000" b="1">
                  <a:solidFill>
                    <a:schemeClr val="bg1">
                      <a:lumMod val="85000"/>
                    </a:schemeClr>
                  </a:solidFill>
                  <a:latin typeface="Raleway" panose="020B0503030101060003"/>
                </a:defRPr>
              </a:lvl1pPr>
            </a:lstStyle>
            <a:p>
              <a:r>
                <a:rPr lang="nl-NL" sz="900">
                  <a:solidFill>
                    <a:schemeClr val="bg1">
                      <a:lumMod val="75000"/>
                    </a:schemeClr>
                  </a:solidFill>
                </a:rPr>
                <a:t>Omgevingsveiligheid</a:t>
              </a:r>
            </a:p>
          </p:txBody>
        </p:sp>
        <p:pic>
          <p:nvPicPr>
            <p:cNvPr id="14" name="Afbeelding 61">
              <a:extLst>
                <a:ext uri="{FF2B5EF4-FFF2-40B4-BE49-F238E27FC236}">
                  <a16:creationId xmlns:a16="http://schemas.microsoft.com/office/drawing/2014/main" id="{24D50330-B4E6-76B5-0094-79DE0F21D59E}"/>
                </a:ext>
              </a:extLst>
            </p:cNvPr>
            <p:cNvPicPr>
              <a:picLocks noChangeAspect="1"/>
            </p:cNvPicPr>
            <p:nvPr/>
          </p:nvPicPr>
          <p:blipFill>
            <a:blip r:embed="rId6">
              <a:extLst>
                <a:ext uri="{96DAC541-7B7A-43D3-8B79-37D633B846F1}">
                  <asvg:svgBlip xmlns:asvg="http://schemas.microsoft.com/office/drawing/2016/SVG/main" r:embed="rId7"/>
                </a:ext>
              </a:extLst>
            </a:blip>
            <a:srcRect/>
            <a:stretch/>
          </p:blipFill>
          <p:spPr>
            <a:xfrm>
              <a:off x="10797865" y="507659"/>
              <a:ext cx="1394135" cy="304654"/>
            </a:xfrm>
            <a:prstGeom prst="rect">
              <a:avLst/>
            </a:prstGeom>
          </p:spPr>
        </p:pic>
        <p:sp>
          <p:nvSpPr>
            <p:cNvPr id="15" name="Tekstvak 14">
              <a:extLst>
                <a:ext uri="{FF2B5EF4-FFF2-40B4-BE49-F238E27FC236}">
                  <a16:creationId xmlns:a16="http://schemas.microsoft.com/office/drawing/2014/main" id="{A14AAA41-3167-6083-5967-0AE2A199476C}"/>
                </a:ext>
              </a:extLst>
            </p:cNvPr>
            <p:cNvSpPr txBox="1"/>
            <p:nvPr/>
          </p:nvSpPr>
          <p:spPr>
            <a:xfrm>
              <a:off x="10797865" y="544570"/>
              <a:ext cx="1320139" cy="230832"/>
            </a:xfrm>
            <a:prstGeom prst="rect">
              <a:avLst/>
            </a:prstGeom>
            <a:noFill/>
          </p:spPr>
          <p:txBody>
            <a:bodyPr wrap="square" rtlCol="0">
              <a:spAutoFit/>
            </a:bodyPr>
            <a:lstStyle/>
            <a:p>
              <a:r>
                <a:rPr lang="nl-NL" sz="900" b="1">
                  <a:solidFill>
                    <a:schemeClr val="bg1"/>
                  </a:solidFill>
                  <a:latin typeface="Raleway" panose="020B0503030101060003"/>
                </a:rPr>
                <a:t>Omwonenden</a:t>
              </a:r>
            </a:p>
          </p:txBody>
        </p:sp>
      </p:grpSp>
      <p:pic>
        <p:nvPicPr>
          <p:cNvPr id="4" name="Afbeelding 10" descr="Afbeelding met tekening&#10;&#10;Automatisch gegenereerde beschrijving">
            <a:extLst>
              <a:ext uri="{FF2B5EF4-FFF2-40B4-BE49-F238E27FC236}">
                <a16:creationId xmlns:a16="http://schemas.microsoft.com/office/drawing/2014/main" id="{A909435C-E074-592A-FE8B-2C751742D690}"/>
              </a:ext>
            </a:extLst>
          </p:cNvPr>
          <p:cNvPicPr>
            <a:picLocks noChangeAspect="1"/>
          </p:cNvPicPr>
          <p:nvPr/>
        </p:nvPicPr>
        <p:blipFill rotWithShape="1">
          <a:blip r:embed="rId8" cstate="print">
            <a:extLst>
              <a:ext uri="{28A0092B-C50C-407E-A947-70E740481C1C}">
                <a14:useLocalDpi xmlns:a14="http://schemas.microsoft.com/office/drawing/2010/main"/>
              </a:ext>
            </a:extLst>
          </a:blip>
          <a:srcRect/>
          <a:stretch/>
        </p:blipFill>
        <p:spPr>
          <a:xfrm>
            <a:off x="10851146" y="4852926"/>
            <a:ext cx="1213576" cy="1791571"/>
          </a:xfrm>
          <a:prstGeom prst="rect">
            <a:avLst/>
          </a:prstGeom>
          <a:ln>
            <a:noFill/>
          </a:ln>
        </p:spPr>
      </p:pic>
      <p:pic>
        <p:nvPicPr>
          <p:cNvPr id="5" name="Afbeelding 61">
            <a:extLst>
              <a:ext uri="{FF2B5EF4-FFF2-40B4-BE49-F238E27FC236}">
                <a16:creationId xmlns:a16="http://schemas.microsoft.com/office/drawing/2014/main" id="{929DE459-3C45-8778-0E4F-DA0103FAE099}"/>
              </a:ext>
            </a:extLst>
          </p:cNvPr>
          <p:cNvPicPr>
            <a:picLocks noChangeAspect="1"/>
          </p:cNvPicPr>
          <p:nvPr/>
        </p:nvPicPr>
        <p:blipFill>
          <a:blip r:embed="rId9">
            <a:extLst>
              <a:ext uri="{96DAC541-7B7A-43D3-8B79-37D633B846F1}">
                <asvg:svgBlip xmlns:asvg="http://schemas.microsoft.com/office/drawing/2016/SVG/main" r:embed="rId10"/>
              </a:ext>
            </a:extLst>
          </a:blip>
          <a:srcRect/>
          <a:stretch/>
        </p:blipFill>
        <p:spPr>
          <a:xfrm>
            <a:off x="10790749" y="902329"/>
            <a:ext cx="1409719" cy="309806"/>
          </a:xfrm>
          <a:prstGeom prst="rect">
            <a:avLst/>
          </a:prstGeom>
        </p:spPr>
      </p:pic>
      <p:sp>
        <p:nvSpPr>
          <p:cNvPr id="6" name="Tekstvak 5">
            <a:extLst>
              <a:ext uri="{FF2B5EF4-FFF2-40B4-BE49-F238E27FC236}">
                <a16:creationId xmlns:a16="http://schemas.microsoft.com/office/drawing/2014/main" id="{51F0270F-DD3D-464F-6773-7A1F24A7F1C6}"/>
              </a:ext>
            </a:extLst>
          </p:cNvPr>
          <p:cNvSpPr txBox="1"/>
          <p:nvPr/>
        </p:nvSpPr>
        <p:spPr>
          <a:xfrm>
            <a:off x="10773489" y="948161"/>
            <a:ext cx="1588496" cy="230832"/>
          </a:xfrm>
          <a:prstGeom prst="rect">
            <a:avLst/>
          </a:prstGeom>
          <a:noFill/>
        </p:spPr>
        <p:txBody>
          <a:bodyPr wrap="square" rtlCol="0">
            <a:spAutoFit/>
          </a:bodyPr>
          <a:lstStyle/>
          <a:p>
            <a:r>
              <a:rPr lang="nl-NL" sz="900" b="1">
                <a:solidFill>
                  <a:srgbClr val="43505E"/>
                </a:solidFill>
                <a:latin typeface="Raleway" panose="020B0503030101060003"/>
              </a:rPr>
              <a:t>Milieuverontreiniging</a:t>
            </a:r>
          </a:p>
        </p:txBody>
      </p:sp>
    </p:spTree>
    <p:custDataLst>
      <p:tags r:id="rId1"/>
    </p:custDataLst>
    <p:extLst>
      <p:ext uri="{BB962C8B-B14F-4D97-AF65-F5344CB8AC3E}">
        <p14:creationId xmlns:p14="http://schemas.microsoft.com/office/powerpoint/2010/main" val="3164855205"/>
      </p:ext>
    </p:extLst>
  </p:cSld>
  <p:clrMapOvr>
    <a:masterClrMapping/>
  </p:clrMapOvr>
  <p:transition spd="slow">
    <p:push dir="u"/>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SPRING_QUIZ_SHAPE0">
            <a:extLst>
              <a:ext uri="{FF2B5EF4-FFF2-40B4-BE49-F238E27FC236}">
                <a16:creationId xmlns:a16="http://schemas.microsoft.com/office/drawing/2014/main" id="{A57D5739-9B72-8D14-A221-484233B1E4D7}"/>
              </a:ext>
            </a:extLst>
          </p:cNvPr>
          <p:cNvSpPr/>
          <p:nvPr/>
        </p:nvSpPr>
        <p:spPr>
          <a:xfrm>
            <a:off x="0" y="0"/>
            <a:ext cx="12192000" cy="6858000"/>
          </a:xfrm>
          <a:prstGeom prst="rect">
            <a:avLst/>
          </a:prstGeom>
          <a:solidFill>
            <a:srgbClr val="FFFFFF"/>
          </a:solidFill>
          <a:ln w="12700" cap="flat" cmpd="sng" algn="ctr">
            <a:noFill/>
            <a:prstDash val="solid"/>
            <a:miter lim="800000"/>
          </a:ln>
          <a:effectLst>
            <a:innerShdw>
              <a:scrgbClr r="0" g="0" b="0">
                <a:alpha val="0"/>
              </a:scrgb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NL"/>
          </a:p>
        </p:txBody>
      </p:sp>
      <p:pic>
        <p:nvPicPr>
          <p:cNvPr id="17" name="Afbeelding 16" descr="Afbeelding met gebouw, spiegel, buitenshuis, huis&#10;&#10;Automatisch gegenereerde beschrijving">
            <a:extLst>
              <a:ext uri="{FF2B5EF4-FFF2-40B4-BE49-F238E27FC236}">
                <a16:creationId xmlns:a16="http://schemas.microsoft.com/office/drawing/2014/main" id="{0A230F91-5115-25EF-543B-BCB371D9B901}"/>
              </a:ext>
            </a:extLst>
          </p:cNvPr>
          <p:cNvPicPr>
            <a:picLocks noChangeAspect="1"/>
          </p:cNvPicPr>
          <p:nvPr/>
        </p:nvPicPr>
        <p:blipFill rotWithShape="1">
          <a:blip r:embed="rId4" cstate="print">
            <a:alphaModFix amt="35000"/>
            <a:extLst>
              <a:ext uri="{28A0092B-C50C-407E-A947-70E740481C1C}">
                <a14:useLocalDpi xmlns:a14="http://schemas.microsoft.com/office/drawing/2010/main"/>
              </a:ext>
            </a:extLst>
          </a:blip>
          <a:srcRect/>
          <a:stretch/>
        </p:blipFill>
        <p:spPr>
          <a:xfrm>
            <a:off x="0" y="0"/>
            <a:ext cx="12192000" cy="6864782"/>
          </a:xfrm>
          <a:prstGeom prst="rect">
            <a:avLst/>
          </a:prstGeom>
        </p:spPr>
      </p:pic>
      <p:sp>
        <p:nvSpPr>
          <p:cNvPr id="3" name="Tekstvak 2">
            <a:extLst>
              <a:ext uri="{FF2B5EF4-FFF2-40B4-BE49-F238E27FC236}">
                <a16:creationId xmlns:a16="http://schemas.microsoft.com/office/drawing/2014/main" id="{36A6260E-63D4-9916-5753-B3F84FB7FB42}"/>
              </a:ext>
            </a:extLst>
          </p:cNvPr>
          <p:cNvSpPr txBox="1"/>
          <p:nvPr/>
        </p:nvSpPr>
        <p:spPr>
          <a:xfrm>
            <a:off x="483577" y="606669"/>
            <a:ext cx="10374923" cy="646331"/>
          </a:xfrm>
          <a:prstGeom prst="rect">
            <a:avLst/>
          </a:prstGeom>
          <a:noFill/>
        </p:spPr>
        <p:txBody>
          <a:bodyPr wrap="square" rtlCol="0">
            <a:spAutoFit/>
          </a:bodyPr>
          <a:lstStyle/>
          <a:p>
            <a:r>
              <a:rPr lang="nl-NL">
                <a:solidFill>
                  <a:srgbClr val="43505E"/>
                </a:solidFill>
                <a:latin typeface="Raleway ExtraBold" panose="020B0903030101060003" pitchFamily="34" charset="0"/>
              </a:rPr>
              <a:t>Noem 2 maatregelen die genomen kunnen worden om de risico’s voor omwonenden te minimaliseren:</a:t>
            </a:r>
          </a:p>
        </p:txBody>
      </p:sp>
      <p:sp>
        <p:nvSpPr>
          <p:cNvPr id="6" name="Rechthoek: afgeronde hoeken 5">
            <a:extLst>
              <a:ext uri="{FF2B5EF4-FFF2-40B4-BE49-F238E27FC236}">
                <a16:creationId xmlns:a16="http://schemas.microsoft.com/office/drawing/2014/main" id="{4FB3E89A-D91B-9B07-BF69-CE23A283942C}"/>
              </a:ext>
            </a:extLst>
          </p:cNvPr>
          <p:cNvSpPr/>
          <p:nvPr/>
        </p:nvSpPr>
        <p:spPr>
          <a:xfrm>
            <a:off x="418096" y="1710800"/>
            <a:ext cx="10789319" cy="649705"/>
          </a:xfrm>
          <a:prstGeom prst="roundRect">
            <a:avLst/>
          </a:prstGeom>
          <a:solidFill>
            <a:schemeClr val="bg2">
              <a:lumMod val="90000"/>
              <a:alpha val="7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nl-NL" sz="1400">
                <a:solidFill>
                  <a:srgbClr val="43505E"/>
                </a:solidFill>
                <a:latin typeface="Raleway" panose="020B0503030101060003" pitchFamily="34" charset="0"/>
              </a:rPr>
              <a:t>          	Als omwonenden komen kijken en nieuwsgierig zijn mag je ze uitnodigen om even rond te kijken.</a:t>
            </a:r>
          </a:p>
        </p:txBody>
      </p:sp>
      <p:sp>
        <p:nvSpPr>
          <p:cNvPr id="9" name="Rechthoek: afgeronde hoeken 8">
            <a:extLst>
              <a:ext uri="{FF2B5EF4-FFF2-40B4-BE49-F238E27FC236}">
                <a16:creationId xmlns:a16="http://schemas.microsoft.com/office/drawing/2014/main" id="{CCC949A3-5C74-FFA1-21C2-D290BF8FCEB3}"/>
              </a:ext>
            </a:extLst>
          </p:cNvPr>
          <p:cNvSpPr/>
          <p:nvPr/>
        </p:nvSpPr>
        <p:spPr>
          <a:xfrm>
            <a:off x="418095" y="2582106"/>
            <a:ext cx="10789319" cy="649705"/>
          </a:xfrm>
          <a:prstGeom prst="roundRect">
            <a:avLst/>
          </a:prstGeom>
          <a:solidFill>
            <a:schemeClr val="bg2">
              <a:lumMod val="90000"/>
              <a:alpha val="7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nl-NL" sz="1400">
                <a:solidFill>
                  <a:srgbClr val="43505E"/>
                </a:solidFill>
                <a:latin typeface="Raleway" panose="020B0503030101060003" pitchFamily="34" charset="0"/>
              </a:rPr>
              <a:t> 	Het uitvoeren van een eindcontrole bij het verlaten van de werklocatie.</a:t>
            </a:r>
          </a:p>
        </p:txBody>
      </p:sp>
      <p:sp>
        <p:nvSpPr>
          <p:cNvPr id="10" name="Rechthoek: afgeronde hoeken 9">
            <a:extLst>
              <a:ext uri="{FF2B5EF4-FFF2-40B4-BE49-F238E27FC236}">
                <a16:creationId xmlns:a16="http://schemas.microsoft.com/office/drawing/2014/main" id="{908079FF-8A7C-2F4C-462E-0CCA9233A81D}"/>
              </a:ext>
            </a:extLst>
          </p:cNvPr>
          <p:cNvSpPr/>
          <p:nvPr/>
        </p:nvSpPr>
        <p:spPr>
          <a:xfrm>
            <a:off x="418096" y="3456397"/>
            <a:ext cx="10789319" cy="649705"/>
          </a:xfrm>
          <a:prstGeom prst="roundRect">
            <a:avLst/>
          </a:prstGeom>
          <a:solidFill>
            <a:schemeClr val="bg2">
              <a:lumMod val="90000"/>
              <a:alpha val="7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nl-NL" sz="1400">
                <a:solidFill>
                  <a:srgbClr val="43505E"/>
                </a:solidFill>
                <a:latin typeface="Raleway" panose="020B0503030101060003" pitchFamily="34" charset="0"/>
              </a:rPr>
              <a:t>          	De werklocatie afzetten zodra de werkzaamheden zijn afgerond.</a:t>
            </a:r>
          </a:p>
        </p:txBody>
      </p:sp>
      <p:sp>
        <p:nvSpPr>
          <p:cNvPr id="11" name="Rechthoek: afgeronde hoeken 10">
            <a:extLst>
              <a:ext uri="{FF2B5EF4-FFF2-40B4-BE49-F238E27FC236}">
                <a16:creationId xmlns:a16="http://schemas.microsoft.com/office/drawing/2014/main" id="{0A4A4DC0-A293-9041-0CB2-D3F227E8DC06}"/>
              </a:ext>
            </a:extLst>
          </p:cNvPr>
          <p:cNvSpPr/>
          <p:nvPr/>
        </p:nvSpPr>
        <p:spPr>
          <a:xfrm>
            <a:off x="418095" y="4327703"/>
            <a:ext cx="10789319" cy="649705"/>
          </a:xfrm>
          <a:prstGeom prst="roundRect">
            <a:avLst/>
          </a:prstGeom>
          <a:solidFill>
            <a:schemeClr val="bg2">
              <a:lumMod val="90000"/>
              <a:alpha val="7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nl-NL" sz="1400">
                <a:solidFill>
                  <a:srgbClr val="43505E"/>
                </a:solidFill>
                <a:latin typeface="Raleway" panose="020B0503030101060003" pitchFamily="34" charset="0"/>
              </a:rPr>
              <a:t> 	Het communiceren en informeren van de omwonenden over de mogelijke gevaren middels aanduidingen en/of 	borden.</a:t>
            </a:r>
          </a:p>
        </p:txBody>
      </p:sp>
      <p:sp>
        <p:nvSpPr>
          <p:cNvPr id="12" name="Rechthoek: afgeronde hoeken 11">
            <a:extLst>
              <a:ext uri="{FF2B5EF4-FFF2-40B4-BE49-F238E27FC236}">
                <a16:creationId xmlns:a16="http://schemas.microsoft.com/office/drawing/2014/main" id="{60B40206-D2B6-E9CC-8477-519138C405FD}"/>
              </a:ext>
            </a:extLst>
          </p:cNvPr>
          <p:cNvSpPr/>
          <p:nvPr/>
        </p:nvSpPr>
        <p:spPr>
          <a:xfrm>
            <a:off x="755985" y="1840088"/>
            <a:ext cx="360000" cy="360000"/>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NL" sz="1400" b="1">
              <a:latin typeface="Raleway" panose="020B0503030101060003" pitchFamily="34" charset="0"/>
            </a:endParaRPr>
          </a:p>
        </p:txBody>
      </p:sp>
      <p:sp>
        <p:nvSpPr>
          <p:cNvPr id="13" name="Rechthoek: afgeronde hoeken 12">
            <a:extLst>
              <a:ext uri="{FF2B5EF4-FFF2-40B4-BE49-F238E27FC236}">
                <a16:creationId xmlns:a16="http://schemas.microsoft.com/office/drawing/2014/main" id="{2D5441F1-6024-7EF6-F268-64C0E7B8E640}"/>
              </a:ext>
            </a:extLst>
          </p:cNvPr>
          <p:cNvSpPr/>
          <p:nvPr/>
        </p:nvSpPr>
        <p:spPr>
          <a:xfrm>
            <a:off x="755985" y="2726958"/>
            <a:ext cx="360000" cy="360000"/>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NL" sz="1400" b="1">
              <a:latin typeface="Raleway" panose="020B0503030101060003" pitchFamily="34" charset="0"/>
            </a:endParaRPr>
          </a:p>
        </p:txBody>
      </p:sp>
      <p:sp>
        <p:nvSpPr>
          <p:cNvPr id="14" name="Rechthoek: afgeronde hoeken 13">
            <a:extLst>
              <a:ext uri="{FF2B5EF4-FFF2-40B4-BE49-F238E27FC236}">
                <a16:creationId xmlns:a16="http://schemas.microsoft.com/office/drawing/2014/main" id="{B1907DA4-CE79-D795-A84B-4B444FE1EAE4}"/>
              </a:ext>
            </a:extLst>
          </p:cNvPr>
          <p:cNvSpPr/>
          <p:nvPr/>
        </p:nvSpPr>
        <p:spPr>
          <a:xfrm>
            <a:off x="755985" y="3601249"/>
            <a:ext cx="360000" cy="360000"/>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NL" sz="1400" b="1">
              <a:latin typeface="Raleway" panose="020B0503030101060003" pitchFamily="34" charset="0"/>
            </a:endParaRPr>
          </a:p>
        </p:txBody>
      </p:sp>
      <p:sp>
        <p:nvSpPr>
          <p:cNvPr id="15" name="Rechthoek: afgeronde hoeken 14">
            <a:extLst>
              <a:ext uri="{FF2B5EF4-FFF2-40B4-BE49-F238E27FC236}">
                <a16:creationId xmlns:a16="http://schemas.microsoft.com/office/drawing/2014/main" id="{C9078128-FDE2-8C8E-924D-CF1C1F2D1645}"/>
              </a:ext>
            </a:extLst>
          </p:cNvPr>
          <p:cNvSpPr/>
          <p:nvPr/>
        </p:nvSpPr>
        <p:spPr>
          <a:xfrm>
            <a:off x="755985" y="4472555"/>
            <a:ext cx="360000" cy="360000"/>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NL" sz="1400" b="1">
              <a:latin typeface="Raleway" panose="020B0503030101060003" pitchFamily="34" charset="0"/>
            </a:endParaRPr>
          </a:p>
        </p:txBody>
      </p:sp>
    </p:spTree>
    <p:custDataLst>
      <p:tags r:id="rId1"/>
    </p:custDataLst>
    <p:extLst>
      <p:ext uri="{BB962C8B-B14F-4D97-AF65-F5344CB8AC3E}">
        <p14:creationId xmlns:p14="http://schemas.microsoft.com/office/powerpoint/2010/main" val="42703023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D996FC1-6FB6-D245-AF62-B0ECBFA77374}"/>
              </a:ext>
            </a:extLst>
          </p:cNvPr>
          <p:cNvSpPr>
            <a:spLocks noGrp="1"/>
          </p:cNvSpPr>
          <p:nvPr>
            <p:ph type="title"/>
          </p:nvPr>
        </p:nvSpPr>
        <p:spPr>
          <a:solidFill>
            <a:srgbClr val="00B1EB"/>
          </a:solidFill>
        </p:spPr>
        <p:txBody>
          <a:bodyPr>
            <a:normAutofit/>
          </a:bodyPr>
          <a:lstStyle/>
          <a:p>
            <a:r>
              <a:rPr lang="nl-NL">
                <a:solidFill>
                  <a:schemeClr val="bg1"/>
                </a:solidFill>
              </a:rPr>
              <a:t>Omwonenden</a:t>
            </a:r>
          </a:p>
        </p:txBody>
      </p:sp>
      <p:sp>
        <p:nvSpPr>
          <p:cNvPr id="3" name="Tijdelijke aanduiding voor inhoud 2">
            <a:extLst>
              <a:ext uri="{FF2B5EF4-FFF2-40B4-BE49-F238E27FC236}">
                <a16:creationId xmlns:a16="http://schemas.microsoft.com/office/drawing/2014/main" id="{8880BA25-BFEB-7A49-B327-7F29CCB5C0DC}"/>
              </a:ext>
            </a:extLst>
          </p:cNvPr>
          <p:cNvSpPr>
            <a:spLocks noGrp="1"/>
          </p:cNvSpPr>
          <p:nvPr>
            <p:ph sz="half" idx="1"/>
          </p:nvPr>
        </p:nvSpPr>
        <p:spPr>
          <a:xfrm>
            <a:off x="357806" y="1686182"/>
            <a:ext cx="6166086" cy="4958315"/>
          </a:xfrm>
        </p:spPr>
        <p:txBody>
          <a:bodyPr>
            <a:noAutofit/>
          </a:bodyPr>
          <a:lstStyle/>
          <a:p>
            <a:pPr marL="0" indent="0">
              <a:lnSpc>
                <a:spcPct val="100000"/>
              </a:lnSpc>
              <a:buNone/>
            </a:pPr>
            <a:r>
              <a:rPr lang="nl-NL">
                <a:solidFill>
                  <a:srgbClr val="00B1EB"/>
                </a:solidFill>
                <a:latin typeface="Raleway ExtraBold" pitchFamily="2" charset="77"/>
                <a:ea typeface="Open Sans Light" panose="020B0306030504020204" pitchFamily="34" charset="0"/>
                <a:cs typeface="Open Sans Light" panose="020B0306030504020204" pitchFamily="34" charset="0"/>
              </a:rPr>
              <a:t>Hekwerken &amp; Afscherming</a:t>
            </a:r>
          </a:p>
          <a:p>
            <a:pPr marL="0" indent="0">
              <a:lnSpc>
                <a:spcPct val="100000"/>
              </a:lnSpc>
              <a:buNone/>
            </a:pPr>
            <a:r>
              <a:rPr lang="nl-NL" sz="1600">
                <a:solidFill>
                  <a:srgbClr val="5B6269"/>
                </a:solidFill>
                <a:latin typeface="Raleway" panose="020B0503030101060003" pitchFamily="34" charset="0"/>
                <a:ea typeface="Open Sans Light" panose="020B0306030504020204" pitchFamily="34" charset="0"/>
                <a:cs typeface="Open Sans Light" panose="020B0306030504020204" pitchFamily="34" charset="0"/>
              </a:rPr>
              <a:t>Een hekwerk zorgt ervoor dat medewerkers hun werk gewoon kunnen doen en dat kinderen, passanten en ongewenste personen op afstand worden gehouden. Door het gebruik van hekken wordt eveneens geborgd dat passanten en onbevoegden zich niet in het gevaarlijk gebied bevinden als bijvoorbeeld wordt gewerkt op steigers of met een hoogwerker. Het is een belangrijke factor voor omgevingsveiligheid. Daarnaast zijn er diverse maatregelen die getroffen kunnen worden om de risico’s voor omwonenden te minimaliseren.  </a:t>
            </a:r>
            <a:endParaRPr lang="nl-NL" sz="1600">
              <a:latin typeface="Raleway" panose="020B0503030101060003" pitchFamily="34" charset="0"/>
              <a:ea typeface="Open Sans Light" panose="020B0306030504020204" pitchFamily="34" charset="0"/>
              <a:cs typeface="Open Sans Light" panose="020B0306030504020204" pitchFamily="34" charset="0"/>
            </a:endParaRPr>
          </a:p>
          <a:p>
            <a:pPr marL="0" indent="0">
              <a:lnSpc>
                <a:spcPct val="100000"/>
              </a:lnSpc>
              <a:buNone/>
            </a:pPr>
            <a:endParaRPr lang="nl-NL" sz="1600">
              <a:latin typeface="Raleway" panose="020B0503030101060003" pitchFamily="34" charset="0"/>
              <a:ea typeface="Open Sans Light" panose="020B0306030504020204" pitchFamily="34" charset="0"/>
              <a:cs typeface="Open Sans Light" panose="020B0306030504020204" pitchFamily="34" charset="0"/>
            </a:endParaRPr>
          </a:p>
        </p:txBody>
      </p:sp>
      <p:grpSp>
        <p:nvGrpSpPr>
          <p:cNvPr id="11" name="Groep 10">
            <a:extLst>
              <a:ext uri="{FF2B5EF4-FFF2-40B4-BE49-F238E27FC236}">
                <a16:creationId xmlns:a16="http://schemas.microsoft.com/office/drawing/2014/main" id="{AFE970CF-52EE-BAF5-FA19-99E733CE7DB5}"/>
              </a:ext>
            </a:extLst>
          </p:cNvPr>
          <p:cNvGrpSpPr/>
          <p:nvPr/>
        </p:nvGrpSpPr>
        <p:grpSpPr>
          <a:xfrm>
            <a:off x="10797865" y="209889"/>
            <a:ext cx="1488169" cy="655529"/>
            <a:chOff x="10797865" y="156784"/>
            <a:chExt cx="1488169" cy="655529"/>
          </a:xfrm>
        </p:grpSpPr>
        <p:pic>
          <p:nvPicPr>
            <p:cNvPr id="12" name="Afbeelding 61">
              <a:extLst>
                <a:ext uri="{FF2B5EF4-FFF2-40B4-BE49-F238E27FC236}">
                  <a16:creationId xmlns:a16="http://schemas.microsoft.com/office/drawing/2014/main" id="{DE148AF9-4D96-74E0-9295-1164737CCFEC}"/>
                </a:ext>
              </a:extLst>
            </p:cNvPr>
            <p:cNvPicPr>
              <a:picLocks noChangeAspect="1"/>
            </p:cNvPicPr>
            <p:nvPr/>
          </p:nvPicPr>
          <p:blipFill>
            <a:blip r:embed="rId4">
              <a:extLst>
                <a:ext uri="{96DAC541-7B7A-43D3-8B79-37D633B846F1}">
                  <asvg:svgBlip xmlns:asvg="http://schemas.microsoft.com/office/drawing/2016/SVG/main" r:embed="rId5"/>
                </a:ext>
              </a:extLst>
            </a:blip>
            <a:srcRect/>
            <a:stretch/>
          </p:blipFill>
          <p:spPr>
            <a:xfrm>
              <a:off x="10797865" y="156784"/>
              <a:ext cx="1394135" cy="304654"/>
            </a:xfrm>
            <a:prstGeom prst="rect">
              <a:avLst/>
            </a:prstGeom>
          </p:spPr>
        </p:pic>
        <p:sp>
          <p:nvSpPr>
            <p:cNvPr id="13" name="Tekstvak 12">
              <a:extLst>
                <a:ext uri="{FF2B5EF4-FFF2-40B4-BE49-F238E27FC236}">
                  <a16:creationId xmlns:a16="http://schemas.microsoft.com/office/drawing/2014/main" id="{092562D0-089A-AAA6-3850-806BE17CE59D}"/>
                </a:ext>
              </a:extLst>
            </p:cNvPr>
            <p:cNvSpPr txBox="1"/>
            <p:nvPr/>
          </p:nvSpPr>
          <p:spPr>
            <a:xfrm>
              <a:off x="10797865" y="195566"/>
              <a:ext cx="1488169" cy="230832"/>
            </a:xfrm>
            <a:prstGeom prst="rect">
              <a:avLst/>
            </a:prstGeom>
            <a:noFill/>
          </p:spPr>
          <p:txBody>
            <a:bodyPr wrap="square" rtlCol="0">
              <a:spAutoFit/>
            </a:bodyPr>
            <a:lstStyle>
              <a:defPPr>
                <a:defRPr lang="nl-NL"/>
              </a:defPPr>
              <a:lvl1pPr>
                <a:defRPr sz="1000" b="1">
                  <a:solidFill>
                    <a:schemeClr val="bg1">
                      <a:lumMod val="85000"/>
                    </a:schemeClr>
                  </a:solidFill>
                  <a:latin typeface="Raleway" panose="020B0503030101060003"/>
                </a:defRPr>
              </a:lvl1pPr>
            </a:lstStyle>
            <a:p>
              <a:r>
                <a:rPr lang="nl-NL" sz="900">
                  <a:solidFill>
                    <a:schemeClr val="bg1">
                      <a:lumMod val="75000"/>
                    </a:schemeClr>
                  </a:solidFill>
                </a:rPr>
                <a:t>Omgevingsveiligheid</a:t>
              </a:r>
            </a:p>
          </p:txBody>
        </p:sp>
        <p:pic>
          <p:nvPicPr>
            <p:cNvPr id="14" name="Afbeelding 61">
              <a:extLst>
                <a:ext uri="{FF2B5EF4-FFF2-40B4-BE49-F238E27FC236}">
                  <a16:creationId xmlns:a16="http://schemas.microsoft.com/office/drawing/2014/main" id="{24D50330-B4E6-76B5-0094-79DE0F21D59E}"/>
                </a:ext>
              </a:extLst>
            </p:cNvPr>
            <p:cNvPicPr>
              <a:picLocks noChangeAspect="1"/>
            </p:cNvPicPr>
            <p:nvPr/>
          </p:nvPicPr>
          <p:blipFill>
            <a:blip r:embed="rId6">
              <a:extLst>
                <a:ext uri="{96DAC541-7B7A-43D3-8B79-37D633B846F1}">
                  <asvg:svgBlip xmlns:asvg="http://schemas.microsoft.com/office/drawing/2016/SVG/main" r:embed="rId7"/>
                </a:ext>
              </a:extLst>
            </a:blip>
            <a:srcRect/>
            <a:stretch/>
          </p:blipFill>
          <p:spPr>
            <a:xfrm>
              <a:off x="10797865" y="507659"/>
              <a:ext cx="1394135" cy="304654"/>
            </a:xfrm>
            <a:prstGeom prst="rect">
              <a:avLst/>
            </a:prstGeom>
          </p:spPr>
        </p:pic>
        <p:sp>
          <p:nvSpPr>
            <p:cNvPr id="15" name="Tekstvak 14">
              <a:extLst>
                <a:ext uri="{FF2B5EF4-FFF2-40B4-BE49-F238E27FC236}">
                  <a16:creationId xmlns:a16="http://schemas.microsoft.com/office/drawing/2014/main" id="{A14AAA41-3167-6083-5967-0AE2A199476C}"/>
                </a:ext>
              </a:extLst>
            </p:cNvPr>
            <p:cNvSpPr txBox="1"/>
            <p:nvPr/>
          </p:nvSpPr>
          <p:spPr>
            <a:xfrm>
              <a:off x="10797865" y="544570"/>
              <a:ext cx="1320139" cy="230832"/>
            </a:xfrm>
            <a:prstGeom prst="rect">
              <a:avLst/>
            </a:prstGeom>
            <a:noFill/>
          </p:spPr>
          <p:txBody>
            <a:bodyPr wrap="square" rtlCol="0">
              <a:spAutoFit/>
            </a:bodyPr>
            <a:lstStyle/>
            <a:p>
              <a:r>
                <a:rPr lang="nl-NL" sz="900" b="1">
                  <a:solidFill>
                    <a:schemeClr val="bg1"/>
                  </a:solidFill>
                  <a:latin typeface="Raleway" panose="020B0503030101060003"/>
                </a:rPr>
                <a:t>Omwonenden</a:t>
              </a:r>
            </a:p>
          </p:txBody>
        </p:sp>
      </p:grpSp>
      <p:pic>
        <p:nvPicPr>
          <p:cNvPr id="5" name="Afbeelding 61">
            <a:extLst>
              <a:ext uri="{FF2B5EF4-FFF2-40B4-BE49-F238E27FC236}">
                <a16:creationId xmlns:a16="http://schemas.microsoft.com/office/drawing/2014/main" id="{929DE459-3C45-8778-0E4F-DA0103FAE099}"/>
              </a:ext>
            </a:extLst>
          </p:cNvPr>
          <p:cNvPicPr>
            <a:picLocks noChangeAspect="1"/>
          </p:cNvPicPr>
          <p:nvPr/>
        </p:nvPicPr>
        <p:blipFill>
          <a:blip r:embed="rId8">
            <a:extLst>
              <a:ext uri="{96DAC541-7B7A-43D3-8B79-37D633B846F1}">
                <asvg:svgBlip xmlns:asvg="http://schemas.microsoft.com/office/drawing/2016/SVG/main" r:embed="rId9"/>
              </a:ext>
            </a:extLst>
          </a:blip>
          <a:srcRect/>
          <a:stretch/>
        </p:blipFill>
        <p:spPr>
          <a:xfrm>
            <a:off x="10790749" y="902329"/>
            <a:ext cx="1409719" cy="309806"/>
          </a:xfrm>
          <a:prstGeom prst="rect">
            <a:avLst/>
          </a:prstGeom>
        </p:spPr>
      </p:pic>
      <p:sp>
        <p:nvSpPr>
          <p:cNvPr id="6" name="Tekstvak 5">
            <a:extLst>
              <a:ext uri="{FF2B5EF4-FFF2-40B4-BE49-F238E27FC236}">
                <a16:creationId xmlns:a16="http://schemas.microsoft.com/office/drawing/2014/main" id="{51F0270F-DD3D-464F-6773-7A1F24A7F1C6}"/>
              </a:ext>
            </a:extLst>
          </p:cNvPr>
          <p:cNvSpPr txBox="1"/>
          <p:nvPr/>
        </p:nvSpPr>
        <p:spPr>
          <a:xfrm>
            <a:off x="10773489" y="948161"/>
            <a:ext cx="1331843" cy="230832"/>
          </a:xfrm>
          <a:prstGeom prst="rect">
            <a:avLst/>
          </a:prstGeom>
          <a:noFill/>
        </p:spPr>
        <p:txBody>
          <a:bodyPr wrap="square" rtlCol="0">
            <a:spAutoFit/>
          </a:bodyPr>
          <a:lstStyle/>
          <a:p>
            <a:r>
              <a:rPr lang="nl-NL" sz="900" b="1">
                <a:solidFill>
                  <a:srgbClr val="43505E"/>
                </a:solidFill>
                <a:latin typeface="Raleway" panose="020B0503030101060003"/>
              </a:rPr>
              <a:t>Bodemvervuiling</a:t>
            </a:r>
          </a:p>
        </p:txBody>
      </p:sp>
      <p:pic>
        <p:nvPicPr>
          <p:cNvPr id="8" name="Afbeelding 7">
            <a:extLst>
              <a:ext uri="{FF2B5EF4-FFF2-40B4-BE49-F238E27FC236}">
                <a16:creationId xmlns:a16="http://schemas.microsoft.com/office/drawing/2014/main" id="{B9A684C7-49F8-417C-3A09-6DF10A5F4F18}"/>
              </a:ext>
            </a:extLst>
          </p:cNvPr>
          <p:cNvPicPr>
            <a:picLocks noChangeAspect="1"/>
          </p:cNvPicPr>
          <p:nvPr/>
        </p:nvPicPr>
        <p:blipFill rotWithShape="1">
          <a:blip r:embed="rId10" cstate="print">
            <a:extLst>
              <a:ext uri="{28A0092B-C50C-407E-A947-70E740481C1C}">
                <a14:useLocalDpi xmlns:a14="http://schemas.microsoft.com/office/drawing/2010/main"/>
              </a:ext>
            </a:extLst>
          </a:blip>
          <a:srcRect/>
          <a:stretch/>
        </p:blipFill>
        <p:spPr>
          <a:xfrm>
            <a:off x="7111157" y="2695933"/>
            <a:ext cx="4808610" cy="2938812"/>
          </a:xfrm>
          <a:prstGeom prst="rect">
            <a:avLst/>
          </a:prstGeom>
        </p:spPr>
      </p:pic>
    </p:spTree>
    <p:custDataLst>
      <p:tags r:id="rId1"/>
    </p:custDataLst>
    <p:extLst>
      <p:ext uri="{BB962C8B-B14F-4D97-AF65-F5344CB8AC3E}">
        <p14:creationId xmlns:p14="http://schemas.microsoft.com/office/powerpoint/2010/main" val="395971589"/>
      </p:ext>
    </p:extLst>
  </p:cSld>
  <p:clrMapOvr>
    <a:masterClrMapping/>
  </p:clrMapOvr>
  <p:transition spd="slow">
    <p:push dir="u"/>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SPRING_QUIZ_SHAPE0">
            <a:extLst>
              <a:ext uri="{FF2B5EF4-FFF2-40B4-BE49-F238E27FC236}">
                <a16:creationId xmlns:a16="http://schemas.microsoft.com/office/drawing/2014/main" id="{12C8F878-E976-2A4A-5AAC-3969DE419123}"/>
              </a:ext>
            </a:extLst>
          </p:cNvPr>
          <p:cNvSpPr/>
          <p:nvPr/>
        </p:nvSpPr>
        <p:spPr>
          <a:xfrm>
            <a:off x="0" y="0"/>
            <a:ext cx="12192000" cy="6858000"/>
          </a:xfrm>
          <a:prstGeom prst="rect">
            <a:avLst/>
          </a:prstGeom>
          <a:solidFill>
            <a:srgbClr val="FFFFFF"/>
          </a:solidFill>
          <a:ln w="12700" cap="flat" cmpd="sng" algn="ctr">
            <a:noFill/>
            <a:prstDash val="solid"/>
            <a:miter lim="800000"/>
          </a:ln>
          <a:effectLst>
            <a:innerShdw>
              <a:scrgbClr r="0" g="0" b="0">
                <a:alpha val="0"/>
              </a:sc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sz="1600" b="1">
              <a:solidFill>
                <a:srgbClr val="43505E"/>
              </a:solidFill>
            </a:endParaRPr>
          </a:p>
        </p:txBody>
      </p:sp>
      <p:pic>
        <p:nvPicPr>
          <p:cNvPr id="30" name="Afbeelding 29" descr="Afbeelding met weg, buitenshuis, poort, straat&#10;&#10;Automatisch gegenereerde beschrijving">
            <a:extLst>
              <a:ext uri="{FF2B5EF4-FFF2-40B4-BE49-F238E27FC236}">
                <a16:creationId xmlns:a16="http://schemas.microsoft.com/office/drawing/2014/main" id="{2F649F1C-E828-549F-AC78-0A75DB797AC5}"/>
              </a:ext>
            </a:extLst>
          </p:cNvPr>
          <p:cNvPicPr>
            <a:picLocks noChangeAspect="1"/>
          </p:cNvPicPr>
          <p:nvPr/>
        </p:nvPicPr>
        <p:blipFill rotWithShape="1">
          <a:blip r:embed="rId4" cstate="print">
            <a:alphaModFix amt="35000"/>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3" name="Rectangle 3">
            <a:extLst>
              <a:ext uri="{FF2B5EF4-FFF2-40B4-BE49-F238E27FC236}">
                <a16:creationId xmlns:a16="http://schemas.microsoft.com/office/drawing/2014/main" id="{4EC6B94E-CB51-A0F8-6455-A60CB349E6BD}"/>
              </a:ext>
            </a:extLst>
          </p:cNvPr>
          <p:cNvSpPr>
            <a:spLocks noChangeArrowheads="1"/>
          </p:cNvSpPr>
          <p:nvPr/>
        </p:nvSpPr>
        <p:spPr bwMode="auto">
          <a:xfrm>
            <a:off x="520743" y="1543755"/>
            <a:ext cx="11050026" cy="17511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200000"/>
              </a:lnSpc>
              <a:spcBef>
                <a:spcPct val="0"/>
              </a:spcBef>
              <a:spcAft>
                <a:spcPct val="0"/>
              </a:spcAft>
              <a:buClrTx/>
              <a:buSzTx/>
              <a:buFontTx/>
              <a:buNone/>
              <a:tabLst/>
            </a:pPr>
            <a:r>
              <a:rPr kumimoji="0" lang="nl-NL" altLang="nl-NL" sz="1400" i="0" u="none" strike="noStrike" cap="none" normalizeH="0" baseline="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Een                                 zorgt ervoor dat                                   hun werk gewoon kunnen doen en dat	                            passanten en ongewenste personen                                 worden gehouden. Door het gebruik van hekken wordt eveneens geborgd dat passanten en                                 zich niet in het                                  gebied bevinden als bijvoorbeeld wordt gewerkt op steigers of met een hoogwerker.                                    </a:t>
            </a:r>
            <a:endParaRPr kumimoji="0" lang="nl-NL" altLang="nl-NL" sz="1400" i="0" u="none" strike="noStrike" cap="none" normalizeH="0" baseline="0">
              <a:ln>
                <a:noFill/>
              </a:ln>
              <a:solidFill>
                <a:srgbClr val="43505E"/>
              </a:solidFill>
              <a:effectLst/>
              <a:latin typeface="Raleway" panose="020B0503030101060003" pitchFamily="34" charset="0"/>
            </a:endParaRPr>
          </a:p>
        </p:txBody>
      </p:sp>
      <p:sp>
        <p:nvSpPr>
          <p:cNvPr id="9" name="Rectangle 3">
            <a:extLst>
              <a:ext uri="{FF2B5EF4-FFF2-40B4-BE49-F238E27FC236}">
                <a16:creationId xmlns:a16="http://schemas.microsoft.com/office/drawing/2014/main" id="{9D63A716-968C-26AE-F6E0-FF14B447A7F5}"/>
              </a:ext>
            </a:extLst>
          </p:cNvPr>
          <p:cNvSpPr>
            <a:spLocks noChangeArrowheads="1"/>
          </p:cNvSpPr>
          <p:nvPr/>
        </p:nvSpPr>
        <p:spPr bwMode="auto">
          <a:xfrm>
            <a:off x="520743" y="1001396"/>
            <a:ext cx="8831015" cy="3776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50000"/>
              </a:lnSpc>
              <a:spcBef>
                <a:spcPct val="0"/>
              </a:spcBef>
              <a:spcAft>
                <a:spcPct val="0"/>
              </a:spcAft>
              <a:buClrTx/>
              <a:buSzTx/>
              <a:buFontTx/>
              <a:buNone/>
              <a:tabLst/>
            </a:pPr>
            <a:r>
              <a:rPr kumimoji="0" lang="nl-NL" altLang="nl-NL" sz="1400" b="1" i="0" u="none" strike="noStrike" cap="none" normalizeH="0" baseline="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Sleep de woorden naar hun juiste plaats.</a:t>
            </a:r>
            <a:endParaRPr kumimoji="0" lang="nl-NL" altLang="nl-NL" sz="1400" b="0" i="0" u="none" strike="noStrike" cap="none" normalizeH="0" baseline="0">
              <a:ln>
                <a:noFill/>
              </a:ln>
              <a:solidFill>
                <a:srgbClr val="43505E"/>
              </a:solidFill>
              <a:effectLst/>
              <a:latin typeface="Raleway" panose="020B0503030101060003" pitchFamily="34" charset="0"/>
            </a:endParaRPr>
          </a:p>
        </p:txBody>
      </p:sp>
      <p:sp>
        <p:nvSpPr>
          <p:cNvPr id="13" name="Rechthoek 12">
            <a:extLst>
              <a:ext uri="{FF2B5EF4-FFF2-40B4-BE49-F238E27FC236}">
                <a16:creationId xmlns:a16="http://schemas.microsoft.com/office/drawing/2014/main" id="{43D0290C-B9B2-1525-C31F-AFD0F3F02C7D}"/>
              </a:ext>
            </a:extLst>
          </p:cNvPr>
          <p:cNvSpPr/>
          <p:nvPr/>
        </p:nvSpPr>
        <p:spPr>
          <a:xfrm>
            <a:off x="999903" y="1700556"/>
            <a:ext cx="1383323" cy="289301"/>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NL">
              <a:solidFill>
                <a:srgbClr val="43505E"/>
              </a:solidFill>
            </a:endParaRPr>
          </a:p>
        </p:txBody>
      </p:sp>
      <p:sp>
        <p:nvSpPr>
          <p:cNvPr id="19" name="Rechthoek 18">
            <a:extLst>
              <a:ext uri="{FF2B5EF4-FFF2-40B4-BE49-F238E27FC236}">
                <a16:creationId xmlns:a16="http://schemas.microsoft.com/office/drawing/2014/main" id="{85B8A70B-7AB4-260A-D3A2-490BAD7B4821}"/>
              </a:ext>
            </a:extLst>
          </p:cNvPr>
          <p:cNvSpPr/>
          <p:nvPr/>
        </p:nvSpPr>
        <p:spPr>
          <a:xfrm>
            <a:off x="575917" y="4541230"/>
            <a:ext cx="1862483" cy="289301"/>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NL" sz="1100">
                <a:solidFill>
                  <a:srgbClr val="43505E"/>
                </a:solidFill>
                <a:latin typeface="Raleway" panose="020B0503030101060003" pitchFamily="34" charset="0"/>
              </a:rPr>
              <a:t>op afstand</a:t>
            </a:r>
          </a:p>
        </p:txBody>
      </p:sp>
      <p:sp>
        <p:nvSpPr>
          <p:cNvPr id="20" name="Rechthoek 19">
            <a:extLst>
              <a:ext uri="{FF2B5EF4-FFF2-40B4-BE49-F238E27FC236}">
                <a16:creationId xmlns:a16="http://schemas.microsoft.com/office/drawing/2014/main" id="{BDA90BD5-6977-538B-45D0-647959BCD72E}"/>
              </a:ext>
            </a:extLst>
          </p:cNvPr>
          <p:cNvSpPr/>
          <p:nvPr/>
        </p:nvSpPr>
        <p:spPr>
          <a:xfrm>
            <a:off x="4662433" y="5603858"/>
            <a:ext cx="1383323" cy="289301"/>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NL" sz="1100">
                <a:solidFill>
                  <a:srgbClr val="43505E"/>
                </a:solidFill>
                <a:latin typeface="Raleway" panose="020B0503030101060003" pitchFamily="34" charset="0"/>
              </a:rPr>
              <a:t>hekwerk</a:t>
            </a:r>
          </a:p>
        </p:txBody>
      </p:sp>
      <p:sp>
        <p:nvSpPr>
          <p:cNvPr id="21" name="Rechthoek 20">
            <a:extLst>
              <a:ext uri="{FF2B5EF4-FFF2-40B4-BE49-F238E27FC236}">
                <a16:creationId xmlns:a16="http://schemas.microsoft.com/office/drawing/2014/main" id="{80DEA664-A96E-BA56-8CBE-6D7E3234193A}"/>
              </a:ext>
            </a:extLst>
          </p:cNvPr>
          <p:cNvSpPr/>
          <p:nvPr/>
        </p:nvSpPr>
        <p:spPr>
          <a:xfrm>
            <a:off x="2858754" y="5611057"/>
            <a:ext cx="1383323" cy="289301"/>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NL" sz="1100">
                <a:solidFill>
                  <a:srgbClr val="43505E"/>
                </a:solidFill>
                <a:latin typeface="Raleway" panose="020B0503030101060003" pitchFamily="34" charset="0"/>
              </a:rPr>
              <a:t>onbevoegden</a:t>
            </a:r>
          </a:p>
        </p:txBody>
      </p:sp>
      <p:sp>
        <p:nvSpPr>
          <p:cNvPr id="22" name="Rechthoek 21">
            <a:extLst>
              <a:ext uri="{FF2B5EF4-FFF2-40B4-BE49-F238E27FC236}">
                <a16:creationId xmlns:a16="http://schemas.microsoft.com/office/drawing/2014/main" id="{FE106FA4-6B63-92D0-E47B-321BF38B406D}"/>
              </a:ext>
            </a:extLst>
          </p:cNvPr>
          <p:cNvSpPr/>
          <p:nvPr/>
        </p:nvSpPr>
        <p:spPr>
          <a:xfrm>
            <a:off x="575917" y="5611058"/>
            <a:ext cx="1862483" cy="289301"/>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NL" sz="1100">
                <a:solidFill>
                  <a:srgbClr val="43505E"/>
                </a:solidFill>
                <a:latin typeface="Raleway" panose="020B0503030101060003" pitchFamily="34" charset="0"/>
              </a:rPr>
              <a:t>medewerkers</a:t>
            </a:r>
          </a:p>
        </p:txBody>
      </p:sp>
      <p:sp>
        <p:nvSpPr>
          <p:cNvPr id="23" name="Rechthoek 22">
            <a:extLst>
              <a:ext uri="{FF2B5EF4-FFF2-40B4-BE49-F238E27FC236}">
                <a16:creationId xmlns:a16="http://schemas.microsoft.com/office/drawing/2014/main" id="{844080FD-6EED-1A4E-6E96-46C1CEF1AD3E}"/>
              </a:ext>
            </a:extLst>
          </p:cNvPr>
          <p:cNvSpPr/>
          <p:nvPr/>
        </p:nvSpPr>
        <p:spPr>
          <a:xfrm>
            <a:off x="6462762" y="5076143"/>
            <a:ext cx="1383323" cy="289301"/>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NL" sz="1100">
                <a:solidFill>
                  <a:srgbClr val="43505E"/>
                </a:solidFill>
                <a:latin typeface="Raleway" panose="020B0503030101060003" pitchFamily="34" charset="0"/>
              </a:rPr>
              <a:t>bevoegden</a:t>
            </a:r>
          </a:p>
        </p:txBody>
      </p:sp>
      <p:sp>
        <p:nvSpPr>
          <p:cNvPr id="24" name="Rechthoek 23">
            <a:extLst>
              <a:ext uri="{FF2B5EF4-FFF2-40B4-BE49-F238E27FC236}">
                <a16:creationId xmlns:a16="http://schemas.microsoft.com/office/drawing/2014/main" id="{B60D54F9-E53C-79A9-9EB2-DE898CCB982E}"/>
              </a:ext>
            </a:extLst>
          </p:cNvPr>
          <p:cNvSpPr/>
          <p:nvPr/>
        </p:nvSpPr>
        <p:spPr>
          <a:xfrm>
            <a:off x="4662433" y="5076144"/>
            <a:ext cx="1383323" cy="289301"/>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NL" sz="1100">
                <a:solidFill>
                  <a:srgbClr val="43505E"/>
                </a:solidFill>
                <a:latin typeface="Raleway" panose="020B0503030101060003" pitchFamily="34" charset="0"/>
              </a:rPr>
              <a:t>lint</a:t>
            </a:r>
          </a:p>
        </p:txBody>
      </p:sp>
      <p:sp>
        <p:nvSpPr>
          <p:cNvPr id="25" name="Rechthoek 24">
            <a:extLst>
              <a:ext uri="{FF2B5EF4-FFF2-40B4-BE49-F238E27FC236}">
                <a16:creationId xmlns:a16="http://schemas.microsoft.com/office/drawing/2014/main" id="{6733E1C9-0090-FEFF-292C-2CD8234EB79C}"/>
              </a:ext>
            </a:extLst>
          </p:cNvPr>
          <p:cNvSpPr/>
          <p:nvPr/>
        </p:nvSpPr>
        <p:spPr>
          <a:xfrm>
            <a:off x="2858755" y="5076144"/>
            <a:ext cx="1383323" cy="289301"/>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NL" sz="1100">
                <a:solidFill>
                  <a:srgbClr val="43505E"/>
                </a:solidFill>
                <a:latin typeface="Raleway" panose="020B0503030101060003" pitchFamily="34" charset="0"/>
              </a:rPr>
              <a:t>dichtbij</a:t>
            </a:r>
          </a:p>
        </p:txBody>
      </p:sp>
      <p:sp>
        <p:nvSpPr>
          <p:cNvPr id="26" name="Rechthoek 25">
            <a:extLst>
              <a:ext uri="{FF2B5EF4-FFF2-40B4-BE49-F238E27FC236}">
                <a16:creationId xmlns:a16="http://schemas.microsoft.com/office/drawing/2014/main" id="{095AA26F-D8BB-3F4E-ECC7-EDA8D791A62B}"/>
              </a:ext>
            </a:extLst>
          </p:cNvPr>
          <p:cNvSpPr/>
          <p:nvPr/>
        </p:nvSpPr>
        <p:spPr>
          <a:xfrm>
            <a:off x="575917" y="5076144"/>
            <a:ext cx="1862483" cy="289301"/>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NL" sz="1100">
                <a:solidFill>
                  <a:srgbClr val="43505E"/>
                </a:solidFill>
                <a:latin typeface="Raleway" panose="020B0503030101060003" pitchFamily="34" charset="0"/>
              </a:rPr>
              <a:t>dieren</a:t>
            </a:r>
          </a:p>
        </p:txBody>
      </p:sp>
      <p:sp>
        <p:nvSpPr>
          <p:cNvPr id="27" name="Rechthoek 26">
            <a:extLst>
              <a:ext uri="{FF2B5EF4-FFF2-40B4-BE49-F238E27FC236}">
                <a16:creationId xmlns:a16="http://schemas.microsoft.com/office/drawing/2014/main" id="{436329E0-39DF-E43F-6E2B-8DDCBD6B62B7}"/>
              </a:ext>
            </a:extLst>
          </p:cNvPr>
          <p:cNvSpPr/>
          <p:nvPr/>
        </p:nvSpPr>
        <p:spPr>
          <a:xfrm>
            <a:off x="6466113" y="4541228"/>
            <a:ext cx="1383323" cy="289301"/>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NL" sz="1100">
                <a:solidFill>
                  <a:srgbClr val="43505E"/>
                </a:solidFill>
                <a:latin typeface="Raleway" panose="020B0503030101060003" pitchFamily="34" charset="0"/>
              </a:rPr>
              <a:t>omwonenden</a:t>
            </a:r>
          </a:p>
        </p:txBody>
      </p:sp>
      <p:sp>
        <p:nvSpPr>
          <p:cNvPr id="28" name="Rechthoek 27">
            <a:extLst>
              <a:ext uri="{FF2B5EF4-FFF2-40B4-BE49-F238E27FC236}">
                <a16:creationId xmlns:a16="http://schemas.microsoft.com/office/drawing/2014/main" id="{C893A586-51EB-C535-E7B8-63E36860AA38}"/>
              </a:ext>
            </a:extLst>
          </p:cNvPr>
          <p:cNvSpPr/>
          <p:nvPr/>
        </p:nvSpPr>
        <p:spPr>
          <a:xfrm>
            <a:off x="4662434" y="4541229"/>
            <a:ext cx="1383323" cy="289301"/>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NL" sz="1100">
                <a:solidFill>
                  <a:srgbClr val="43505E"/>
                </a:solidFill>
                <a:latin typeface="Raleway" panose="020B0503030101060003" pitchFamily="34" charset="0"/>
              </a:rPr>
              <a:t>kinderen</a:t>
            </a:r>
          </a:p>
        </p:txBody>
      </p:sp>
      <p:sp>
        <p:nvSpPr>
          <p:cNvPr id="29" name="Rechthoek 28">
            <a:extLst>
              <a:ext uri="{FF2B5EF4-FFF2-40B4-BE49-F238E27FC236}">
                <a16:creationId xmlns:a16="http://schemas.microsoft.com/office/drawing/2014/main" id="{23C2D0D1-13E3-9AB2-EEB5-064F12B41EC3}"/>
              </a:ext>
            </a:extLst>
          </p:cNvPr>
          <p:cNvSpPr/>
          <p:nvPr/>
        </p:nvSpPr>
        <p:spPr>
          <a:xfrm>
            <a:off x="2858755" y="4541229"/>
            <a:ext cx="1383323" cy="289301"/>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NL" sz="1100">
                <a:solidFill>
                  <a:srgbClr val="43505E"/>
                </a:solidFill>
                <a:latin typeface="Raleway" panose="020B0503030101060003" pitchFamily="34" charset="0"/>
              </a:rPr>
              <a:t>gevaarlijk</a:t>
            </a:r>
          </a:p>
        </p:txBody>
      </p:sp>
      <p:sp>
        <p:nvSpPr>
          <p:cNvPr id="6" name="Rechthoek 5">
            <a:extLst>
              <a:ext uri="{FF2B5EF4-FFF2-40B4-BE49-F238E27FC236}">
                <a16:creationId xmlns:a16="http://schemas.microsoft.com/office/drawing/2014/main" id="{D22FBDDE-CCDA-DE9A-5BBC-E4D03CF59B50}"/>
              </a:ext>
            </a:extLst>
          </p:cNvPr>
          <p:cNvSpPr/>
          <p:nvPr/>
        </p:nvSpPr>
        <p:spPr>
          <a:xfrm>
            <a:off x="3915597" y="1700555"/>
            <a:ext cx="1383323" cy="289301"/>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NL">
              <a:solidFill>
                <a:srgbClr val="43505E"/>
              </a:solidFill>
            </a:endParaRPr>
          </a:p>
        </p:txBody>
      </p:sp>
      <p:sp>
        <p:nvSpPr>
          <p:cNvPr id="8" name="Rechthoek 7">
            <a:extLst>
              <a:ext uri="{FF2B5EF4-FFF2-40B4-BE49-F238E27FC236}">
                <a16:creationId xmlns:a16="http://schemas.microsoft.com/office/drawing/2014/main" id="{537C6FA5-110D-0D25-63CC-2CE2C4D0D357}"/>
              </a:ext>
            </a:extLst>
          </p:cNvPr>
          <p:cNvSpPr/>
          <p:nvPr/>
        </p:nvSpPr>
        <p:spPr>
          <a:xfrm>
            <a:off x="8660096" y="1704200"/>
            <a:ext cx="1383323" cy="289301"/>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NL">
              <a:solidFill>
                <a:srgbClr val="43505E"/>
              </a:solidFill>
            </a:endParaRPr>
          </a:p>
        </p:txBody>
      </p:sp>
      <p:sp>
        <p:nvSpPr>
          <p:cNvPr id="10" name="Rechthoek 9">
            <a:extLst>
              <a:ext uri="{FF2B5EF4-FFF2-40B4-BE49-F238E27FC236}">
                <a16:creationId xmlns:a16="http://schemas.microsoft.com/office/drawing/2014/main" id="{167B1E23-F002-B00E-B164-CBC5B6ED7A07}"/>
              </a:ext>
            </a:extLst>
          </p:cNvPr>
          <p:cNvSpPr/>
          <p:nvPr/>
        </p:nvSpPr>
        <p:spPr>
          <a:xfrm>
            <a:off x="2532274" y="2133203"/>
            <a:ext cx="1383323" cy="289301"/>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NL">
              <a:solidFill>
                <a:srgbClr val="43505E"/>
              </a:solidFill>
            </a:endParaRPr>
          </a:p>
        </p:txBody>
      </p:sp>
      <p:sp>
        <p:nvSpPr>
          <p:cNvPr id="11" name="Rechthoek 10">
            <a:extLst>
              <a:ext uri="{FF2B5EF4-FFF2-40B4-BE49-F238E27FC236}">
                <a16:creationId xmlns:a16="http://schemas.microsoft.com/office/drawing/2014/main" id="{169D9E5B-FF7C-7C97-0044-AB2E15F895E0}"/>
              </a:ext>
            </a:extLst>
          </p:cNvPr>
          <p:cNvSpPr/>
          <p:nvPr/>
        </p:nvSpPr>
        <p:spPr>
          <a:xfrm>
            <a:off x="876389" y="2532216"/>
            <a:ext cx="1383323" cy="289301"/>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NL">
              <a:solidFill>
                <a:srgbClr val="43505E"/>
              </a:solidFill>
            </a:endParaRPr>
          </a:p>
        </p:txBody>
      </p:sp>
      <p:sp>
        <p:nvSpPr>
          <p:cNvPr id="12" name="Rechthoek 11">
            <a:extLst>
              <a:ext uri="{FF2B5EF4-FFF2-40B4-BE49-F238E27FC236}">
                <a16:creationId xmlns:a16="http://schemas.microsoft.com/office/drawing/2014/main" id="{BDB5FAEC-E357-2365-48EE-0239D4B9569D}"/>
              </a:ext>
            </a:extLst>
          </p:cNvPr>
          <p:cNvSpPr/>
          <p:nvPr/>
        </p:nvSpPr>
        <p:spPr>
          <a:xfrm>
            <a:off x="3619589" y="2532215"/>
            <a:ext cx="1383323" cy="289301"/>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NL">
              <a:solidFill>
                <a:srgbClr val="43505E"/>
              </a:solidFill>
            </a:endParaRPr>
          </a:p>
        </p:txBody>
      </p:sp>
    </p:spTree>
    <p:custDataLst>
      <p:tags r:id="rId1"/>
    </p:custDataLst>
    <p:extLst>
      <p:ext uri="{BB962C8B-B14F-4D97-AF65-F5344CB8AC3E}">
        <p14:creationId xmlns:p14="http://schemas.microsoft.com/office/powerpoint/2010/main" val="3242115945"/>
      </p:ext>
    </p:extLst>
  </p:cSld>
  <p:clrMapOvr>
    <a:masterClrMapping/>
  </p:clrMapOvr>
  <p:transition spd="slow">
    <p:push dir="u"/>
  </p:transition>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4" cstate="print">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BB99865-EA23-4B5A-B580-DD5C55AF9ACB}"/>
              </a:ext>
            </a:extLst>
          </p:cNvPr>
          <p:cNvSpPr>
            <a:spLocks noGrp="1"/>
          </p:cNvSpPr>
          <p:nvPr>
            <p:ph type="title"/>
          </p:nvPr>
        </p:nvSpPr>
        <p:spPr>
          <a:xfrm>
            <a:off x="180000" y="5897427"/>
            <a:ext cx="11753577" cy="766424"/>
          </a:xfrm>
        </p:spPr>
        <p:txBody>
          <a:bodyPr/>
          <a:lstStyle/>
          <a:p>
            <a:r>
              <a:rPr lang="nl-NL"/>
              <a:t>Milieuverontreiniging</a:t>
            </a:r>
          </a:p>
        </p:txBody>
      </p:sp>
    </p:spTree>
    <p:custDataLst>
      <p:tags r:id="rId1"/>
    </p:custDataLst>
    <p:extLst>
      <p:ext uri="{BB962C8B-B14F-4D97-AF65-F5344CB8AC3E}">
        <p14:creationId xmlns:p14="http://schemas.microsoft.com/office/powerpoint/2010/main" val="233874746"/>
      </p:ext>
    </p:extLst>
  </p:cSld>
  <p:clrMapOvr>
    <a:masterClrMapping/>
  </p:clrMapOvr>
  <p:transition spd="slow">
    <p:push dir="u"/>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a:extLst>
              <a:ext uri="{FF2B5EF4-FFF2-40B4-BE49-F238E27FC236}">
                <a16:creationId xmlns:a16="http://schemas.microsoft.com/office/drawing/2014/main" id="{4EC6B94E-CB51-A0F8-6455-A60CB349E6BD}"/>
              </a:ext>
            </a:extLst>
          </p:cNvPr>
          <p:cNvSpPr>
            <a:spLocks noChangeArrowheads="1"/>
          </p:cNvSpPr>
          <p:nvPr/>
        </p:nvSpPr>
        <p:spPr bwMode="auto">
          <a:xfrm>
            <a:off x="357806" y="879231"/>
            <a:ext cx="5858356" cy="55944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600" b="1" i="0" u="none" strike="noStrike" cap="none" normalizeH="0" baseline="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Wat is flora en fauna?</a:t>
            </a:r>
          </a:p>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400" b="0" i="0" u="none" strike="noStrike" cap="none" normalizeH="0" baseline="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Flora en fauna is een verzamelbegrip voor alle planten en dieren in een gebied. Flora verwijst naar het plantenrijk, en fauna naar het dierenrijk. Onderhoudsprojecten kunnen de flora en fauna van een gebied nadelig beïnvloeden, dus het is belangrijk dat de Wet natuurbescherming wordt nageleefd. </a:t>
            </a:r>
          </a:p>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400" b="0" i="0" u="none" strike="noStrike" cap="none" normalizeH="0" baseline="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Bij een onderhoudsproject kunnen flora en fauna zowel een risico als een kans zijn. Zo kan het bevorderen van de biodiversiteit zorgen voor nieuwe planten en dieren op het betreffende terrein. Tegelijkertijd is het een risico, omdat er met diverse factoren rekening gehouden moet worden. Sommige diersoorten zijn beschermd, waardoor het onderhoudsproject bijvoorbeeld stil kan worden gelegd omdat een bepaalde diersoort in gevaar is. Terreinbeheer kan eveneens impact hebben op beschermde flora en fauna. Wanneer een vogel in een heg broedt, is het bijvoorbeeld belangrijk dat deze heg niet wordt gesnoeid.</a:t>
            </a:r>
          </a:p>
          <a:p>
            <a:pPr marL="0" marR="0" lvl="0" indent="0" algn="just" defTabSz="914400" rtl="0" eaLnBrk="0" fontAlgn="base" latinLnBrk="0" hangingPunct="0">
              <a:lnSpc>
                <a:spcPct val="150000"/>
              </a:lnSpc>
              <a:spcBef>
                <a:spcPct val="0"/>
              </a:spcBef>
              <a:spcAft>
                <a:spcPct val="0"/>
              </a:spcAft>
              <a:buClrTx/>
              <a:buSzTx/>
              <a:buFontTx/>
              <a:buNone/>
              <a:tabLst/>
            </a:pPr>
            <a:endParaRPr kumimoji="0" lang="nl-NL" altLang="nl-NL" sz="1400" b="0" i="0" u="none" strike="noStrike" cap="none" normalizeH="0" baseline="0">
              <a:ln>
                <a:noFill/>
              </a:ln>
              <a:solidFill>
                <a:srgbClr val="43505E"/>
              </a:solidFill>
              <a:effectLst/>
              <a:latin typeface="Raleway" panose="020B0503030101060003" pitchFamily="34" charset="0"/>
            </a:endParaRPr>
          </a:p>
        </p:txBody>
      </p:sp>
      <p:sp>
        <p:nvSpPr>
          <p:cNvPr id="5" name="Titel 1">
            <a:extLst>
              <a:ext uri="{FF2B5EF4-FFF2-40B4-BE49-F238E27FC236}">
                <a16:creationId xmlns:a16="http://schemas.microsoft.com/office/drawing/2014/main" id="{46B3AFE4-98F8-0B7E-A77B-78956293BFC5}"/>
              </a:ext>
            </a:extLst>
          </p:cNvPr>
          <p:cNvSpPr txBox="1">
            <a:spLocks/>
          </p:cNvSpPr>
          <p:nvPr/>
        </p:nvSpPr>
        <p:spPr>
          <a:xfrm>
            <a:off x="357806" y="400805"/>
            <a:ext cx="10064329" cy="478426"/>
          </a:xfrm>
          <a:prstGeom prst="rect">
            <a:avLst/>
          </a:prstGeom>
          <a:noFill/>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nl-NL" sz="2800" b="1">
                <a:solidFill>
                  <a:srgbClr val="43505E"/>
                </a:solidFill>
                <a:latin typeface="Futura T" panose="020B0800000000000000"/>
              </a:rPr>
              <a:t>Flora en Fauna</a:t>
            </a:r>
          </a:p>
        </p:txBody>
      </p:sp>
      <p:pic>
        <p:nvPicPr>
          <p:cNvPr id="4" name="Afbeelding 3" descr="Afbeelding met vlinder, buitenshuis, Motten en vlinders, hemel&#10;&#10;Automatisch gegenereerde beschrijving">
            <a:extLst>
              <a:ext uri="{FF2B5EF4-FFF2-40B4-BE49-F238E27FC236}">
                <a16:creationId xmlns:a16="http://schemas.microsoft.com/office/drawing/2014/main" id="{26F6BF4F-942F-ED87-B0DA-9AE242CA917A}"/>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6740633" y="1817898"/>
            <a:ext cx="4820999" cy="3615749"/>
          </a:xfrm>
          <a:prstGeom prst="rect">
            <a:avLst/>
          </a:prstGeom>
        </p:spPr>
      </p:pic>
    </p:spTree>
    <p:custDataLst>
      <p:tags r:id="rId1"/>
    </p:custDataLst>
    <p:extLst>
      <p:ext uri="{BB962C8B-B14F-4D97-AF65-F5344CB8AC3E}">
        <p14:creationId xmlns:p14="http://schemas.microsoft.com/office/powerpoint/2010/main" val="2020658562"/>
      </p:ext>
    </p:extLst>
  </p:cSld>
  <p:clrMapOvr>
    <a:masterClrMapping/>
  </p:clrMapOvr>
  <p:transition spd="slow">
    <p:push dir="u"/>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a:extLst>
              <a:ext uri="{FF2B5EF4-FFF2-40B4-BE49-F238E27FC236}">
                <a16:creationId xmlns:a16="http://schemas.microsoft.com/office/drawing/2014/main" id="{4EC6B94E-CB51-A0F8-6455-A60CB349E6BD}"/>
              </a:ext>
            </a:extLst>
          </p:cNvPr>
          <p:cNvSpPr>
            <a:spLocks noChangeArrowheads="1"/>
          </p:cNvSpPr>
          <p:nvPr/>
        </p:nvSpPr>
        <p:spPr bwMode="auto">
          <a:xfrm>
            <a:off x="357806" y="1230137"/>
            <a:ext cx="11239248" cy="139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600" b="1" i="0" u="none" strike="noStrike" cap="none" normalizeH="0" baseline="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Wat is de Flora- en faunawet?</a:t>
            </a:r>
          </a:p>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400" b="0" i="0" u="none" strike="noStrike" cap="none" normalizeH="0" baseline="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In 1999 werd de Flora- en faunawet in het leven geroepen. Deze wet is later omgevormd tot de Wet natuurbescherming. In de Wet natuurbescherming staan verbodsbepalingen om verschillende in het wild levende soorten planten en dieren te beschermen. Zo is het verboden om op welke manier dan ook schade aan te richten aan beschermde planten- en diersoorten.</a:t>
            </a:r>
            <a:endParaRPr kumimoji="0" lang="nl-NL" altLang="nl-NL" sz="1400" b="0" i="0" u="none" strike="noStrike" cap="none" normalizeH="0" baseline="0">
              <a:ln>
                <a:noFill/>
              </a:ln>
              <a:solidFill>
                <a:srgbClr val="43505E"/>
              </a:solidFill>
              <a:effectLst/>
              <a:latin typeface="Raleway" panose="020B0503030101060003" pitchFamily="34" charset="0"/>
            </a:endParaRPr>
          </a:p>
        </p:txBody>
      </p:sp>
      <p:sp>
        <p:nvSpPr>
          <p:cNvPr id="5" name="Titel 1">
            <a:extLst>
              <a:ext uri="{FF2B5EF4-FFF2-40B4-BE49-F238E27FC236}">
                <a16:creationId xmlns:a16="http://schemas.microsoft.com/office/drawing/2014/main" id="{46B3AFE4-98F8-0B7E-A77B-78956293BFC5}"/>
              </a:ext>
            </a:extLst>
          </p:cNvPr>
          <p:cNvSpPr txBox="1">
            <a:spLocks/>
          </p:cNvSpPr>
          <p:nvPr/>
        </p:nvSpPr>
        <p:spPr>
          <a:xfrm>
            <a:off x="357806" y="400805"/>
            <a:ext cx="10064329" cy="478426"/>
          </a:xfrm>
          <a:prstGeom prst="rect">
            <a:avLst/>
          </a:prstGeom>
          <a:noFill/>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nl-NL" sz="2800" b="1">
                <a:solidFill>
                  <a:srgbClr val="43505E"/>
                </a:solidFill>
                <a:latin typeface="Futura T" panose="020B0800000000000000"/>
              </a:rPr>
              <a:t>Flora en Fauna</a:t>
            </a:r>
          </a:p>
        </p:txBody>
      </p:sp>
      <p:pic>
        <p:nvPicPr>
          <p:cNvPr id="6" name="Afbeelding 5" descr="Afbeelding met verbruiksartikelen voor kantoor, pen, overdekt, Kantoorinstrument&#10;&#10;Automatisch gegenereerde beschrijving">
            <a:extLst>
              <a:ext uri="{FF2B5EF4-FFF2-40B4-BE49-F238E27FC236}">
                <a16:creationId xmlns:a16="http://schemas.microsoft.com/office/drawing/2014/main" id="{C6FECA83-B237-0373-5C9C-43015794B597}"/>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1220665" y="2974373"/>
            <a:ext cx="9750669" cy="3249682"/>
          </a:xfrm>
          <a:prstGeom prst="rect">
            <a:avLst/>
          </a:prstGeom>
        </p:spPr>
      </p:pic>
    </p:spTree>
    <p:custDataLst>
      <p:tags r:id="rId1"/>
    </p:custDataLst>
    <p:extLst>
      <p:ext uri="{BB962C8B-B14F-4D97-AF65-F5344CB8AC3E}">
        <p14:creationId xmlns:p14="http://schemas.microsoft.com/office/powerpoint/2010/main" val="3345256276"/>
      </p:ext>
    </p:extLst>
  </p:cSld>
  <p:clrMapOvr>
    <a:masterClrMapping/>
  </p:clrMapOvr>
  <p:transition spd="slow">
    <p:push dir="u"/>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Afbeelding 4">
            <a:extLst>
              <a:ext uri="{FF2B5EF4-FFF2-40B4-BE49-F238E27FC236}">
                <a16:creationId xmlns:a16="http://schemas.microsoft.com/office/drawing/2014/main" id="{CE3984E1-A25E-041A-A934-857FD0C5F2F9}"/>
              </a:ext>
            </a:extLst>
          </p:cNvPr>
          <p:cNvPicPr>
            <a:picLocks noChangeAspect="1"/>
          </p:cNvPicPr>
          <p:nvPr/>
        </p:nvPicPr>
        <p:blipFill rotWithShape="1">
          <a:blip r:embed="rId4" cstate="print">
            <a:extLst>
              <a:ext uri="{28A0092B-C50C-407E-A947-70E740481C1C}">
                <a14:useLocalDpi xmlns:a14="http://schemas.microsoft.com/office/drawing/2010/main"/>
              </a:ext>
            </a:extLst>
          </a:blip>
          <a:srcRect/>
          <a:stretch/>
        </p:blipFill>
        <p:spPr>
          <a:xfrm>
            <a:off x="8458201" y="202421"/>
            <a:ext cx="3578470" cy="6444713"/>
          </a:xfrm>
          <a:prstGeom prst="rect">
            <a:avLst/>
          </a:prstGeom>
        </p:spPr>
      </p:pic>
      <p:sp>
        <p:nvSpPr>
          <p:cNvPr id="2" name="Titel 1">
            <a:extLst>
              <a:ext uri="{FF2B5EF4-FFF2-40B4-BE49-F238E27FC236}">
                <a16:creationId xmlns:a16="http://schemas.microsoft.com/office/drawing/2014/main" id="{1D996FC1-6FB6-D245-AF62-B0ECBFA77374}"/>
              </a:ext>
            </a:extLst>
          </p:cNvPr>
          <p:cNvSpPr>
            <a:spLocks noGrp="1"/>
          </p:cNvSpPr>
          <p:nvPr>
            <p:ph type="title"/>
          </p:nvPr>
        </p:nvSpPr>
        <p:spPr>
          <a:solidFill>
            <a:srgbClr val="00B1EB"/>
          </a:solidFill>
        </p:spPr>
        <p:txBody>
          <a:bodyPr>
            <a:normAutofit/>
          </a:bodyPr>
          <a:lstStyle/>
          <a:p>
            <a:r>
              <a:rPr lang="nl-NL">
                <a:solidFill>
                  <a:schemeClr val="bg1"/>
                </a:solidFill>
              </a:rPr>
              <a:t>Milieuverontreiniging</a:t>
            </a:r>
          </a:p>
        </p:txBody>
      </p:sp>
      <p:sp>
        <p:nvSpPr>
          <p:cNvPr id="3" name="Tijdelijke aanduiding voor inhoud 2">
            <a:extLst>
              <a:ext uri="{FF2B5EF4-FFF2-40B4-BE49-F238E27FC236}">
                <a16:creationId xmlns:a16="http://schemas.microsoft.com/office/drawing/2014/main" id="{8880BA25-BFEB-7A49-B327-7F29CCB5C0DC}"/>
              </a:ext>
            </a:extLst>
          </p:cNvPr>
          <p:cNvSpPr>
            <a:spLocks noGrp="1"/>
          </p:cNvSpPr>
          <p:nvPr>
            <p:ph sz="half" idx="1"/>
          </p:nvPr>
        </p:nvSpPr>
        <p:spPr>
          <a:xfrm>
            <a:off x="357806" y="1342048"/>
            <a:ext cx="7922128" cy="5760800"/>
          </a:xfrm>
        </p:spPr>
        <p:txBody>
          <a:bodyPr>
            <a:normAutofit/>
          </a:bodyPr>
          <a:lstStyle/>
          <a:p>
            <a:pPr marL="0" indent="0">
              <a:lnSpc>
                <a:spcPct val="150000"/>
              </a:lnSpc>
              <a:buNone/>
            </a:pPr>
            <a:r>
              <a:rPr lang="nl-NL">
                <a:latin typeface="Raleway" panose="020B0503030101060003" pitchFamily="34" charset="0"/>
                <a:ea typeface="Open Sans Light" panose="020B0306030504020204" pitchFamily="34" charset="0"/>
                <a:cs typeface="Open Sans Light" panose="020B0306030504020204" pitchFamily="34" charset="0"/>
              </a:rPr>
              <a:t>Bij het uitvoeren van </a:t>
            </a:r>
            <a:r>
              <a:rPr lang="nl-NL">
                <a:solidFill>
                  <a:srgbClr val="00B1EB"/>
                </a:solidFill>
                <a:latin typeface="Raleway ExtraBold" panose="020B0903030101060003" pitchFamily="34" charset="0"/>
                <a:ea typeface="Open Sans Light" panose="020B0306030504020204" pitchFamily="34" charset="0"/>
                <a:cs typeface="Open Sans Light" panose="020B0306030504020204" pitchFamily="34" charset="0"/>
              </a:rPr>
              <a:t>onderhoudswerkzaamheden</a:t>
            </a:r>
            <a:r>
              <a:rPr lang="nl-NL">
                <a:latin typeface="Raleway" panose="020B0503030101060003" pitchFamily="34" charset="0"/>
                <a:ea typeface="Open Sans Light" panose="020B0306030504020204" pitchFamily="34" charset="0"/>
                <a:cs typeface="Open Sans Light" panose="020B0306030504020204" pitchFamily="34" charset="0"/>
              </a:rPr>
              <a:t>, waaronder schilderen, kan milieu- of bodemverontreiniging plaatsvinden. Onder andere wanneer verfkwasten en rollers schoongemaakt worden, is het van belang dat geen verfstoffen in het </a:t>
            </a:r>
            <a:r>
              <a:rPr lang="nl-NL">
                <a:solidFill>
                  <a:srgbClr val="00B1EB"/>
                </a:solidFill>
                <a:latin typeface="Raleway ExtraBold" panose="020B0903030101060003" pitchFamily="34" charset="0"/>
                <a:ea typeface="Open Sans Light" panose="020B0306030504020204" pitchFamily="34" charset="0"/>
                <a:cs typeface="Open Sans Light" panose="020B0306030504020204" pitchFamily="34" charset="0"/>
              </a:rPr>
              <a:t>riool</a:t>
            </a:r>
            <a:r>
              <a:rPr lang="nl-NL">
                <a:latin typeface="Raleway" panose="020B0503030101060003" pitchFamily="34" charset="0"/>
                <a:ea typeface="Open Sans Light" panose="020B0306030504020204" pitchFamily="34" charset="0"/>
                <a:cs typeface="Open Sans Light" panose="020B0306030504020204" pitchFamily="34" charset="0"/>
              </a:rPr>
              <a:t> en de </a:t>
            </a:r>
            <a:r>
              <a:rPr lang="nl-NL">
                <a:solidFill>
                  <a:srgbClr val="00B1EB"/>
                </a:solidFill>
                <a:latin typeface="Raleway ExtraBold" panose="020B0903030101060003" pitchFamily="34" charset="0"/>
                <a:ea typeface="Open Sans Light" panose="020B0306030504020204" pitchFamily="34" charset="0"/>
                <a:cs typeface="Open Sans Light" panose="020B0306030504020204" pitchFamily="34" charset="0"/>
              </a:rPr>
              <a:t>bodem</a:t>
            </a:r>
            <a:r>
              <a:rPr lang="nl-NL">
                <a:latin typeface="Raleway" panose="020B0503030101060003" pitchFamily="34" charset="0"/>
                <a:ea typeface="Open Sans Light" panose="020B0306030504020204" pitchFamily="34" charset="0"/>
                <a:cs typeface="Open Sans Light" panose="020B0306030504020204" pitchFamily="34" charset="0"/>
              </a:rPr>
              <a:t> terechtkomen. Volg de (werk)instructie op van de werkgever, zodat milieu- en bodemverontreiniging wordt voorkomen. </a:t>
            </a:r>
          </a:p>
        </p:txBody>
      </p:sp>
      <p:sp>
        <p:nvSpPr>
          <p:cNvPr id="37" name="Tekstvak 36">
            <a:extLst>
              <a:ext uri="{FF2B5EF4-FFF2-40B4-BE49-F238E27FC236}">
                <a16:creationId xmlns:a16="http://schemas.microsoft.com/office/drawing/2014/main" id="{6E6AA806-EA0E-B566-9017-B2FE6BEBCF8D}"/>
              </a:ext>
            </a:extLst>
          </p:cNvPr>
          <p:cNvSpPr txBox="1"/>
          <p:nvPr/>
        </p:nvSpPr>
        <p:spPr>
          <a:xfrm>
            <a:off x="10889672" y="1342048"/>
            <a:ext cx="184731" cy="246221"/>
          </a:xfrm>
          <a:prstGeom prst="rect">
            <a:avLst/>
          </a:prstGeom>
          <a:noFill/>
        </p:spPr>
        <p:txBody>
          <a:bodyPr wrap="none" rtlCol="0">
            <a:spAutoFit/>
          </a:bodyPr>
          <a:lstStyle/>
          <a:p>
            <a:endParaRPr lang="nl-NL" sz="1000" b="1">
              <a:solidFill>
                <a:srgbClr val="43505E"/>
              </a:solidFill>
              <a:latin typeface="Raleway" panose="020B0503030101060003" pitchFamily="34" charset="0"/>
            </a:endParaRPr>
          </a:p>
        </p:txBody>
      </p:sp>
      <p:grpSp>
        <p:nvGrpSpPr>
          <p:cNvPr id="4" name="Groep 3">
            <a:extLst>
              <a:ext uri="{FF2B5EF4-FFF2-40B4-BE49-F238E27FC236}">
                <a16:creationId xmlns:a16="http://schemas.microsoft.com/office/drawing/2014/main" id="{14DA56D6-2948-72ED-9005-E6DE71E08243}"/>
              </a:ext>
            </a:extLst>
          </p:cNvPr>
          <p:cNvGrpSpPr/>
          <p:nvPr/>
        </p:nvGrpSpPr>
        <p:grpSpPr>
          <a:xfrm>
            <a:off x="10773489" y="202421"/>
            <a:ext cx="1588496" cy="673073"/>
            <a:chOff x="10785973" y="156784"/>
            <a:chExt cx="1574536" cy="661879"/>
          </a:xfrm>
        </p:grpSpPr>
        <p:pic>
          <p:nvPicPr>
            <p:cNvPr id="6" name="Afbeelding 61">
              <a:extLst>
                <a:ext uri="{FF2B5EF4-FFF2-40B4-BE49-F238E27FC236}">
                  <a16:creationId xmlns:a16="http://schemas.microsoft.com/office/drawing/2014/main" id="{7F9EA578-A9CF-BDD7-C35B-B8133FA0A1ED}"/>
                </a:ext>
              </a:extLst>
            </p:cNvPr>
            <p:cNvPicPr>
              <a:picLocks noChangeAspect="1"/>
            </p:cNvPicPr>
            <p:nvPr/>
          </p:nvPicPr>
          <p:blipFill>
            <a:blip r:embed="rId5">
              <a:extLst>
                <a:ext uri="{96DAC541-7B7A-43D3-8B79-37D633B846F1}">
                  <asvg:svgBlip xmlns:asvg="http://schemas.microsoft.com/office/drawing/2016/SVG/main" r:embed="rId6"/>
                </a:ext>
              </a:extLst>
            </a:blip>
            <a:srcRect/>
            <a:stretch/>
          </p:blipFill>
          <p:spPr>
            <a:xfrm>
              <a:off x="10797865" y="156784"/>
              <a:ext cx="1394135" cy="304654"/>
            </a:xfrm>
            <a:prstGeom prst="rect">
              <a:avLst/>
            </a:prstGeom>
          </p:spPr>
        </p:pic>
        <p:sp>
          <p:nvSpPr>
            <p:cNvPr id="7" name="Tekstvak 6">
              <a:extLst>
                <a:ext uri="{FF2B5EF4-FFF2-40B4-BE49-F238E27FC236}">
                  <a16:creationId xmlns:a16="http://schemas.microsoft.com/office/drawing/2014/main" id="{F70B82C0-ADDE-59EE-626E-868E31D06633}"/>
                </a:ext>
              </a:extLst>
            </p:cNvPr>
            <p:cNvSpPr txBox="1"/>
            <p:nvPr/>
          </p:nvSpPr>
          <p:spPr>
            <a:xfrm>
              <a:off x="10785973" y="190327"/>
              <a:ext cx="1574536" cy="226993"/>
            </a:xfrm>
            <a:prstGeom prst="rect">
              <a:avLst/>
            </a:prstGeom>
            <a:noFill/>
          </p:spPr>
          <p:txBody>
            <a:bodyPr wrap="square" rtlCol="0">
              <a:spAutoFit/>
            </a:bodyPr>
            <a:lstStyle>
              <a:defPPr>
                <a:defRPr lang="nl-NL"/>
              </a:defPPr>
              <a:lvl1pPr>
                <a:defRPr sz="1000" b="1">
                  <a:solidFill>
                    <a:schemeClr val="bg1"/>
                  </a:solidFill>
                  <a:latin typeface="Raleway" panose="020B0503030101060003"/>
                </a:defRPr>
              </a:lvl1pPr>
            </a:lstStyle>
            <a:p>
              <a:r>
                <a:rPr lang="nl-NL" sz="900">
                  <a:solidFill>
                    <a:srgbClr val="BFBFBF"/>
                  </a:solidFill>
                </a:rPr>
                <a:t>Omgevingsveiligheid</a:t>
              </a:r>
            </a:p>
          </p:txBody>
        </p:sp>
        <p:pic>
          <p:nvPicPr>
            <p:cNvPr id="8" name="Afbeelding 61">
              <a:extLst>
                <a:ext uri="{FF2B5EF4-FFF2-40B4-BE49-F238E27FC236}">
                  <a16:creationId xmlns:a16="http://schemas.microsoft.com/office/drawing/2014/main" id="{1F2DD6DA-00B4-F5D3-DFEE-F10B5BE3DD23}"/>
                </a:ext>
              </a:extLst>
            </p:cNvPr>
            <p:cNvPicPr>
              <a:picLocks noChangeAspect="1"/>
            </p:cNvPicPr>
            <p:nvPr/>
          </p:nvPicPr>
          <p:blipFill>
            <a:blip r:embed="rId5">
              <a:extLst>
                <a:ext uri="{96DAC541-7B7A-43D3-8B79-37D633B846F1}">
                  <asvg:svgBlip xmlns:asvg="http://schemas.microsoft.com/office/drawing/2016/SVG/main" r:embed="rId6"/>
                </a:ext>
              </a:extLst>
            </a:blip>
            <a:srcRect/>
            <a:stretch/>
          </p:blipFill>
          <p:spPr>
            <a:xfrm>
              <a:off x="10794690" y="514009"/>
              <a:ext cx="1397330" cy="304654"/>
            </a:xfrm>
            <a:prstGeom prst="rect">
              <a:avLst/>
            </a:prstGeom>
          </p:spPr>
        </p:pic>
        <p:sp>
          <p:nvSpPr>
            <p:cNvPr id="9" name="Tekstvak 8">
              <a:extLst>
                <a:ext uri="{FF2B5EF4-FFF2-40B4-BE49-F238E27FC236}">
                  <a16:creationId xmlns:a16="http://schemas.microsoft.com/office/drawing/2014/main" id="{98A48672-AE28-D5BC-E170-32A142A457C1}"/>
                </a:ext>
              </a:extLst>
            </p:cNvPr>
            <p:cNvSpPr txBox="1"/>
            <p:nvPr/>
          </p:nvSpPr>
          <p:spPr>
            <a:xfrm>
              <a:off x="10785974" y="550749"/>
              <a:ext cx="1320139" cy="226993"/>
            </a:xfrm>
            <a:prstGeom prst="rect">
              <a:avLst/>
            </a:prstGeom>
            <a:noFill/>
          </p:spPr>
          <p:txBody>
            <a:bodyPr wrap="square" rtlCol="0">
              <a:spAutoFit/>
            </a:bodyPr>
            <a:lstStyle/>
            <a:p>
              <a:r>
                <a:rPr lang="nl-NL" sz="900" b="1">
                  <a:solidFill>
                    <a:srgbClr val="BFBFBF"/>
                  </a:solidFill>
                  <a:latin typeface="Raleway" panose="020B0503030101060003"/>
                </a:rPr>
                <a:t>Omwonenden</a:t>
              </a:r>
            </a:p>
          </p:txBody>
        </p:sp>
      </p:grpSp>
      <p:pic>
        <p:nvPicPr>
          <p:cNvPr id="10" name="Afbeelding 61">
            <a:extLst>
              <a:ext uri="{FF2B5EF4-FFF2-40B4-BE49-F238E27FC236}">
                <a16:creationId xmlns:a16="http://schemas.microsoft.com/office/drawing/2014/main" id="{901AFE77-4FEF-2756-9B29-37090C2A230C}"/>
              </a:ext>
            </a:extLst>
          </p:cNvPr>
          <p:cNvPicPr>
            <a:picLocks noChangeAspect="1"/>
          </p:cNvPicPr>
          <p:nvPr/>
        </p:nvPicPr>
        <p:blipFill>
          <a:blip r:embed="rId7">
            <a:extLst>
              <a:ext uri="{96DAC541-7B7A-43D3-8B79-37D633B846F1}">
                <asvg:svgBlip xmlns:asvg="http://schemas.microsoft.com/office/drawing/2016/SVG/main" r:embed="rId8"/>
              </a:ext>
            </a:extLst>
          </a:blip>
          <a:srcRect/>
          <a:stretch/>
        </p:blipFill>
        <p:spPr>
          <a:xfrm>
            <a:off x="10782281" y="932381"/>
            <a:ext cx="1409719" cy="309806"/>
          </a:xfrm>
          <a:prstGeom prst="rect">
            <a:avLst/>
          </a:prstGeom>
        </p:spPr>
      </p:pic>
      <p:sp>
        <p:nvSpPr>
          <p:cNvPr id="11" name="Tekstvak 10">
            <a:extLst>
              <a:ext uri="{FF2B5EF4-FFF2-40B4-BE49-F238E27FC236}">
                <a16:creationId xmlns:a16="http://schemas.microsoft.com/office/drawing/2014/main" id="{EF23268B-627D-AE7B-91BD-C1309F9D1224}"/>
              </a:ext>
            </a:extLst>
          </p:cNvPr>
          <p:cNvSpPr txBox="1"/>
          <p:nvPr/>
        </p:nvSpPr>
        <p:spPr>
          <a:xfrm>
            <a:off x="10773489" y="974537"/>
            <a:ext cx="1409719" cy="230832"/>
          </a:xfrm>
          <a:prstGeom prst="rect">
            <a:avLst/>
          </a:prstGeom>
          <a:noFill/>
        </p:spPr>
        <p:txBody>
          <a:bodyPr wrap="square" rtlCol="0">
            <a:spAutoFit/>
          </a:bodyPr>
          <a:lstStyle/>
          <a:p>
            <a:r>
              <a:rPr lang="nl-NL" sz="900" b="1">
                <a:solidFill>
                  <a:schemeClr val="bg1"/>
                </a:solidFill>
                <a:latin typeface="Raleway" panose="020B0503030101060003"/>
              </a:rPr>
              <a:t>Milieuverontreiniging</a:t>
            </a:r>
          </a:p>
        </p:txBody>
      </p:sp>
    </p:spTree>
    <p:custDataLst>
      <p:tags r:id="rId1"/>
    </p:custDataLst>
    <p:extLst>
      <p:ext uri="{BB962C8B-B14F-4D97-AF65-F5344CB8AC3E}">
        <p14:creationId xmlns:p14="http://schemas.microsoft.com/office/powerpoint/2010/main" val="630103211"/>
      </p:ext>
    </p:extLst>
  </p:cSld>
  <p:clrMapOvr>
    <a:masterClrMapping/>
  </p:clrMapOvr>
  <p:transition spd="slow">
    <p:push dir="u"/>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a:extLst>
              <a:ext uri="{FF2B5EF4-FFF2-40B4-BE49-F238E27FC236}">
                <a16:creationId xmlns:a16="http://schemas.microsoft.com/office/drawing/2014/main" id="{4EC6B94E-CB51-A0F8-6455-A60CB349E6BD}"/>
              </a:ext>
            </a:extLst>
          </p:cNvPr>
          <p:cNvSpPr>
            <a:spLocks noChangeArrowheads="1"/>
          </p:cNvSpPr>
          <p:nvPr/>
        </p:nvSpPr>
        <p:spPr bwMode="auto">
          <a:xfrm>
            <a:off x="357806" y="1104300"/>
            <a:ext cx="3795653" cy="52251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400" b="0" i="0" u="none" strike="noStrike" cap="none" normalizeH="0" baseline="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In het dagelijks leven kunnen we niet meer zonder chemische stoffen. We komen deze stoffen overal tegen. Niet alleen op de werkplek, maar ook thuis. Denk hierbij aan schoonmaakmiddelen, verfproducten enz. Iedere stof, hoe relatief onschadelijk ook, is schadelijk indien de dosis maar hoog genoeg is. Van sommige stoffen moet je kilo’s innemen voordat er effecten optreden, maar bij andere stoffen is de dodelijke dosis slechts enkele duizendsten van een gram..</a:t>
            </a:r>
          </a:p>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400" b="0" i="0" u="none" strike="noStrike" cap="none" normalizeH="0" baseline="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Om veilig met gevaarlijke stoffen om te gaan is het van belang het één en ander te weten.</a:t>
            </a:r>
          </a:p>
          <a:p>
            <a:pPr marL="0" marR="0" lvl="0" indent="0" algn="just" defTabSz="914400" rtl="0" eaLnBrk="0" fontAlgn="base" latinLnBrk="0" hangingPunct="0">
              <a:lnSpc>
                <a:spcPct val="150000"/>
              </a:lnSpc>
              <a:spcBef>
                <a:spcPct val="0"/>
              </a:spcBef>
              <a:spcAft>
                <a:spcPct val="0"/>
              </a:spcAft>
              <a:buClrTx/>
              <a:buSzTx/>
              <a:buFontTx/>
              <a:buNone/>
              <a:tabLst/>
            </a:pPr>
            <a:endParaRPr kumimoji="0" lang="nl-NL" altLang="nl-NL" sz="1400" b="0" i="0" u="none" strike="noStrike" cap="none" normalizeH="0" baseline="0">
              <a:ln>
                <a:noFill/>
              </a:ln>
              <a:solidFill>
                <a:srgbClr val="43505E"/>
              </a:solidFill>
              <a:effectLst/>
              <a:latin typeface="Raleway" panose="020B0503030101060003" pitchFamily="34" charset="0"/>
            </a:endParaRPr>
          </a:p>
        </p:txBody>
      </p:sp>
      <p:pic>
        <p:nvPicPr>
          <p:cNvPr id="6" name="Afbeelding 5">
            <a:extLst>
              <a:ext uri="{FF2B5EF4-FFF2-40B4-BE49-F238E27FC236}">
                <a16:creationId xmlns:a16="http://schemas.microsoft.com/office/drawing/2014/main" id="{7B72AC7A-5DF0-0DDE-FB83-6D989E28D753}"/>
              </a:ext>
            </a:extLst>
          </p:cNvPr>
          <p:cNvPicPr>
            <a:picLocks noChangeAspect="1"/>
          </p:cNvPicPr>
          <p:nvPr/>
        </p:nvPicPr>
        <p:blipFill>
          <a:blip r:embed="rId4"/>
          <a:stretch>
            <a:fillRect/>
          </a:stretch>
        </p:blipFill>
        <p:spPr>
          <a:xfrm>
            <a:off x="4434812" y="1270125"/>
            <a:ext cx="2495898" cy="3038899"/>
          </a:xfrm>
          <a:prstGeom prst="rect">
            <a:avLst/>
          </a:prstGeom>
        </p:spPr>
      </p:pic>
      <p:sp>
        <p:nvSpPr>
          <p:cNvPr id="7" name="Titel 1">
            <a:extLst>
              <a:ext uri="{FF2B5EF4-FFF2-40B4-BE49-F238E27FC236}">
                <a16:creationId xmlns:a16="http://schemas.microsoft.com/office/drawing/2014/main" id="{29A9FFA6-31B2-CCA6-1253-BFAFC4D8855A}"/>
              </a:ext>
            </a:extLst>
          </p:cNvPr>
          <p:cNvSpPr txBox="1">
            <a:spLocks/>
          </p:cNvSpPr>
          <p:nvPr/>
        </p:nvSpPr>
        <p:spPr>
          <a:xfrm>
            <a:off x="357806" y="400805"/>
            <a:ext cx="10064329" cy="478426"/>
          </a:xfrm>
          <a:prstGeom prst="rect">
            <a:avLst/>
          </a:prstGeom>
          <a:noFill/>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nl-NL" sz="2800" b="1">
                <a:solidFill>
                  <a:srgbClr val="43505E"/>
                </a:solidFill>
                <a:latin typeface="Futura T" panose="020B0800000000000000"/>
              </a:rPr>
              <a:t>Gevaarlijke stoffen</a:t>
            </a:r>
          </a:p>
        </p:txBody>
      </p:sp>
      <p:sp>
        <p:nvSpPr>
          <p:cNvPr id="9" name="Tekstvak 8">
            <a:extLst>
              <a:ext uri="{FF2B5EF4-FFF2-40B4-BE49-F238E27FC236}">
                <a16:creationId xmlns:a16="http://schemas.microsoft.com/office/drawing/2014/main" id="{2371CCA2-8D8D-93BB-69A9-4FD6A373D253}"/>
              </a:ext>
            </a:extLst>
          </p:cNvPr>
          <p:cNvSpPr txBox="1"/>
          <p:nvPr/>
        </p:nvSpPr>
        <p:spPr>
          <a:xfrm>
            <a:off x="7559188" y="1104300"/>
            <a:ext cx="3536705" cy="3366627"/>
          </a:xfrm>
          <a:prstGeom prst="rect">
            <a:avLst/>
          </a:prstGeom>
          <a:noFill/>
        </p:spPr>
        <p:txBody>
          <a:bodyPr wrap="square">
            <a:spAutoFit/>
          </a:bodyPr>
          <a:lstStyle/>
          <a:p>
            <a:pPr>
              <a:lnSpc>
                <a:spcPct val="107000"/>
              </a:lnSpc>
              <a:spcAft>
                <a:spcPts val="800"/>
              </a:spcAft>
            </a:pPr>
            <a:r>
              <a:rPr lang="nl-NL" sz="1400" b="1" kern="100">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Wat is een gevaarlijke stof?</a:t>
            </a:r>
            <a:endParaRPr lang="nl-NL" sz="1400" kern="100">
              <a:solidFill>
                <a:srgbClr val="43505E"/>
              </a:solidFill>
              <a:effectLst/>
              <a:latin typeface="Raleway" panose="020B0503030101060003" pitchFamily="34" charset="0"/>
              <a:ea typeface="Calibri" panose="020F0502020204030204" pitchFamily="34" charset="0"/>
              <a:cs typeface="Times New Roman" panose="02020603050405020304" pitchFamily="18" charset="0"/>
            </a:endParaRPr>
          </a:p>
          <a:p>
            <a:pPr>
              <a:lnSpc>
                <a:spcPct val="107000"/>
              </a:lnSpc>
              <a:spcAft>
                <a:spcPts val="800"/>
              </a:spcAft>
            </a:pPr>
            <a:r>
              <a:rPr lang="nl-NL" sz="1400" kern="100">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We noemen het een gevaarlijke stof wanneer deze één of meer van de volgende eigenschappen heeft:</a:t>
            </a:r>
          </a:p>
          <a:p>
            <a:pPr marL="342900" lvl="0" indent="-342900">
              <a:lnSpc>
                <a:spcPct val="107000"/>
              </a:lnSpc>
              <a:buFont typeface="Symbol" panose="05050102010706020507" pitchFamily="18" charset="2"/>
              <a:buChar char=""/>
            </a:pPr>
            <a:r>
              <a:rPr lang="nl-NL" sz="1400" kern="100">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De stof is brandbaar en/of explosief.</a:t>
            </a:r>
          </a:p>
          <a:p>
            <a:pPr marL="342900" lvl="0" indent="-342900">
              <a:lnSpc>
                <a:spcPct val="107000"/>
              </a:lnSpc>
              <a:buFont typeface="Symbol" panose="05050102010706020507" pitchFamily="18" charset="2"/>
              <a:buChar char=""/>
            </a:pPr>
            <a:r>
              <a:rPr lang="nl-NL" sz="1400" kern="100">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De stof geeft reacties in combinatie met andere stoffen.</a:t>
            </a:r>
          </a:p>
          <a:p>
            <a:pPr marL="342900" lvl="0" indent="-342900">
              <a:lnSpc>
                <a:spcPct val="107000"/>
              </a:lnSpc>
              <a:buFont typeface="Symbol" panose="05050102010706020507" pitchFamily="18" charset="2"/>
              <a:buChar char=""/>
            </a:pPr>
            <a:r>
              <a:rPr lang="nl-NL" sz="1400" kern="100">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De stof is schadelijk voor de gezondheid.</a:t>
            </a:r>
          </a:p>
          <a:p>
            <a:pPr marL="342900" lvl="0" indent="-342900">
              <a:lnSpc>
                <a:spcPct val="107000"/>
              </a:lnSpc>
              <a:spcAft>
                <a:spcPts val="800"/>
              </a:spcAft>
              <a:buFont typeface="Symbol" panose="05050102010706020507" pitchFamily="18" charset="2"/>
              <a:buChar char=""/>
            </a:pPr>
            <a:r>
              <a:rPr lang="nl-NL" sz="1400" kern="100">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De stof is corrosief (bijtend) of irriterend.</a:t>
            </a:r>
          </a:p>
          <a:p>
            <a:r>
              <a:rPr lang="nl-NL" sz="1400">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Het is mogelijk dat deze kenmerken alle vier van toepassing zijn op een stof.</a:t>
            </a:r>
            <a:endParaRPr lang="nl-NL" sz="1400">
              <a:solidFill>
                <a:srgbClr val="43505E"/>
              </a:solidFill>
              <a:latin typeface="Raleway" panose="020B0503030101060003" pitchFamily="34" charset="0"/>
            </a:endParaRPr>
          </a:p>
        </p:txBody>
      </p:sp>
    </p:spTree>
    <p:custDataLst>
      <p:tags r:id="rId1"/>
    </p:custDataLst>
    <p:extLst>
      <p:ext uri="{BB962C8B-B14F-4D97-AF65-F5344CB8AC3E}">
        <p14:creationId xmlns:p14="http://schemas.microsoft.com/office/powerpoint/2010/main" val="842246078"/>
      </p:ext>
    </p:extLst>
  </p:cSld>
  <p:clrMapOvr>
    <a:masterClrMapping/>
  </p:clrMapOvr>
  <p:transition spd="slow">
    <p:push dir="u"/>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a:extLst>
              <a:ext uri="{FF2B5EF4-FFF2-40B4-BE49-F238E27FC236}">
                <a16:creationId xmlns:a16="http://schemas.microsoft.com/office/drawing/2014/main" id="{4EC6B94E-CB51-A0F8-6455-A60CB349E6BD}"/>
              </a:ext>
            </a:extLst>
          </p:cNvPr>
          <p:cNvSpPr>
            <a:spLocks noChangeArrowheads="1"/>
          </p:cNvSpPr>
          <p:nvPr/>
        </p:nvSpPr>
        <p:spPr bwMode="auto">
          <a:xfrm>
            <a:off x="542444" y="793248"/>
            <a:ext cx="4785693" cy="55483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400" b="1" i="0" u="none" strike="noStrike" cap="none" normalizeH="0" baseline="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Gezondheidsgevolgen</a:t>
            </a:r>
          </a:p>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400" b="0" i="0" u="none" strike="noStrike" cap="none" normalizeH="0" baseline="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Er is sprake van een schadelijke stof wanneer deze stof op korte of lange termijn schadelijke gevolgen heeft voor de gezondheid van mens of dier. Opname van stoffen kan plaatsvinden door inademing, via huidcontact, via de ogen of door inslikken.</a:t>
            </a:r>
          </a:p>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400" b="0" i="0" u="none" strike="noStrike" cap="none" normalizeH="0" baseline="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Bij blootstelling aan een schadelijke stof met een hoge concentratie ontstaat veelal een acute vergiftiging. De gevolgen hiervan zijn direct, na enkele uren of dagen later merkbaar. </a:t>
            </a:r>
          </a:p>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400" b="0" i="0" u="none" strike="noStrike" cap="none" normalizeH="0" baseline="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Bij een chronische vergiftiging vindt er gedurende langere tijd blootstelling plaats aan een schadelijke stof, in een lage concentratie. De gevolgen zijn soms pas na jaren merkbaar. Meestal is dan onherstelbare schade aangericht. Een bekend voorbeeld van chronische vergiftiging is de blootstelling aan asbest.</a:t>
            </a:r>
          </a:p>
          <a:p>
            <a:pPr marL="0" marR="0" lvl="0" indent="0" algn="just" defTabSz="914400" rtl="0" eaLnBrk="0" fontAlgn="base" latinLnBrk="0" hangingPunct="0">
              <a:lnSpc>
                <a:spcPct val="150000"/>
              </a:lnSpc>
              <a:spcBef>
                <a:spcPct val="0"/>
              </a:spcBef>
              <a:spcAft>
                <a:spcPct val="0"/>
              </a:spcAft>
              <a:buClrTx/>
              <a:buSzTx/>
              <a:buFontTx/>
              <a:buNone/>
              <a:tabLst/>
            </a:pPr>
            <a:endParaRPr kumimoji="0" lang="nl-NL" altLang="nl-NL" sz="1400" b="0" i="0" u="none" strike="noStrike" cap="none" normalizeH="0" baseline="0">
              <a:ln>
                <a:noFill/>
              </a:ln>
              <a:solidFill>
                <a:srgbClr val="43505E"/>
              </a:solidFill>
              <a:effectLst/>
              <a:latin typeface="Raleway" panose="020B0503030101060003" pitchFamily="34" charset="0"/>
            </a:endParaRPr>
          </a:p>
        </p:txBody>
      </p:sp>
      <p:sp>
        <p:nvSpPr>
          <p:cNvPr id="9" name="Tekstvak 8">
            <a:extLst>
              <a:ext uri="{FF2B5EF4-FFF2-40B4-BE49-F238E27FC236}">
                <a16:creationId xmlns:a16="http://schemas.microsoft.com/office/drawing/2014/main" id="{2371CCA2-8D8D-93BB-69A9-4FD6A373D253}"/>
              </a:ext>
            </a:extLst>
          </p:cNvPr>
          <p:cNvSpPr txBox="1"/>
          <p:nvPr/>
        </p:nvSpPr>
        <p:spPr>
          <a:xfrm>
            <a:off x="6096000" y="1227393"/>
            <a:ext cx="5312750" cy="1665969"/>
          </a:xfrm>
          <a:prstGeom prst="rect">
            <a:avLst/>
          </a:prstGeom>
          <a:noFill/>
        </p:spPr>
        <p:txBody>
          <a:bodyPr wrap="square">
            <a:spAutoFit/>
          </a:bodyPr>
          <a:lstStyle/>
          <a:p>
            <a:pPr>
              <a:lnSpc>
                <a:spcPct val="107000"/>
              </a:lnSpc>
              <a:spcAft>
                <a:spcPts val="800"/>
              </a:spcAft>
            </a:pPr>
            <a:r>
              <a:rPr lang="nl-NL" sz="1400" b="1" kern="100">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Hoe herken je gevaarlijke stoffen?</a:t>
            </a:r>
            <a:endParaRPr lang="nl-NL" sz="1400" kern="100">
              <a:solidFill>
                <a:srgbClr val="43505E"/>
              </a:solidFill>
              <a:effectLst/>
              <a:latin typeface="Raleway" panose="020B0503030101060003" pitchFamily="34" charset="0"/>
              <a:ea typeface="Calibri" panose="020F0502020204030204" pitchFamily="34" charset="0"/>
              <a:cs typeface="Times New Roman" panose="02020603050405020304" pitchFamily="18" charset="0"/>
            </a:endParaRPr>
          </a:p>
          <a:p>
            <a:pPr>
              <a:lnSpc>
                <a:spcPct val="107000"/>
              </a:lnSpc>
              <a:spcAft>
                <a:spcPts val="800"/>
              </a:spcAft>
            </a:pPr>
            <a:r>
              <a:rPr lang="nl-NL" sz="1400" kern="100">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Het GHS is een wereldwijd systeem voor de indeling en etikettering van stoffen op basis van hun gevaar eigenschappen. </a:t>
            </a:r>
          </a:p>
          <a:p>
            <a:pPr>
              <a:lnSpc>
                <a:spcPct val="107000"/>
              </a:lnSpc>
              <a:spcAft>
                <a:spcPts val="800"/>
              </a:spcAft>
            </a:pPr>
            <a:r>
              <a:rPr lang="nl-NL" sz="1400" kern="100">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Met de negen symbolen hieronder kun je de gevaarlijke stoffen herkennen:</a:t>
            </a:r>
          </a:p>
        </p:txBody>
      </p:sp>
      <p:pic>
        <p:nvPicPr>
          <p:cNvPr id="4" name="Afbeelding 3">
            <a:extLst>
              <a:ext uri="{FF2B5EF4-FFF2-40B4-BE49-F238E27FC236}">
                <a16:creationId xmlns:a16="http://schemas.microsoft.com/office/drawing/2014/main" id="{C4528BA0-CAC2-2978-DFAC-4E883A3A4BA0}"/>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103485" y="3351010"/>
            <a:ext cx="5516126" cy="1930644"/>
          </a:xfrm>
          <a:prstGeom prst="rect">
            <a:avLst/>
          </a:prstGeom>
        </p:spPr>
      </p:pic>
    </p:spTree>
    <p:custDataLst>
      <p:tags r:id="rId1"/>
    </p:custDataLst>
    <p:extLst>
      <p:ext uri="{BB962C8B-B14F-4D97-AF65-F5344CB8AC3E}">
        <p14:creationId xmlns:p14="http://schemas.microsoft.com/office/powerpoint/2010/main" val="2833735589"/>
      </p:ext>
    </p:extLst>
  </p:cSld>
  <p:clrMapOvr>
    <a:masterClrMapping/>
  </p:clrMapOvr>
  <p:transition spd="slow">
    <p:push dir="u"/>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Afbeelding 6">
            <a:extLst>
              <a:ext uri="{FF2B5EF4-FFF2-40B4-BE49-F238E27FC236}">
                <a16:creationId xmlns:a16="http://schemas.microsoft.com/office/drawing/2014/main" id="{D228B92D-EBB4-C8EA-67D8-5D78905126E8}"/>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10227522" y="4840399"/>
            <a:ext cx="1904534" cy="1904534"/>
          </a:xfrm>
          <a:prstGeom prst="rect">
            <a:avLst/>
          </a:prstGeom>
        </p:spPr>
      </p:pic>
      <p:sp>
        <p:nvSpPr>
          <p:cNvPr id="9" name="Tekstvak 8">
            <a:extLst>
              <a:ext uri="{FF2B5EF4-FFF2-40B4-BE49-F238E27FC236}">
                <a16:creationId xmlns:a16="http://schemas.microsoft.com/office/drawing/2014/main" id="{2371CCA2-8D8D-93BB-69A9-4FD6A373D253}"/>
              </a:ext>
            </a:extLst>
          </p:cNvPr>
          <p:cNvSpPr txBox="1"/>
          <p:nvPr/>
        </p:nvSpPr>
        <p:spPr>
          <a:xfrm>
            <a:off x="3824656" y="469472"/>
            <a:ext cx="7387136" cy="5919056"/>
          </a:xfrm>
          <a:prstGeom prst="rect">
            <a:avLst/>
          </a:prstGeom>
          <a:noFill/>
        </p:spPr>
        <p:txBody>
          <a:bodyPr wrap="square">
            <a:spAutoFit/>
          </a:bodyPr>
          <a:lstStyle/>
          <a:p>
            <a:pPr>
              <a:lnSpc>
                <a:spcPct val="107000"/>
              </a:lnSpc>
              <a:spcAft>
                <a:spcPts val="800"/>
              </a:spcAft>
            </a:pPr>
            <a:r>
              <a:rPr lang="nl-NL" sz="1400" b="1" kern="100">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Explosiegevaar</a:t>
            </a:r>
            <a:endParaRPr lang="nl-NL" sz="1400" kern="100">
              <a:solidFill>
                <a:srgbClr val="43505E"/>
              </a:solidFill>
              <a:effectLst/>
              <a:latin typeface="Raleway" panose="020B0503030101060003" pitchFamily="34" charset="0"/>
              <a:ea typeface="Calibri" panose="020F0502020204030204" pitchFamily="34" charset="0"/>
              <a:cs typeface="Times New Roman" panose="02020603050405020304" pitchFamily="18" charset="0"/>
            </a:endParaRPr>
          </a:p>
          <a:p>
            <a:pPr>
              <a:lnSpc>
                <a:spcPct val="107000"/>
              </a:lnSpc>
              <a:spcAft>
                <a:spcPts val="800"/>
              </a:spcAft>
            </a:pPr>
            <a:r>
              <a:rPr lang="nl-NL" sz="1400" kern="100">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Voor het ontstaan van een brand of explosie zijn verschillende elementen nodig: een brandbare stof, zuurstof en een ontstekingsbron. Daarnaast zijn de mengverhoudingen van de brandbare stof met zuurstof en de aanwezigheid van een katalysator van belang. </a:t>
            </a:r>
          </a:p>
          <a:p>
            <a:pPr>
              <a:lnSpc>
                <a:spcPct val="107000"/>
              </a:lnSpc>
              <a:spcAft>
                <a:spcPts val="800"/>
              </a:spcAft>
            </a:pPr>
            <a:r>
              <a:rPr lang="nl-NL" sz="1400" kern="100">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Om een explosie te voorkomen moet één of meer van de elementen van de brandvijfhoek worden weggenomen. Voorbeelden van maatregelen voor het voorkomen van een explosie zijn:</a:t>
            </a:r>
          </a:p>
          <a:p>
            <a:pPr marL="285750" indent="-285750">
              <a:lnSpc>
                <a:spcPct val="107000"/>
              </a:lnSpc>
              <a:spcAft>
                <a:spcPts val="800"/>
              </a:spcAft>
              <a:buFont typeface="Arial" panose="020B0604020202020204" pitchFamily="34" charset="0"/>
              <a:buChar char="•"/>
            </a:pPr>
            <a:r>
              <a:rPr lang="nl-NL" sz="1400" kern="100">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Voorkomen dat brandbare stoffen kunnen vrijkomen;</a:t>
            </a:r>
          </a:p>
          <a:p>
            <a:pPr marL="285750" indent="-285750">
              <a:lnSpc>
                <a:spcPct val="107000"/>
              </a:lnSpc>
              <a:spcAft>
                <a:spcPts val="800"/>
              </a:spcAft>
              <a:buFont typeface="Arial" panose="020B0604020202020204" pitchFamily="34" charset="0"/>
              <a:buChar char="•"/>
            </a:pPr>
            <a:r>
              <a:rPr lang="nl-NL" sz="1400" kern="100">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Voor stof: deeltjesgrootte vergroten of de stof vochtig maken;</a:t>
            </a:r>
          </a:p>
          <a:p>
            <a:pPr marL="285750" indent="-285750">
              <a:lnSpc>
                <a:spcPct val="107000"/>
              </a:lnSpc>
              <a:spcAft>
                <a:spcPts val="800"/>
              </a:spcAft>
              <a:buFont typeface="Arial" panose="020B0604020202020204" pitchFamily="34" charset="0"/>
              <a:buChar char="•"/>
            </a:pPr>
            <a:r>
              <a:rPr lang="nl-NL" sz="1400" kern="100">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Voor stof: voorkomen dat stof kan </a:t>
            </a:r>
            <a:r>
              <a:rPr lang="nl-NL" sz="1400" kern="100" err="1">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opwervelen</a:t>
            </a:r>
            <a:r>
              <a:rPr lang="nl-NL" sz="1400" kern="100">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 en stoflagen zich kunnen afzetten;</a:t>
            </a:r>
          </a:p>
          <a:p>
            <a:pPr marL="285750" indent="-285750">
              <a:lnSpc>
                <a:spcPct val="107000"/>
              </a:lnSpc>
              <a:spcAft>
                <a:spcPts val="800"/>
              </a:spcAft>
              <a:buFont typeface="Arial" panose="020B0604020202020204" pitchFamily="34" charset="0"/>
              <a:buChar char="•"/>
            </a:pPr>
            <a:r>
              <a:rPr lang="nl-NL" sz="1400" kern="100">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Voor stof: als de brandbare stof kan vrijkomen dit direct bij de bron afzuigen;</a:t>
            </a:r>
          </a:p>
          <a:p>
            <a:pPr marL="285750" indent="-285750">
              <a:lnSpc>
                <a:spcPct val="107000"/>
              </a:lnSpc>
              <a:spcAft>
                <a:spcPts val="800"/>
              </a:spcAft>
              <a:buFont typeface="Arial" panose="020B0604020202020204" pitchFamily="34" charset="0"/>
              <a:buChar char="•"/>
            </a:pPr>
            <a:r>
              <a:rPr lang="nl-NL" sz="1400" kern="100">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Voor gas/damp: als de brandbare gas/damp kan vrijkomen de concentratie door middel van plaatselijke of ruimtelijke ventilatie verlagen;</a:t>
            </a:r>
          </a:p>
          <a:p>
            <a:pPr marL="285750" indent="-285750">
              <a:lnSpc>
                <a:spcPct val="107000"/>
              </a:lnSpc>
              <a:spcAft>
                <a:spcPts val="800"/>
              </a:spcAft>
              <a:buFont typeface="Arial" panose="020B0604020202020204" pitchFamily="34" charset="0"/>
              <a:buChar char="•"/>
            </a:pPr>
            <a:r>
              <a:rPr lang="nl-NL" sz="1400" kern="100" err="1">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Inertisering</a:t>
            </a:r>
            <a:r>
              <a:rPr lang="nl-NL" sz="1400" kern="100">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 (wegnemen zuurstof);</a:t>
            </a:r>
          </a:p>
          <a:p>
            <a:pPr marL="285750" indent="-285750">
              <a:lnSpc>
                <a:spcPct val="107000"/>
              </a:lnSpc>
              <a:spcAft>
                <a:spcPts val="800"/>
              </a:spcAft>
              <a:buFont typeface="Arial" panose="020B0604020202020204" pitchFamily="34" charset="0"/>
              <a:buChar char="•"/>
            </a:pPr>
            <a:r>
              <a:rPr lang="nl-NL" sz="1400" kern="100">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Uitsluitend elektrische apparatuur gebruiken die geschikt is voor de betreffende zone;</a:t>
            </a:r>
          </a:p>
          <a:p>
            <a:pPr marL="285750" indent="-285750">
              <a:lnSpc>
                <a:spcPct val="107000"/>
              </a:lnSpc>
              <a:spcAft>
                <a:spcPts val="800"/>
              </a:spcAft>
              <a:buFont typeface="Arial" panose="020B0604020202020204" pitchFamily="34" charset="0"/>
              <a:buChar char="•"/>
            </a:pPr>
            <a:r>
              <a:rPr lang="nl-NL" sz="1400" kern="100">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Mechanische vonken voorkomen;</a:t>
            </a:r>
          </a:p>
          <a:p>
            <a:pPr marL="285750" indent="-285750">
              <a:lnSpc>
                <a:spcPct val="107000"/>
              </a:lnSpc>
              <a:spcAft>
                <a:spcPts val="800"/>
              </a:spcAft>
              <a:buFont typeface="Arial" panose="020B0604020202020204" pitchFamily="34" charset="0"/>
              <a:buChar char="•"/>
            </a:pPr>
            <a:r>
              <a:rPr lang="nl-NL" sz="1400" kern="100">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Periodieke keuring elektrische installatie en elektrisch materieel;</a:t>
            </a:r>
          </a:p>
          <a:p>
            <a:pPr marL="285750" indent="-285750">
              <a:lnSpc>
                <a:spcPct val="107000"/>
              </a:lnSpc>
              <a:spcAft>
                <a:spcPts val="800"/>
              </a:spcAft>
              <a:buFont typeface="Arial" panose="020B0604020202020204" pitchFamily="34" charset="0"/>
              <a:buChar char="•"/>
            </a:pPr>
            <a:r>
              <a:rPr lang="nl-NL" sz="1400" kern="100">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Zorg voor en na de werkzaamheden voor een stofvrije omgeving.</a:t>
            </a:r>
          </a:p>
        </p:txBody>
      </p:sp>
      <p:sp>
        <p:nvSpPr>
          <p:cNvPr id="2" name="Tekstvak 1">
            <a:extLst>
              <a:ext uri="{FF2B5EF4-FFF2-40B4-BE49-F238E27FC236}">
                <a16:creationId xmlns:a16="http://schemas.microsoft.com/office/drawing/2014/main" id="{39D32B97-3979-F028-7812-1D8CBFCADEA6}"/>
              </a:ext>
            </a:extLst>
          </p:cNvPr>
          <p:cNvSpPr txBox="1"/>
          <p:nvPr/>
        </p:nvSpPr>
        <p:spPr>
          <a:xfrm>
            <a:off x="419099" y="641239"/>
            <a:ext cx="3132993" cy="5072992"/>
          </a:xfrm>
          <a:prstGeom prst="rect">
            <a:avLst/>
          </a:prstGeom>
          <a:noFill/>
        </p:spPr>
        <p:txBody>
          <a:bodyPr wrap="square">
            <a:spAutoFit/>
          </a:bodyPr>
          <a:lstStyle/>
          <a:p>
            <a:pPr>
              <a:lnSpc>
                <a:spcPct val="107000"/>
              </a:lnSpc>
              <a:spcAft>
                <a:spcPts val="800"/>
              </a:spcAft>
            </a:pPr>
            <a:r>
              <a:rPr lang="nl-NL" sz="1400" b="1" kern="100">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Veilig werken met gevaarlijke stoffen</a:t>
            </a:r>
            <a:endParaRPr lang="nl-NL" sz="1400" kern="100">
              <a:solidFill>
                <a:srgbClr val="43505E"/>
              </a:solidFill>
              <a:effectLst/>
              <a:latin typeface="Raleway" panose="020B0503030101060003" pitchFamily="34" charset="0"/>
              <a:ea typeface="Calibri" panose="020F0502020204030204" pitchFamily="34" charset="0"/>
              <a:cs typeface="Times New Roman" panose="02020603050405020304" pitchFamily="18" charset="0"/>
            </a:endParaRPr>
          </a:p>
          <a:p>
            <a:pPr marL="285750" indent="-285750">
              <a:lnSpc>
                <a:spcPct val="107000"/>
              </a:lnSpc>
              <a:spcAft>
                <a:spcPts val="800"/>
              </a:spcAft>
              <a:buFont typeface="Arial" panose="020B0604020202020204" pitchFamily="34" charset="0"/>
              <a:buChar char="•"/>
            </a:pPr>
            <a:r>
              <a:rPr lang="nl-NL" sz="1400" kern="100">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Controleer de verpakking en voorkom lekken.</a:t>
            </a:r>
          </a:p>
          <a:p>
            <a:pPr marL="285750" indent="-285750">
              <a:lnSpc>
                <a:spcPct val="107000"/>
              </a:lnSpc>
              <a:spcAft>
                <a:spcPts val="800"/>
              </a:spcAft>
              <a:buFont typeface="Arial" panose="020B0604020202020204" pitchFamily="34" charset="0"/>
              <a:buChar char="•"/>
            </a:pPr>
            <a:r>
              <a:rPr lang="nl-NL" sz="1400" kern="100">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Bewaar gevaarlijke stoffen uitsluitend in een daarvoor bestemde verpakking.</a:t>
            </a:r>
          </a:p>
          <a:p>
            <a:pPr marL="285750" indent="-285750">
              <a:lnSpc>
                <a:spcPct val="107000"/>
              </a:lnSpc>
              <a:spcAft>
                <a:spcPts val="800"/>
              </a:spcAft>
              <a:buFont typeface="Arial" panose="020B0604020202020204" pitchFamily="34" charset="0"/>
              <a:buChar char="•"/>
            </a:pPr>
            <a:r>
              <a:rPr lang="nl-NL" sz="1400" kern="100">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Vermijd inademing van dampen en en stof en voorkom contact via de mond en ogen.</a:t>
            </a:r>
          </a:p>
          <a:p>
            <a:pPr marL="285750" indent="-285750">
              <a:lnSpc>
                <a:spcPct val="107000"/>
              </a:lnSpc>
              <a:spcAft>
                <a:spcPts val="800"/>
              </a:spcAft>
              <a:buFont typeface="Arial" panose="020B0604020202020204" pitchFamily="34" charset="0"/>
              <a:buChar char="•"/>
            </a:pPr>
            <a:r>
              <a:rPr lang="nl-NL" sz="1400" kern="100">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Voorkom besmetting van de huid, gebruik de juiste persoonlijke beschermingsmiddelen.</a:t>
            </a:r>
          </a:p>
          <a:p>
            <a:pPr marL="285750" indent="-285750">
              <a:lnSpc>
                <a:spcPct val="107000"/>
              </a:lnSpc>
              <a:spcAft>
                <a:spcPts val="800"/>
              </a:spcAft>
              <a:buFont typeface="Arial" panose="020B0604020202020204" pitchFamily="34" charset="0"/>
              <a:buChar char="•"/>
            </a:pPr>
            <a:r>
              <a:rPr lang="nl-NL" sz="1400" kern="100">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Neem de regels van de hygiëne strikt in acht: was je handen, trek werkkleding uit voordat je gaat eten.</a:t>
            </a:r>
          </a:p>
          <a:p>
            <a:pPr marL="285750" indent="-285750">
              <a:lnSpc>
                <a:spcPct val="107000"/>
              </a:lnSpc>
              <a:spcAft>
                <a:spcPts val="800"/>
              </a:spcAft>
              <a:buFont typeface="Arial" panose="020B0604020202020204" pitchFamily="34" charset="0"/>
              <a:buChar char="•"/>
            </a:pPr>
            <a:r>
              <a:rPr lang="nl-NL" sz="1400" kern="100">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Zorg voor voldoende ventilatie.</a:t>
            </a:r>
          </a:p>
        </p:txBody>
      </p:sp>
    </p:spTree>
    <p:custDataLst>
      <p:tags r:id="rId1"/>
    </p:custDataLst>
    <p:extLst>
      <p:ext uri="{BB962C8B-B14F-4D97-AF65-F5344CB8AC3E}">
        <p14:creationId xmlns:p14="http://schemas.microsoft.com/office/powerpoint/2010/main" val="2799057748"/>
      </p:ext>
    </p:extLst>
  </p:cSld>
  <p:clrMapOvr>
    <a:masterClrMapping/>
  </p:clrMapOvr>
  <p:transition spd="slow">
    <p:push dir="u"/>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a:extLst>
              <a:ext uri="{FF2B5EF4-FFF2-40B4-BE49-F238E27FC236}">
                <a16:creationId xmlns:a16="http://schemas.microsoft.com/office/drawing/2014/main" id="{4EC6B94E-CB51-A0F8-6455-A60CB349E6BD}"/>
              </a:ext>
            </a:extLst>
          </p:cNvPr>
          <p:cNvSpPr>
            <a:spLocks noChangeArrowheads="1"/>
          </p:cNvSpPr>
          <p:nvPr/>
        </p:nvSpPr>
        <p:spPr bwMode="auto">
          <a:xfrm>
            <a:off x="542444" y="163428"/>
            <a:ext cx="5054315" cy="68079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nSpc>
                <a:spcPct val="107000"/>
              </a:lnSpc>
              <a:spcAft>
                <a:spcPts val="800"/>
              </a:spcAft>
            </a:pPr>
            <a:r>
              <a:rPr lang="nl-NL" sz="1400" b="1" kern="100">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Gevaarlijke stoffen bij het bewerken van oude verflagen</a:t>
            </a:r>
            <a:endParaRPr lang="nl-NL" sz="1400" kern="100">
              <a:solidFill>
                <a:srgbClr val="43505E"/>
              </a:solidFill>
              <a:effectLst/>
              <a:latin typeface="Raleway" panose="020B0503030101060003" pitchFamily="34" charset="0"/>
              <a:ea typeface="Calibri" panose="020F0502020204030204" pitchFamily="34" charset="0"/>
              <a:cs typeface="Times New Roman" panose="02020603050405020304" pitchFamily="18" charset="0"/>
            </a:endParaRPr>
          </a:p>
          <a:p>
            <a:pPr>
              <a:lnSpc>
                <a:spcPct val="107000"/>
              </a:lnSpc>
              <a:spcAft>
                <a:spcPts val="800"/>
              </a:spcAft>
            </a:pPr>
            <a:r>
              <a:rPr lang="nl-NL" sz="1400" kern="100">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Bij het bewerken van verflagen en onderlagen komen stofdeeltjes vrij. Deze stofdeeltjes kunnen gevaarlijke stoffen bevatten zoals chroom-6, lood, houtstof- en kwartstof.</a:t>
            </a:r>
          </a:p>
          <a:p>
            <a:pPr>
              <a:lnSpc>
                <a:spcPct val="107000"/>
              </a:lnSpc>
              <a:spcAft>
                <a:spcPts val="800"/>
              </a:spcAft>
            </a:pPr>
            <a:r>
              <a:rPr lang="nl-NL" sz="1400" kern="100">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Gevaarlijke stoffen kunnen op 3 manieren in je lichaam terechtkomen, namelijk: </a:t>
            </a:r>
          </a:p>
          <a:p>
            <a:pPr marL="285750" indent="-285750">
              <a:lnSpc>
                <a:spcPct val="107000"/>
              </a:lnSpc>
              <a:spcAft>
                <a:spcPts val="800"/>
              </a:spcAft>
              <a:buFont typeface="Arial" panose="020B0604020202020204" pitchFamily="34" charset="0"/>
              <a:buChar char="•"/>
            </a:pPr>
            <a:r>
              <a:rPr lang="nl-NL" sz="1400" kern="100">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Door inslikken (maag);</a:t>
            </a:r>
          </a:p>
          <a:p>
            <a:pPr marL="285750" indent="-285750">
              <a:lnSpc>
                <a:spcPct val="107000"/>
              </a:lnSpc>
              <a:spcAft>
                <a:spcPts val="800"/>
              </a:spcAft>
              <a:buFont typeface="Arial" panose="020B0604020202020204" pitchFamily="34" charset="0"/>
              <a:buChar char="•"/>
            </a:pPr>
            <a:r>
              <a:rPr lang="nl-NL" sz="1400" kern="100">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Door inademen (longen); </a:t>
            </a:r>
          </a:p>
          <a:p>
            <a:pPr marL="285750" indent="-285750">
              <a:lnSpc>
                <a:spcPct val="107000"/>
              </a:lnSpc>
              <a:spcAft>
                <a:spcPts val="800"/>
              </a:spcAft>
              <a:buFont typeface="Arial" panose="020B0604020202020204" pitchFamily="34" charset="0"/>
              <a:buChar char="•"/>
            </a:pPr>
            <a:r>
              <a:rPr lang="nl-NL" sz="1400" kern="100">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Via de huid.</a:t>
            </a:r>
          </a:p>
          <a:p>
            <a:pPr marL="285750" indent="-285750">
              <a:lnSpc>
                <a:spcPct val="107000"/>
              </a:lnSpc>
              <a:spcAft>
                <a:spcPts val="800"/>
              </a:spcAft>
              <a:buFont typeface="Arial" panose="020B0604020202020204" pitchFamily="34" charset="0"/>
              <a:buChar char="•"/>
            </a:pPr>
            <a:endParaRPr lang="nl-NL" sz="1400" kern="100">
              <a:solidFill>
                <a:srgbClr val="43505E"/>
              </a:solidFill>
              <a:effectLst/>
              <a:latin typeface="Raleway" panose="020B0503030101060003" pitchFamily="34" charset="0"/>
              <a:ea typeface="Calibri" panose="020F0502020204030204" pitchFamily="34" charset="0"/>
              <a:cs typeface="Times New Roman" panose="02020603050405020304" pitchFamily="18" charset="0"/>
            </a:endParaRPr>
          </a:p>
          <a:p>
            <a:pPr>
              <a:lnSpc>
                <a:spcPct val="107000"/>
              </a:lnSpc>
              <a:spcAft>
                <a:spcPts val="800"/>
              </a:spcAft>
            </a:pPr>
            <a:r>
              <a:rPr lang="nl-NL" sz="1400" b="1" kern="100">
                <a:solidFill>
                  <a:srgbClr val="43505E"/>
                </a:solidFill>
                <a:effectLst/>
                <a:latin typeface="Raleway" pitchFamily="2" charset="77"/>
                <a:ea typeface="Calibri" panose="020F0502020204030204" pitchFamily="34" charset="0"/>
                <a:cs typeface="Times New Roman" panose="02020603050405020304" pitchFamily="18" charset="0"/>
              </a:rPr>
              <a:t>Voorbeelden van gevaren wanneer jij aan de slag gaat met het bewerken van oude verflagen.</a:t>
            </a:r>
          </a:p>
          <a:p>
            <a:pPr marL="285750" indent="-285750">
              <a:lnSpc>
                <a:spcPct val="107000"/>
              </a:lnSpc>
              <a:spcAft>
                <a:spcPts val="800"/>
              </a:spcAft>
              <a:buFont typeface="Arial" panose="020B0604020202020204" pitchFamily="34" charset="0"/>
              <a:buChar char="•"/>
            </a:pPr>
            <a:r>
              <a:rPr lang="nl-NL" sz="1400" kern="100">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Kankerverwekkend (kan longkanker, neus- en neusbijholtekanker veroorzaken;</a:t>
            </a:r>
          </a:p>
          <a:p>
            <a:pPr marL="285750" indent="-285750">
              <a:lnSpc>
                <a:spcPct val="107000"/>
              </a:lnSpc>
              <a:spcAft>
                <a:spcPts val="800"/>
              </a:spcAft>
              <a:buFont typeface="Arial" panose="020B0604020202020204" pitchFamily="34" charset="0"/>
              <a:buChar char="•"/>
            </a:pPr>
            <a:r>
              <a:rPr lang="nl-NL" sz="1400" kern="100">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Directe gevolgen van blootstelling aan hoge concentraties zijn hoesten, keelpijn en kortademigheid. Inslikken (van stofdeeltjes) kan mogelijk buikpijn en misselijkheid veroorzaken;</a:t>
            </a:r>
          </a:p>
          <a:p>
            <a:pPr marL="285750" indent="-285750">
              <a:lnSpc>
                <a:spcPct val="107000"/>
              </a:lnSpc>
              <a:spcAft>
                <a:spcPts val="800"/>
              </a:spcAft>
              <a:buFont typeface="Arial" panose="020B0604020202020204" pitchFamily="34" charset="0"/>
              <a:buChar char="•"/>
            </a:pPr>
            <a:r>
              <a:rPr lang="nl-NL" sz="1400" kern="100">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Langdurige blootstelling kan leiden tot chronische gezondheidsaandoeningen zoals allergieën of chronische longziekten.</a:t>
            </a:r>
          </a:p>
          <a:p>
            <a:pPr marL="0" marR="0" lvl="0" indent="0" algn="just" defTabSz="914400" rtl="0" eaLnBrk="0" fontAlgn="base" latinLnBrk="0" hangingPunct="0">
              <a:lnSpc>
                <a:spcPct val="150000"/>
              </a:lnSpc>
              <a:spcBef>
                <a:spcPct val="0"/>
              </a:spcBef>
              <a:spcAft>
                <a:spcPct val="0"/>
              </a:spcAft>
              <a:buClrTx/>
              <a:buSzTx/>
              <a:buFontTx/>
              <a:buNone/>
              <a:tabLst/>
            </a:pPr>
            <a:endParaRPr kumimoji="0" lang="nl-NL" altLang="nl-NL" sz="1400" b="0" i="0" u="none" strike="noStrike" cap="none" normalizeH="0" baseline="0">
              <a:ln>
                <a:noFill/>
              </a:ln>
              <a:solidFill>
                <a:srgbClr val="43505E"/>
              </a:solidFill>
              <a:effectLst/>
              <a:latin typeface="Raleway" panose="020B0503030101060003" pitchFamily="34" charset="0"/>
            </a:endParaRPr>
          </a:p>
        </p:txBody>
      </p:sp>
      <p:sp>
        <p:nvSpPr>
          <p:cNvPr id="9" name="Tekstvak 8">
            <a:extLst>
              <a:ext uri="{FF2B5EF4-FFF2-40B4-BE49-F238E27FC236}">
                <a16:creationId xmlns:a16="http://schemas.microsoft.com/office/drawing/2014/main" id="{2371CCA2-8D8D-93BB-69A9-4FD6A373D253}"/>
              </a:ext>
            </a:extLst>
          </p:cNvPr>
          <p:cNvSpPr txBox="1"/>
          <p:nvPr/>
        </p:nvSpPr>
        <p:spPr>
          <a:xfrm>
            <a:off x="5927835" y="163428"/>
            <a:ext cx="6132786" cy="6405408"/>
          </a:xfrm>
          <a:prstGeom prst="rect">
            <a:avLst/>
          </a:prstGeom>
          <a:noFill/>
        </p:spPr>
        <p:txBody>
          <a:bodyPr wrap="square">
            <a:spAutoFit/>
          </a:bodyPr>
          <a:lstStyle/>
          <a:p>
            <a:pPr>
              <a:lnSpc>
                <a:spcPct val="107000"/>
              </a:lnSpc>
              <a:spcAft>
                <a:spcPts val="800"/>
              </a:spcAft>
            </a:pPr>
            <a:r>
              <a:rPr lang="nl-NL" sz="1400" kern="100">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Vanwege de hoge risico's die blootstelling aan deze stoffen met zich meebrengt moeten de juiste maatregelen worden genomen. </a:t>
            </a:r>
          </a:p>
          <a:p>
            <a:pPr>
              <a:lnSpc>
                <a:spcPct val="107000"/>
              </a:lnSpc>
              <a:spcAft>
                <a:spcPts val="800"/>
              </a:spcAft>
            </a:pPr>
            <a:r>
              <a:rPr lang="nl-NL" sz="1400" b="1" kern="100">
                <a:solidFill>
                  <a:srgbClr val="43505E"/>
                </a:solidFill>
                <a:effectLst/>
                <a:latin typeface="Raleway" pitchFamily="2" charset="77"/>
                <a:ea typeface="Calibri" panose="020F0502020204030204" pitchFamily="34" charset="0"/>
                <a:cs typeface="Times New Roman" panose="02020603050405020304" pitchFamily="18" charset="0"/>
              </a:rPr>
              <a:t>Wanneer je oude verflagen gaat bewerken, is het van belang om de onderstaande beheersmaatregelen uit te voeren: </a:t>
            </a:r>
          </a:p>
          <a:p>
            <a:pPr marL="285750" indent="-285750">
              <a:lnSpc>
                <a:spcPct val="107000"/>
              </a:lnSpc>
              <a:spcAft>
                <a:spcPts val="800"/>
              </a:spcAft>
              <a:buFont typeface="Arial" panose="020B0604020202020204" pitchFamily="34" charset="0"/>
              <a:buChar char="•"/>
            </a:pPr>
            <a:r>
              <a:rPr lang="nl-NL" sz="1400" kern="100">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Gebruik werkmethoden waarbij zo min mogelijk stof vrijkomt;</a:t>
            </a:r>
          </a:p>
          <a:p>
            <a:pPr marL="285750" indent="-285750">
              <a:lnSpc>
                <a:spcPct val="107000"/>
              </a:lnSpc>
              <a:spcAft>
                <a:spcPts val="800"/>
              </a:spcAft>
              <a:buFont typeface="Arial" panose="020B0604020202020204" pitchFamily="34" charset="0"/>
              <a:buChar char="•"/>
            </a:pPr>
            <a:r>
              <a:rPr lang="nl-NL" sz="1400" kern="100">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Maak gebruik van ruimteventilatie of stofafscherming met afzuiging;</a:t>
            </a:r>
          </a:p>
          <a:p>
            <a:pPr marL="285750" indent="-285750">
              <a:lnSpc>
                <a:spcPct val="107000"/>
              </a:lnSpc>
              <a:spcAft>
                <a:spcPts val="800"/>
              </a:spcAft>
              <a:buFont typeface="Arial" panose="020B0604020202020204" pitchFamily="34" charset="0"/>
              <a:buChar char="•"/>
            </a:pPr>
            <a:r>
              <a:rPr lang="nl-NL" sz="1400" kern="100">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Maak gebruik van stofschermen en zet het werkgebied af, zodat het stof zich niet verder verspreid. Zorg na afloop voor een goede schoonmaak (bijvoorbeeld chroom-6 houdend afval afvoeren als gevaarlijk afval);</a:t>
            </a:r>
          </a:p>
          <a:p>
            <a:pPr marL="285750" indent="-285750">
              <a:lnSpc>
                <a:spcPct val="107000"/>
              </a:lnSpc>
              <a:spcAft>
                <a:spcPts val="800"/>
              </a:spcAft>
              <a:buFont typeface="Arial" panose="020B0604020202020204" pitchFamily="34" charset="0"/>
              <a:buChar char="•"/>
            </a:pPr>
            <a:r>
              <a:rPr lang="nl-NL" sz="1400" kern="100">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Zorg niet alleen na afloop voor een goede schoonmaak. Houd de werkplek netjes door vochtig te reinigen en/of het stof op te zuigen;</a:t>
            </a:r>
          </a:p>
          <a:p>
            <a:pPr marL="285750" indent="-285750">
              <a:lnSpc>
                <a:spcPct val="107000"/>
              </a:lnSpc>
              <a:spcAft>
                <a:spcPts val="800"/>
              </a:spcAft>
              <a:buFont typeface="Arial" panose="020B0604020202020204" pitchFamily="34" charset="0"/>
              <a:buChar char="•"/>
            </a:pPr>
            <a:r>
              <a:rPr lang="nl-NL" sz="1400" kern="100">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Zorg dat medewerkers voorafgaand aan de werkzaamheden geïnstrueerd zijn over het toegangsbeleid;</a:t>
            </a:r>
          </a:p>
          <a:p>
            <a:pPr marL="285750" indent="-285750">
              <a:lnSpc>
                <a:spcPct val="107000"/>
              </a:lnSpc>
              <a:spcAft>
                <a:spcPts val="800"/>
              </a:spcAft>
              <a:buFont typeface="Arial" panose="020B0604020202020204" pitchFamily="34" charset="0"/>
              <a:buChar char="•"/>
            </a:pPr>
            <a:r>
              <a:rPr lang="nl-NL" sz="1400" kern="100">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Voorkom verslepen van stof naar ‘schone plekken’;</a:t>
            </a:r>
          </a:p>
          <a:p>
            <a:pPr marL="285750" indent="-285750">
              <a:lnSpc>
                <a:spcPct val="107000"/>
              </a:lnSpc>
              <a:spcAft>
                <a:spcPts val="800"/>
              </a:spcAft>
              <a:buFont typeface="Arial" panose="020B0604020202020204" pitchFamily="34" charset="0"/>
              <a:buChar char="•"/>
            </a:pPr>
            <a:r>
              <a:rPr lang="nl-NL" sz="1400" kern="100">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Voorkom blootstelling van derden;</a:t>
            </a:r>
          </a:p>
          <a:p>
            <a:pPr marL="285750" indent="-285750">
              <a:lnSpc>
                <a:spcPct val="107000"/>
              </a:lnSpc>
              <a:spcAft>
                <a:spcPts val="800"/>
              </a:spcAft>
              <a:buFont typeface="Arial" panose="020B0604020202020204" pitchFamily="34" charset="0"/>
              <a:buChar char="•"/>
            </a:pPr>
            <a:r>
              <a:rPr lang="nl-NL" sz="1400" kern="100">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Gebruik zo veel als mogelijk gereedschappen met stofafzuiging aangesloten op een industriële stofzuiger of afzuiginstallatie met voldoende capaciteit;  </a:t>
            </a:r>
          </a:p>
          <a:p>
            <a:pPr marL="285750" indent="-285750">
              <a:lnSpc>
                <a:spcPct val="107000"/>
              </a:lnSpc>
              <a:spcAft>
                <a:spcPts val="800"/>
              </a:spcAft>
              <a:buFont typeface="Arial" panose="020B0604020202020204" pitchFamily="34" charset="0"/>
              <a:buChar char="•"/>
            </a:pPr>
            <a:r>
              <a:rPr lang="nl-NL" sz="1400" kern="100">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Gebruik, afhankelijk van de werkmethode, de voorgeschreven (adem)beschermingsmiddelen en de kledingprocedure. Zie hiervoor de </a:t>
            </a:r>
            <a:r>
              <a:rPr lang="nl-NL" sz="1400" kern="100" err="1">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OnderhoudNL</a:t>
            </a:r>
            <a:r>
              <a:rPr lang="nl-NL" sz="1400" kern="100">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 handleiding “gevaarlijke stoffen bij het bewerken van oude verflagen”. </a:t>
            </a:r>
          </a:p>
        </p:txBody>
      </p:sp>
    </p:spTree>
    <p:custDataLst>
      <p:tags r:id="rId1"/>
    </p:custDataLst>
    <p:extLst>
      <p:ext uri="{BB962C8B-B14F-4D97-AF65-F5344CB8AC3E}">
        <p14:creationId xmlns:p14="http://schemas.microsoft.com/office/powerpoint/2010/main" val="4060217088"/>
      </p:ext>
    </p:extLst>
  </p:cSld>
  <p:clrMapOvr>
    <a:masterClrMapping/>
  </p:clrMapOvr>
  <p:transition spd="slow">
    <p:push dir="u"/>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SPRING_QUIZ_SHAPE0">
            <a:extLst>
              <a:ext uri="{FF2B5EF4-FFF2-40B4-BE49-F238E27FC236}">
                <a16:creationId xmlns:a16="http://schemas.microsoft.com/office/drawing/2014/main" id="{95648418-2E5D-D65F-CFC1-CF9A0412692D}"/>
              </a:ext>
            </a:extLst>
          </p:cNvPr>
          <p:cNvSpPr/>
          <p:nvPr/>
        </p:nvSpPr>
        <p:spPr>
          <a:xfrm>
            <a:off x="0" y="0"/>
            <a:ext cx="12192000" cy="6858000"/>
          </a:xfrm>
          <a:prstGeom prst="rect">
            <a:avLst/>
          </a:prstGeom>
          <a:solidFill>
            <a:srgbClr val="FFFFFF"/>
          </a:solidFill>
          <a:ln w="12700" cap="flat" cmpd="sng" algn="ctr">
            <a:noFill/>
            <a:prstDash val="solid"/>
            <a:miter lim="800000"/>
          </a:ln>
          <a:effectLst>
            <a:innerShdw>
              <a:scrgbClr r="0" g="0" b="0">
                <a:alpha val="0"/>
              </a:scrgb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NL"/>
          </a:p>
        </p:txBody>
      </p:sp>
      <p:pic>
        <p:nvPicPr>
          <p:cNvPr id="4" name="Afbeelding 3">
            <a:extLst>
              <a:ext uri="{FF2B5EF4-FFF2-40B4-BE49-F238E27FC236}">
                <a16:creationId xmlns:a16="http://schemas.microsoft.com/office/drawing/2014/main" id="{E259848D-E27F-7A09-E01B-F73F3A71C0CA}"/>
              </a:ext>
            </a:extLst>
          </p:cNvPr>
          <p:cNvPicPr>
            <a:picLocks noChangeAspect="1"/>
          </p:cNvPicPr>
          <p:nvPr/>
        </p:nvPicPr>
        <p:blipFill>
          <a:blip r:embed="rId4"/>
          <a:stretch>
            <a:fillRect/>
          </a:stretch>
        </p:blipFill>
        <p:spPr>
          <a:xfrm>
            <a:off x="1230670" y="966068"/>
            <a:ext cx="8869013" cy="5048955"/>
          </a:xfrm>
          <a:prstGeom prst="rect">
            <a:avLst/>
          </a:prstGeom>
        </p:spPr>
      </p:pic>
    </p:spTree>
    <p:custDataLst>
      <p:tags r:id="rId1"/>
    </p:custDataLst>
    <p:extLst>
      <p:ext uri="{BB962C8B-B14F-4D97-AF65-F5344CB8AC3E}">
        <p14:creationId xmlns:p14="http://schemas.microsoft.com/office/powerpoint/2010/main" val="158244488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SPRING_QUIZ_SHAPE0">
            <a:extLst>
              <a:ext uri="{FF2B5EF4-FFF2-40B4-BE49-F238E27FC236}">
                <a16:creationId xmlns:a16="http://schemas.microsoft.com/office/drawing/2014/main" id="{95648418-2E5D-D65F-CFC1-CF9A0412692D}"/>
              </a:ext>
            </a:extLst>
          </p:cNvPr>
          <p:cNvSpPr/>
          <p:nvPr/>
        </p:nvSpPr>
        <p:spPr>
          <a:xfrm>
            <a:off x="0" y="0"/>
            <a:ext cx="12192000" cy="6858000"/>
          </a:xfrm>
          <a:prstGeom prst="rect">
            <a:avLst/>
          </a:prstGeom>
          <a:solidFill>
            <a:srgbClr val="FFFFFF"/>
          </a:solidFill>
          <a:ln w="12700" cap="flat" cmpd="sng" algn="ctr">
            <a:noFill/>
            <a:prstDash val="solid"/>
            <a:miter lim="800000"/>
          </a:ln>
          <a:effectLst>
            <a:innerShdw>
              <a:scrgbClr r="0" g="0" b="0">
                <a:alpha val="0"/>
              </a:scrgb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NL"/>
          </a:p>
        </p:txBody>
      </p:sp>
      <p:pic>
        <p:nvPicPr>
          <p:cNvPr id="5" name="Afbeelding 4">
            <a:extLst>
              <a:ext uri="{FF2B5EF4-FFF2-40B4-BE49-F238E27FC236}">
                <a16:creationId xmlns:a16="http://schemas.microsoft.com/office/drawing/2014/main" id="{6613B256-4BAE-52BC-0F15-AA6C41A237A6}"/>
              </a:ext>
            </a:extLst>
          </p:cNvPr>
          <p:cNvPicPr>
            <a:picLocks noChangeAspect="1"/>
          </p:cNvPicPr>
          <p:nvPr/>
        </p:nvPicPr>
        <p:blipFill>
          <a:blip r:embed="rId4"/>
          <a:stretch>
            <a:fillRect/>
          </a:stretch>
        </p:blipFill>
        <p:spPr>
          <a:xfrm>
            <a:off x="1661493" y="1171260"/>
            <a:ext cx="8869013" cy="4515480"/>
          </a:xfrm>
          <a:prstGeom prst="rect">
            <a:avLst/>
          </a:prstGeom>
        </p:spPr>
      </p:pic>
    </p:spTree>
    <p:custDataLst>
      <p:tags r:id="rId1"/>
    </p:custDataLst>
    <p:extLst>
      <p:ext uri="{BB962C8B-B14F-4D97-AF65-F5344CB8AC3E}">
        <p14:creationId xmlns:p14="http://schemas.microsoft.com/office/powerpoint/2010/main" val="177522658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kstvak 8">
            <a:extLst>
              <a:ext uri="{FF2B5EF4-FFF2-40B4-BE49-F238E27FC236}">
                <a16:creationId xmlns:a16="http://schemas.microsoft.com/office/drawing/2014/main" id="{2371CCA2-8D8D-93BB-69A9-4FD6A373D253}"/>
              </a:ext>
            </a:extLst>
          </p:cNvPr>
          <p:cNvSpPr txBox="1"/>
          <p:nvPr/>
        </p:nvSpPr>
        <p:spPr>
          <a:xfrm>
            <a:off x="993533" y="953050"/>
            <a:ext cx="8159260" cy="4013663"/>
          </a:xfrm>
          <a:prstGeom prst="rect">
            <a:avLst/>
          </a:prstGeom>
          <a:noFill/>
        </p:spPr>
        <p:txBody>
          <a:bodyPr wrap="square">
            <a:spAutoFit/>
          </a:bodyPr>
          <a:lstStyle/>
          <a:p>
            <a:pPr>
              <a:lnSpc>
                <a:spcPct val="107000"/>
              </a:lnSpc>
              <a:spcAft>
                <a:spcPts val="800"/>
              </a:spcAft>
            </a:pPr>
            <a:r>
              <a:rPr lang="nl-NL" sz="1600" b="1" kern="100">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Tips &amp; Tricks</a:t>
            </a:r>
            <a:endParaRPr lang="nl-NL" sz="1600" kern="100">
              <a:solidFill>
                <a:srgbClr val="43505E"/>
              </a:solidFill>
              <a:effectLst/>
              <a:latin typeface="Raleway" panose="020B0503030101060003" pitchFamily="34" charset="0"/>
              <a:ea typeface="Calibri" panose="020F0502020204030204" pitchFamily="34" charset="0"/>
              <a:cs typeface="Times New Roman" panose="02020603050405020304" pitchFamily="18" charset="0"/>
            </a:endParaRPr>
          </a:p>
          <a:p>
            <a:pPr marL="171450" indent="-171450">
              <a:lnSpc>
                <a:spcPct val="107000"/>
              </a:lnSpc>
              <a:spcAft>
                <a:spcPts val="800"/>
              </a:spcAft>
              <a:buFont typeface="Arial" panose="020B0604020202020204" pitchFamily="34" charset="0"/>
              <a:buChar char="•"/>
            </a:pPr>
            <a:r>
              <a:rPr lang="nl-NL" sz="1600" kern="100">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Maak afspraken over transportroutes, hijszones, verkeersomleidingen etc. Deze staan in het zogenaamde BLVC-plan (bereikbaarheid- leefbaarheid, veiligheid-, en communicatie). </a:t>
            </a:r>
          </a:p>
          <a:p>
            <a:pPr marL="171450" indent="-171450">
              <a:lnSpc>
                <a:spcPct val="107000"/>
              </a:lnSpc>
              <a:spcAft>
                <a:spcPts val="800"/>
              </a:spcAft>
              <a:buFont typeface="Arial" panose="020B0604020202020204" pitchFamily="34" charset="0"/>
              <a:buChar char="•"/>
            </a:pPr>
            <a:r>
              <a:rPr lang="nl-NL" sz="1600" kern="100">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Informeer bewoners of omwonenden voorafgaand aan de start van het project. Duidelijke communicatie is zeer belangrijk en op deze manier weten de mensen wat ze mogelijk kunnen verwachten. </a:t>
            </a:r>
          </a:p>
          <a:p>
            <a:pPr marL="171450" indent="-171450">
              <a:lnSpc>
                <a:spcPct val="107000"/>
              </a:lnSpc>
              <a:spcAft>
                <a:spcPts val="800"/>
              </a:spcAft>
              <a:buFont typeface="Arial" panose="020B0604020202020204" pitchFamily="34" charset="0"/>
              <a:buChar char="•"/>
            </a:pPr>
            <a:r>
              <a:rPr lang="nl-NL" sz="1600" kern="100">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Draag zorg voor duidelijke communicatie middels veiligheidssignalering. Denk hierbij aan </a:t>
            </a:r>
            <a:r>
              <a:rPr lang="nl-NL" sz="1600" kern="100" err="1">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pylonnen</a:t>
            </a:r>
            <a:r>
              <a:rPr lang="nl-NL" sz="1600" kern="100">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 gebodsborden, verbodsborden en waarschuwingen. </a:t>
            </a:r>
          </a:p>
          <a:p>
            <a:pPr marL="171450" indent="-171450">
              <a:lnSpc>
                <a:spcPct val="107000"/>
              </a:lnSpc>
              <a:spcAft>
                <a:spcPts val="800"/>
              </a:spcAft>
              <a:buFont typeface="Arial" panose="020B0604020202020204" pitchFamily="34" charset="0"/>
              <a:buChar char="•"/>
            </a:pPr>
            <a:r>
              <a:rPr lang="nl-NL" sz="1600" kern="100">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Bewust veilig en gezond gedrag is de basis voor een veilig omgeving voor jou, je collega's en omwonenden. </a:t>
            </a:r>
          </a:p>
          <a:p>
            <a:pPr marL="171450" indent="-171450">
              <a:lnSpc>
                <a:spcPct val="107000"/>
              </a:lnSpc>
              <a:spcAft>
                <a:spcPts val="800"/>
              </a:spcAft>
              <a:buFont typeface="Arial" panose="020B0604020202020204" pitchFamily="34" charset="0"/>
              <a:buChar char="•"/>
            </a:pPr>
            <a:r>
              <a:rPr lang="nl-NL" sz="1600" kern="100">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Maatregelen betreft omgevingsveiligheid, kunnen opgenomen worden in het VGM-plan (veiligheid, gezondheid en milieu). </a:t>
            </a:r>
          </a:p>
        </p:txBody>
      </p:sp>
    </p:spTree>
    <p:custDataLst>
      <p:tags r:id="rId1"/>
    </p:custDataLst>
    <p:extLst>
      <p:ext uri="{BB962C8B-B14F-4D97-AF65-F5344CB8AC3E}">
        <p14:creationId xmlns:p14="http://schemas.microsoft.com/office/powerpoint/2010/main" val="2115853567"/>
      </p:ext>
    </p:extLst>
  </p:cSld>
  <p:clrMapOvr>
    <a:masterClrMapping/>
  </p:clrMapOvr>
  <p:transition spd="slow">
    <p:push dir="u"/>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kstvak 6">
            <a:extLst>
              <a:ext uri="{FF2B5EF4-FFF2-40B4-BE49-F238E27FC236}">
                <a16:creationId xmlns:a16="http://schemas.microsoft.com/office/drawing/2014/main" id="{B1444D0F-94AF-4C39-ADC5-20843AB0EB20}"/>
              </a:ext>
            </a:extLst>
          </p:cNvPr>
          <p:cNvSpPr txBox="1"/>
          <p:nvPr/>
        </p:nvSpPr>
        <p:spPr>
          <a:xfrm>
            <a:off x="5202621" y="515007"/>
            <a:ext cx="5849201" cy="1015663"/>
          </a:xfrm>
          <a:prstGeom prst="rect">
            <a:avLst/>
          </a:prstGeom>
          <a:noFill/>
        </p:spPr>
        <p:txBody>
          <a:bodyPr wrap="square" rtlCol="0">
            <a:spAutoFit/>
          </a:bodyPr>
          <a:lstStyle/>
          <a:p>
            <a:r>
              <a:rPr lang="nl-NL" sz="2400" b="1">
                <a:latin typeface="Raleway" panose="020B0503030101060003"/>
              </a:rPr>
              <a:t>Tot slot... </a:t>
            </a:r>
          </a:p>
          <a:p>
            <a:r>
              <a:rPr lang="nl-NL">
                <a:latin typeface="Raleway" panose="020B0503030101060003"/>
              </a:rPr>
              <a:t>Bespreek de inhoud van deze toolboxmeeting met je collega’s!</a:t>
            </a:r>
          </a:p>
        </p:txBody>
      </p:sp>
    </p:spTree>
    <p:custDataLst>
      <p:tags r:id="rId1"/>
    </p:custDataLst>
    <p:extLst>
      <p:ext uri="{BB962C8B-B14F-4D97-AF65-F5344CB8AC3E}">
        <p14:creationId xmlns:p14="http://schemas.microsoft.com/office/powerpoint/2010/main" val="424156660"/>
      </p:ext>
    </p:extLst>
  </p:cSld>
  <p:clrMapOvr>
    <a:masterClrMapping/>
  </p:clrMapOvr>
  <p:transition spd="slow">
    <p:push dir="u"/>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SPRING_QUIZ_SHAPE0">
            <a:extLst>
              <a:ext uri="{FF2B5EF4-FFF2-40B4-BE49-F238E27FC236}">
                <a16:creationId xmlns:a16="http://schemas.microsoft.com/office/drawing/2014/main" id="{12C8F878-E976-2A4A-5AAC-3969DE419123}"/>
              </a:ext>
            </a:extLst>
          </p:cNvPr>
          <p:cNvSpPr/>
          <p:nvPr/>
        </p:nvSpPr>
        <p:spPr>
          <a:xfrm>
            <a:off x="0" y="0"/>
            <a:ext cx="12192000" cy="6858000"/>
          </a:xfrm>
          <a:prstGeom prst="rect">
            <a:avLst/>
          </a:prstGeom>
          <a:solidFill>
            <a:srgbClr val="FFFFFF"/>
          </a:solidFill>
          <a:ln w="12700" cap="flat" cmpd="sng" algn="ctr">
            <a:noFill/>
            <a:prstDash val="solid"/>
            <a:miter lim="800000"/>
          </a:ln>
          <a:effectLst>
            <a:innerShdw>
              <a:scrgbClr r="0" g="0" b="0">
                <a:alpha val="0"/>
              </a:sc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solidFill>
                <a:srgbClr val="43505E"/>
              </a:solidFill>
            </a:endParaRPr>
          </a:p>
        </p:txBody>
      </p:sp>
      <p:sp>
        <p:nvSpPr>
          <p:cNvPr id="5" name="Tekstvak 4">
            <a:extLst>
              <a:ext uri="{FF2B5EF4-FFF2-40B4-BE49-F238E27FC236}">
                <a16:creationId xmlns:a16="http://schemas.microsoft.com/office/drawing/2014/main" id="{1678B5A1-12F2-019E-A87D-8132094D09E3}"/>
              </a:ext>
            </a:extLst>
          </p:cNvPr>
          <p:cNvSpPr txBox="1"/>
          <p:nvPr/>
        </p:nvSpPr>
        <p:spPr>
          <a:xfrm>
            <a:off x="296496" y="264336"/>
            <a:ext cx="6096000" cy="369332"/>
          </a:xfrm>
          <a:prstGeom prst="rect">
            <a:avLst/>
          </a:prstGeom>
          <a:noFill/>
        </p:spPr>
        <p:txBody>
          <a:bodyPr wrap="square">
            <a:spAutoFit/>
          </a:bodyPr>
          <a:lstStyle/>
          <a:p>
            <a:pPr marL="0" indent="0">
              <a:lnSpc>
                <a:spcPct val="100000"/>
              </a:lnSpc>
              <a:buNone/>
            </a:pPr>
            <a:r>
              <a:rPr lang="nl-NL" sz="1800">
                <a:solidFill>
                  <a:srgbClr val="43505E"/>
                </a:solidFill>
                <a:latin typeface="Raleway ExtraBold" panose="020B0903030101060003" pitchFamily="34" charset="0"/>
                <a:ea typeface="Open Sans Light" panose="020B0306030504020204" pitchFamily="34" charset="0"/>
                <a:cs typeface="Open Sans Light" panose="020B0306030504020204" pitchFamily="34" charset="0"/>
              </a:rPr>
              <a:t>Antwoorden</a:t>
            </a:r>
            <a:endParaRPr lang="nl-NL">
              <a:solidFill>
                <a:srgbClr val="43505E"/>
              </a:solidFill>
              <a:latin typeface="Raleway ExtraBold" panose="020B0903030101060003" pitchFamily="34" charset="0"/>
            </a:endParaRPr>
          </a:p>
        </p:txBody>
      </p:sp>
      <p:sp>
        <p:nvSpPr>
          <p:cNvPr id="6" name="Tekstvak 5">
            <a:extLst>
              <a:ext uri="{FF2B5EF4-FFF2-40B4-BE49-F238E27FC236}">
                <a16:creationId xmlns:a16="http://schemas.microsoft.com/office/drawing/2014/main" id="{37CAEF2B-F72E-9BCB-581D-0682F2B6459B}"/>
              </a:ext>
            </a:extLst>
          </p:cNvPr>
          <p:cNvSpPr txBox="1"/>
          <p:nvPr/>
        </p:nvSpPr>
        <p:spPr>
          <a:xfrm>
            <a:off x="296496" y="633668"/>
            <a:ext cx="11599008" cy="2677656"/>
          </a:xfrm>
          <a:prstGeom prst="rect">
            <a:avLst/>
          </a:prstGeom>
          <a:noFill/>
        </p:spPr>
        <p:txBody>
          <a:bodyPr wrap="square" rtlCol="0">
            <a:spAutoFit/>
          </a:bodyPr>
          <a:lstStyle/>
          <a:p>
            <a:r>
              <a:rPr lang="nl-NL" sz="1400" b="1">
                <a:solidFill>
                  <a:srgbClr val="43505E"/>
                </a:solidFill>
                <a:latin typeface="Raleway" pitchFamily="2" charset="0"/>
              </a:rPr>
              <a:t>Vraag 1 – Noem 2 maatregelen die genomen kunnen worden om de risico’s voor omwonenden te minimaliseren.</a:t>
            </a:r>
          </a:p>
          <a:p>
            <a:pPr marL="285750" indent="-285750">
              <a:buFont typeface="Arial" panose="020B0604020202020204" pitchFamily="34" charset="0"/>
              <a:buChar char="•"/>
            </a:pPr>
            <a:r>
              <a:rPr lang="nl-NL" sz="1400">
                <a:solidFill>
                  <a:srgbClr val="43505E"/>
                </a:solidFill>
                <a:latin typeface="Raleway" panose="020B0503030101060003" pitchFamily="34" charset="0"/>
              </a:rPr>
              <a:t>Het uitvoeren van een eindcontrole bij het verlaten van de werklocatie.</a:t>
            </a:r>
          </a:p>
          <a:p>
            <a:pPr marL="285750" indent="-285750">
              <a:buFont typeface="Arial" panose="020B0604020202020204" pitchFamily="34" charset="0"/>
              <a:buChar char="•"/>
            </a:pPr>
            <a:r>
              <a:rPr lang="nl-NL" sz="1400">
                <a:solidFill>
                  <a:srgbClr val="43505E"/>
                </a:solidFill>
                <a:latin typeface="Raleway" panose="020B0503030101060003" pitchFamily="34" charset="0"/>
              </a:rPr>
              <a:t>Het communiceren en informeren van de omwonenden over de mogelijke gevaren middels aanduidingen en/of borden.</a:t>
            </a:r>
          </a:p>
          <a:p>
            <a:endParaRPr lang="nl-NL" sz="1400">
              <a:solidFill>
                <a:srgbClr val="43505E"/>
              </a:solidFill>
              <a:latin typeface="Raleway ExtraBold" panose="020B0903030101060003" pitchFamily="34" charset="0"/>
            </a:endParaRPr>
          </a:p>
          <a:p>
            <a:r>
              <a:rPr lang="nl-NL" sz="1400" b="1">
                <a:solidFill>
                  <a:srgbClr val="43505E"/>
                </a:solidFill>
                <a:latin typeface="Raleway" pitchFamily="2" charset="0"/>
                <a:ea typeface="Open Sans" panose="020B0606030504020204" pitchFamily="34" charset="0"/>
                <a:cs typeface="Open Sans" panose="020B0606030504020204" pitchFamily="34" charset="0"/>
              </a:rPr>
              <a:t>Vraag 2 – Sleep de woorden naar hun juiste plaats.</a:t>
            </a:r>
          </a:p>
          <a:p>
            <a:r>
              <a:rPr lang="nl-NL" sz="1400">
                <a:solidFill>
                  <a:srgbClr val="43505E"/>
                </a:solidFill>
                <a:latin typeface="Raleway" panose="020B0503030101060003" pitchFamily="34" charset="0"/>
              </a:rPr>
              <a:t>Een </a:t>
            </a:r>
            <a:r>
              <a:rPr lang="nl-NL" sz="1400" b="1">
                <a:solidFill>
                  <a:srgbClr val="43505E"/>
                </a:solidFill>
                <a:latin typeface="Raleway" panose="020B0503030101060003" pitchFamily="34" charset="0"/>
              </a:rPr>
              <a:t>hekwerk</a:t>
            </a:r>
            <a:r>
              <a:rPr lang="nl-NL" sz="1400">
                <a:solidFill>
                  <a:srgbClr val="43505E"/>
                </a:solidFill>
                <a:latin typeface="Raleway" panose="020B0503030101060003" pitchFamily="34" charset="0"/>
              </a:rPr>
              <a:t> zorgt ervoor dat </a:t>
            </a:r>
            <a:r>
              <a:rPr lang="nl-NL" sz="1400" b="1">
                <a:solidFill>
                  <a:srgbClr val="43505E"/>
                </a:solidFill>
                <a:latin typeface="Raleway" panose="020B0503030101060003" pitchFamily="34" charset="0"/>
              </a:rPr>
              <a:t>medewerkers</a:t>
            </a:r>
            <a:r>
              <a:rPr lang="nl-NL" sz="1400">
                <a:solidFill>
                  <a:srgbClr val="43505E"/>
                </a:solidFill>
                <a:latin typeface="Raleway" panose="020B0503030101060003" pitchFamily="34" charset="0"/>
              </a:rPr>
              <a:t> hun werk gewoon kunnen doen en dat </a:t>
            </a:r>
            <a:r>
              <a:rPr lang="nl-NL" sz="1400" b="1">
                <a:solidFill>
                  <a:srgbClr val="43505E"/>
                </a:solidFill>
                <a:latin typeface="Raleway" panose="020B0503030101060003" pitchFamily="34" charset="0"/>
              </a:rPr>
              <a:t>kinderen</a:t>
            </a:r>
            <a:r>
              <a:rPr lang="nl-NL" sz="1400">
                <a:solidFill>
                  <a:srgbClr val="43505E"/>
                </a:solidFill>
                <a:latin typeface="Raleway" panose="020B0503030101060003" pitchFamily="34" charset="0"/>
              </a:rPr>
              <a:t>, passanten en ongewenste personen </a:t>
            </a:r>
            <a:r>
              <a:rPr lang="nl-NL" sz="1400" b="1">
                <a:solidFill>
                  <a:srgbClr val="43505E"/>
                </a:solidFill>
                <a:latin typeface="Raleway" panose="020B0503030101060003" pitchFamily="34" charset="0"/>
              </a:rPr>
              <a:t>op afstand </a:t>
            </a:r>
            <a:r>
              <a:rPr lang="nl-NL" sz="1400">
                <a:solidFill>
                  <a:srgbClr val="43505E"/>
                </a:solidFill>
                <a:latin typeface="Raleway" panose="020B0503030101060003" pitchFamily="34" charset="0"/>
              </a:rPr>
              <a:t>worden gehouden. Door het gebruik van hekken wordt eveneens geborgd dat passanten en </a:t>
            </a:r>
            <a:r>
              <a:rPr lang="nl-NL" sz="1400" b="1">
                <a:solidFill>
                  <a:srgbClr val="43505E"/>
                </a:solidFill>
                <a:latin typeface="Raleway" panose="020B0503030101060003" pitchFamily="34" charset="0"/>
              </a:rPr>
              <a:t>onbevoegden</a:t>
            </a:r>
            <a:r>
              <a:rPr lang="nl-NL" sz="1400">
                <a:solidFill>
                  <a:srgbClr val="43505E"/>
                </a:solidFill>
                <a:latin typeface="Raleway" panose="020B0503030101060003" pitchFamily="34" charset="0"/>
              </a:rPr>
              <a:t> zich niet in het </a:t>
            </a:r>
            <a:r>
              <a:rPr lang="nl-NL" sz="1400" b="1">
                <a:solidFill>
                  <a:srgbClr val="43505E"/>
                </a:solidFill>
                <a:latin typeface="Raleway" panose="020B0503030101060003" pitchFamily="34" charset="0"/>
              </a:rPr>
              <a:t>gevaarlijk</a:t>
            </a:r>
            <a:r>
              <a:rPr lang="nl-NL" sz="1400">
                <a:solidFill>
                  <a:srgbClr val="43505E"/>
                </a:solidFill>
                <a:latin typeface="Raleway" panose="020B0503030101060003" pitchFamily="34" charset="0"/>
              </a:rPr>
              <a:t> gebied bevinden als bijvoorbeeld wordt gewerkt op steigers of met een hoogwerker. </a:t>
            </a:r>
          </a:p>
          <a:p>
            <a:endParaRPr lang="nl-NL" sz="1400">
              <a:solidFill>
                <a:srgbClr val="43505E"/>
              </a:solidFill>
              <a:latin typeface="Raleway" panose="020B0503030101060003" pitchFamily="34" charset="0"/>
              <a:ea typeface="Open Sans" panose="020B0606030504020204" pitchFamily="34" charset="0"/>
              <a:cs typeface="Open Sans" panose="020B0606030504020204" pitchFamily="34" charset="0"/>
            </a:endParaRPr>
          </a:p>
          <a:p>
            <a:r>
              <a:rPr lang="nl-NL" sz="1400" b="1">
                <a:solidFill>
                  <a:srgbClr val="43505E"/>
                </a:solidFill>
                <a:latin typeface="Raleway" pitchFamily="2" charset="0"/>
                <a:ea typeface="Open Sans" panose="020B0606030504020204" pitchFamily="34" charset="0"/>
                <a:cs typeface="Open Sans" panose="020B0606030504020204" pitchFamily="34" charset="0"/>
              </a:rPr>
              <a:t>Vraag 3 – Koppel onderstaande afbeeldingen aan hun beschrijving</a:t>
            </a:r>
          </a:p>
          <a:p>
            <a:endParaRPr lang="nl-NL" sz="1400">
              <a:solidFill>
                <a:srgbClr val="43505E"/>
              </a:solidFill>
              <a:latin typeface="Raleway" panose="020B0503030101060003" pitchFamily="34" charset="0"/>
              <a:ea typeface="Open Sans" panose="020B0606030504020204" pitchFamily="34" charset="0"/>
              <a:cs typeface="Open Sans" panose="020B0606030504020204" pitchFamily="34" charset="0"/>
            </a:endParaRPr>
          </a:p>
          <a:p>
            <a:endParaRPr lang="nl-NL" sz="1400">
              <a:solidFill>
                <a:srgbClr val="43505E"/>
              </a:solidFill>
              <a:latin typeface="Raleway" panose="020B0503030101060003" pitchFamily="34" charset="0"/>
              <a:ea typeface="Open Sans" panose="020B0606030504020204" pitchFamily="34" charset="0"/>
              <a:cs typeface="Open Sans" panose="020B0606030504020204" pitchFamily="34" charset="0"/>
            </a:endParaRPr>
          </a:p>
        </p:txBody>
      </p:sp>
      <p:pic>
        <p:nvPicPr>
          <p:cNvPr id="4" name="Afbeelding 3">
            <a:extLst>
              <a:ext uri="{FF2B5EF4-FFF2-40B4-BE49-F238E27FC236}">
                <a16:creationId xmlns:a16="http://schemas.microsoft.com/office/drawing/2014/main" id="{55965D7A-D428-357E-E8CC-FBE37C6707C2}"/>
              </a:ext>
            </a:extLst>
          </p:cNvPr>
          <p:cNvPicPr>
            <a:picLocks noChangeAspect="1"/>
          </p:cNvPicPr>
          <p:nvPr/>
        </p:nvPicPr>
        <p:blipFill rotWithShape="1">
          <a:blip r:embed="rId4" cstate="print">
            <a:extLst>
              <a:ext uri="{28A0092B-C50C-407E-A947-70E740481C1C}">
                <a14:useLocalDpi xmlns:a14="http://schemas.microsoft.com/office/drawing/2010/main"/>
              </a:ext>
            </a:extLst>
          </a:blip>
          <a:srcRect/>
          <a:stretch/>
        </p:blipFill>
        <p:spPr>
          <a:xfrm>
            <a:off x="826009" y="2931087"/>
            <a:ext cx="4968121" cy="3592805"/>
          </a:xfrm>
          <a:prstGeom prst="rect">
            <a:avLst/>
          </a:prstGeom>
        </p:spPr>
      </p:pic>
      <p:pic>
        <p:nvPicPr>
          <p:cNvPr id="8" name="Afbeelding 7">
            <a:extLst>
              <a:ext uri="{FF2B5EF4-FFF2-40B4-BE49-F238E27FC236}">
                <a16:creationId xmlns:a16="http://schemas.microsoft.com/office/drawing/2014/main" id="{B3CC758D-7FC9-F878-83FA-1D42B4CB8F69}"/>
              </a:ext>
            </a:extLst>
          </p:cNvPr>
          <p:cNvPicPr>
            <a:picLocks noChangeAspect="1"/>
          </p:cNvPicPr>
          <p:nvPr/>
        </p:nvPicPr>
        <p:blipFill>
          <a:blip r:embed="rId5"/>
          <a:stretch>
            <a:fillRect/>
          </a:stretch>
        </p:blipFill>
        <p:spPr>
          <a:xfrm>
            <a:off x="5943599" y="2822331"/>
            <a:ext cx="5102453" cy="3189033"/>
          </a:xfrm>
          <a:prstGeom prst="rect">
            <a:avLst/>
          </a:prstGeom>
        </p:spPr>
      </p:pic>
    </p:spTree>
    <p:custDataLst>
      <p:tags r:id="rId1"/>
    </p:custDataLst>
    <p:extLst>
      <p:ext uri="{BB962C8B-B14F-4D97-AF65-F5344CB8AC3E}">
        <p14:creationId xmlns:p14="http://schemas.microsoft.com/office/powerpoint/2010/main" val="249506533"/>
      </p:ext>
    </p:extLst>
  </p:cSld>
  <p:clrMapOvr>
    <a:masterClrMapping/>
  </p:clrMapOvr>
  <p:transition spd="slow">
    <p:push dir="u"/>
  </p:transition>
</p:sld>
</file>

<file path=ppt/tags/tag1.xml><?xml version="1.0" encoding="utf-8"?>
<p:tagLst xmlns:a="http://schemas.openxmlformats.org/drawingml/2006/main" xmlns:r="http://schemas.openxmlformats.org/officeDocument/2006/relationships" xmlns:p="http://schemas.openxmlformats.org/presentationml/2006/main">
  <p:tag name="ISPRING_PROJECT_VERSION" val="9.3"/>
  <p:tag name="ISPRING_PROJECT_FOLDER_UPDATED" val="1"/>
  <p:tag name="ISPRING_LMS_API_VERSION" val="SCORM 1.2"/>
  <p:tag name="ISPRING_ULTRA_SCORM_COURSE_ID" val="E49CF2AB-A93E-46BA-BB0F-2C6E11681BE2"/>
  <p:tag name="ISPRING_CMI5_LAUNCH_METHOD" val="any window"/>
  <p:tag name="ISPRINGCLOUDFOLDERID" val="1"/>
  <p:tag name="ISPRINGONLINEFOLDERID" val="1"/>
  <p:tag name="ISPRING_SCORM_RATE_SLIDES" val="0"/>
  <p:tag name="ISPRING_CURRENT_PLAYER_ID" val="universal"/>
  <p:tag name="ISPRING_FIRST_PUBLISH" val="1"/>
  <p:tag name="ISPRING_PRESENTATION_COURSE_TITLE" val="210125 - TBM Kou"/>
  <p:tag name="ISPRING_SCORM_RATE_QUIZZES" val="1"/>
  <p:tag name="ISPRING_SCORM_PASSING_SCORE" val="80.000000"/>
  <p:tag name="ISPRING_PLAYERS_CUSTOMIZATION_2" val="UEsDBBQAAgAIAFttfVQyG7oi+QMAAOAOAAAYAAAAbm9uZS9jb21tb25fbWVzc2FnZXMubG5nrVffb6s2FH6/0v0fLKT7tvVub3toUwFxMysEc8Fp2r0gF5zUuoAzMOmyv37HhnTJ3SpCWilCsZHPj+/7zjnm+vavskA7UTdSVTfOr1e/OEhUmcpltblxluzu598c1Ghe5bxQlbhxKuWg28nnT9cFrzYt3wj4//kTQtelaBpYNhOz+neNZH7jRF7q+j5OEuIFOHVj4qaB6+Eg9Vx/njKaenhGQmcyU0jD71mgJ7GRVQVBILW2G00hc3H9tbc6zglljC7SyA1x4Ew8pbUqkcfry6yF7j2ZuYzQMPWWYDhMnEnId3LDNUCInlowXzWX2U4wYyScgUU3y+CAfJKF1HuUCK0Bi0utBmSKnUlyOYKMRgf4mNqOxW45JRRgi+MONWsSMmxzqVDF69oCN8JgFLiPOE4TH4NRY5qyNFlGEY0ZnkKERi2ybIuOENmgSmnUtNutqrXIkaysoPgJwqUahU0yJ2EK7m1+/TYJCHtMF9Rgzdq6QuD8w5yENF64wYn19fp95u9BFf/Dyz2o5DJeVi7DEGU87yL3Ywwb03RF2O/OxK8FN+i/SP2MZLKtTW2LHS/ajqa+BQ25OzQMN4r68jvE7fHs+9Bpn4YspkGn5TTEDwxqF57jzkUxvncm5jl4bhnHOGRdBaYksVL16SIKsJXqo2rRM98J0/V2UrxYYYpKy7pveOZFpmCjagepndKFC7DHOGEx8Q2lUPOqrvc/dXpv9bOqwV2DctnwpwLIMD4ND+b9thYNuO7YUKZGoHJyVXJZXQ25hhyhICM3SVY0hrxwpUWNONrypnlRdX6S37GjIcMk9ClA6LMj46a+Xw1DjBLGVV2LTA8bgyhdi0zPyIqEU7pKmRWCIaNsGw2Al9tCaGGjlSYVnnW9XawVMFMIaPcWNfBuaRoEaAE14s4wjKIH0ACIjo45QefOhM7HnHjEMEPgMXTmaJiBOg/SOUgz40YJxb7vM4a5nVRtAzuGTRCQzb65Gucmwd+WoBjiBm9UQGf10Kg3cicgjjoX9aAjKEofT2GEpt+W5I/0ziWB7UA/0sz3dijwfMerzNw2Mt42Au3hXS5z+85IzPr/s5V/I677gvzS13I4xQ9fxsZzUv5vqI9rLcqtHnJtAOvDvyQKU05vhnBO6pf5f53ZH8LM0ZR/Nz8nt4kxHA0G8U6kzmfrQyOxSjm7S1qhXN4ej2bWSRtjhAX45HoNJgtZSrhJnGFzucAG0QSaTdd8TjJZqbbIrbAK+d02IBhMbSn+Ow3XNXwwmN2CNwdguwZ4+54ouuTizmk0Yiq+auNsfo6kcTlLydKzMScpvbuDibReD51gBHL/kAsJ74qtVCVs/RDp66qx36LXX48+Tf8BUEsDBBQAAgAIAFttfVQVHmAbowAAAH8BAAApAAAAbm9uZS9wbGF5YmFja19hbmRfbmF2aWdhdGlvbl9zZXR0aW5ncy54bWx1kEEKgzAQRfeewhsIXYdA16VFqBcYcZRAkgmZUfD2TURtadNl3vs/w4xiFDF+Yl3VtYJZ6CkQRUucUTXvd7YMC169cSCGfMKCvOdKJjcsUWgjMnrZlB7Bcsr/8GN4a2E9P+IjXjDlQmcc6kupsJlc8rCYaWPdGlCPEdOAL5hz6KG3eMO1J4jD4wzsG//VuZs2mx3eaUAdIrkgqvlAVbrXcfQXUEsDBBQAAgAIAFttfVQfVIpqMAMAAMcOAAAiAAAAbm9uZS9mbGFzaF9wdWJsaXNoaW5nX3NldHRpbmdzLnhtbOWX3U/bMBDA3/tXWJl4XAPaJk0oLWL9kKqNgkhh8ITc2G1OOHbmj3blr985bkvZyha+JLY9VE3su9+d787nODn4Xggy49qAkq1or7kbES4zxUBOW9HZqP/2Y0SMpZJRoSRvRVJF5KDdSEo3FmDylFuLooYgRpr90rai3NpyP47n83kTTKn9rBLOIt80M1XEpeaGS8t1XAq6wD+7KLmJloQaAPwVSi7V2o0GIUkgHSnmBCfAWtEQne0LavIoDhJjml1PtXKSdZRQmujpuBW96fS6e913K5lA6ULBpQ+HaeOgH7b7lDHwDlCRwg0nOYdpjp5isObAbO6fYi+dxL8yKnJYM/WMjsLFS7uE44RyOuNLYzhCraVZjvrWtCdUGJ7Em0MrMfAhpJmFGXp2qx78nTghUleWStu21Q4RPw2uKPE9mGSiNowt38lYCYxt5RSWSTHmbEgLHqKdXoPso9BeRCa0ALFoRccllySlEpMLlgrI1rrGjY0FWyW1v5Q+1EAFOZOA1cfJURrdWg+LynKqDd/0ajVjfGSz9lflBCML5YiAa06sIhhdV+BTzslmCshEq6IaxRKxxAhAizPgc84OqlAtgfcZukQThUNNLMVScBssfHNwQ8Z8ojRyOZ1h4eI4mMBvPghcUmNuoXTl4076ZdDtXQ2G3d7Fjl8gZTMqswfCsZx4UdoX4dMFkcqu9DAcGXWGV0lhwKq5OmtrPj4N64rGPD9TNu7wDRRO0OfErwOygX7BlL+MlYck/o8e1Dab01m10f3mrdC4xQFTEpg4kWFLArnsgDWAGZVESbEgNMOmbHzbmIFyBkdCgwho83gPgz6WafU2hRk2SaUZ179HsoXERpn1lS58Mhnx518r6nZGGLNR7/SwMxqcD0aXV6PexSicRmv1eGv3TGLf1Lf3eH9ovMYWf3LaO68T+SEGoVaGemkt3HEdqePPdaROw5l0snEe1XIBe8w07BnsMgIKwCJ4RRXzlK+CUG3PXDF/zYb5B1b/+j4Ja68/7R0NPh1/6f7vu+CpcQhvqztTfOdek8RbL0B+pgAJBV6r/KG4vjW1P7zfTeLtU40G0u5ePtuNH1BLAwQUAAIACABbbX1UcVeUnRUBAADRAgAAHAAAAG5vbmUvZmxhc2hfc2tpbl9zZXR0aW5ncy54bWyNktFOgzAUhu99CoL3kE2NmrAmbuiN0SzZXuAAB9IMekh7IOHtrYUNVIjrVfv//9fTnjYyJ6m8FrWRpDb+yhc3nhelVJI+ILNUhflWzpons42fNMykgpQUo+JAka6g9MXtmxtR6JL/UWRrXsvkkOJY5mH9tI2vQoYa99vHePe8BNRQYJBAeio0NSqz+d1rvIrvJvlhOm1IZH52BxqmA4NmwbrBKBzXvW+gxRclK2DbZ2swmiE55/RMSVTvNRrbLmeKHEpjiT/6eIR9Cd1lM3MGZpwl5CgrFOs5xDk9pqCVhVOPXY0i12iL/BL7JCpISnzHLiHQ2eclMtx90e5pe8emwg/KUNSaqpqjcCK5hxmfwc7tVxZfUEsDBBQAAgAIAFttfVTXm3CWKwMAAG8OAAAhAAAAbm9uZS9odG1sX3B1Ymxpc2hpbmdfc2V0dGluZ3MueG1s3VdNTxsxEL3nV1hbcWy2qJcKJUE0H2pUSBAbKJyQs3ayI7z21h9Jw6/veJ2EQANdKBGohyjZ8cyb8Zvxc7Zx+CsXZMa1ASWb0X79U0S4TBUDOW1G56Pexy8RMZZKRoWSvBlJFZHDVq1RuLEAkyXcWnQ1BGGkOShsM8qsLQ7ieD6f18EU2q8q4Szim3qq8rjQ3HBpuY4LQRf4ZRcFN9ESoQIAfnIll2GtWo2QRkA6UcwJToA1owEW+83mIoqDw5imN1OtnGRtJZQmejpuRh/a3c5+5/PKJ4B0IOfSs2FaaPRme0AZA5+figRuOck4TDMsFLmaA7OZ/xV770b8J0aJHLZMPUZb4d6lXYLjgnI65ctkaKHW0jTDeGtaEyoMb8SbppUbeAZpamGGld2Fh3onTojEFYXStmW1Q4gHxhVK/AhMY6I2ki2fyVgJpLYsCqckH3M2oDnOxGlPRmRCcxCLZjQsuCQJldhRsFRAuo4wbmws2LKTvaX3kQYqyLkEHDlOTpLoLmfYSppRbfhmLasV4/lMWz+UE4wslCMCbjixiiCnLsdfGSebxJOJVnlpFdRYYgRgxhnwOWeHJUFLwMcSXWGK3GEkzl8huA0Zfjq4JWM+URpxOZ3htKIdTMCvPwu4oMbcgdJVjXvJcb/Tve4POt3LPb9BymZUps8ExyHieWF3gk8XRCq7ikM6UuoML5vCgJVrVfZWf3kb1nOMfX6lbtzDN5A7QV8Tfk3IBvQOW76bLM9p/F8rqJw2o7PyoPvDW0LjEQdsScDEhRTVCuRS9yoAplQSJcWC0BSl2HjZmIFyBi1BIAK0eXmFIR7HtHyawgxFUmnG9dOQbCFRKNOe0rlvJiP+0mtGnfYIORt1z47ao/5Ff3R1PepejsIdtA6Pt6pnI/ZSvl3Z/VXxUNjHb6fsp2fdiyqED3DvlRrTTSrBDat4Db9X8ToLV9HpxjVUqQSUlmk4KiguAnLA3r+jQdn6FwCenJQwW688KO/gePz3u97aa7NNFkjCc/BBu9aHygQk3ZP+1+FxZ6dMQDUq3nYU/pWJ8LR6JYrvvbY04q3vNzW0339JbNV+A1BLAwQUAAIACABbbX1UjnP2+moAAADlAAAAHAAAAG5vbmUvaHRtbF9za2luX3NldHRpbmdzLmpzb26r5lIAAqUcJQUrhWowG8xPKi0pyc/TS87PK0nNK9HLyy/KTQSrUVJ2AwMlHZyK88tSiwgoTUtMTkUx1NTIwskFp0qEiSZO5i7OlsjqChLTU/WSEpOz04vyS/NSIMqcXV0MXYyVwKpquWoBUEsDBBQAAgAIAFttfVS8fTX3SgAAAEkAAAAXAAAAbm9uZS9sb2NhbF9zZXR0aW5ncy54bWyzsa/IzVEoSy0qzszPs1Uy1DNQUkjNS85PycxLt1UKDXHTtVBSKC5JzEtJzMnPS7VVystXUrC347LJyU9OzAlOLSkBKizWt+MCAFBLAwQUAAIACABRZZ1U7gPNTEkDAADjCQAAFAAAAHVuaXZlcnNhbC9wbGF5ZXIueG1srVbJbtswED07QP5B4D2iHXdJAilBW8DooS0CuNvNoKWxxFoiVZKK4nx9R9SuyG4D1IANaTjvcZbHob27xzRxHkBpLoVPFu6cOCACGXIR+eTb19XFFbm7PT/zsoQdQDk89EkueAlgCXFC0IHimUHwPTOxT3oGF5mJkykuFTcHnyznyN3utLwk52czdBHaJ7Ex2Q2lRVG4XCNCRFomeUmi3UCmNFOgQRhQtAqDOA32xvwdjd9UCmoOGegeMjMv37gmaTkeNR+QFEtXqohezucL+vPzp3UQQ8ouuNCGiQCIg5Wc2VJuWbD/LMM8AV3aZl4V5BqMKYOwtplnbvjiSjhaBT6pHDYpaM0i0G4iIkJbv4azIagwjXXDRLgR7IFHrMxto2sv26KORMdSmSA3NXoPh61kKty09p6/Ryci9nYJ03HNpwe5WP49r5OxfpvyfTIWm1G+TbiOcakP6azTSdDhrl5qa2xl+62R7apkIo6C3zlXENrX7+0JmC9ItWErcxunq4sAF/BpxQIj1eEDwlC6tWzcVilupRTXgloOt9193VGQJtsdMJMraEo18x54CPILU8r269aoHDw6MtZYOgR7tEq5blLXEC82afL6H3pT+o1a80tLcao3FvI/WvMRidqqcBHC44qjj4EUq2oAy13aXJMlbrlnF5POt2nvOA1M3VnAtvzCEWCYigBPf8gMo52dHoOCYhpdglyNsL2Fo+CYR3GCXzPJMF49SpMytZ9k6C0cBScy2E9AW/NR4FbJAjPUeZbhCHhevOfrbUfouCUjZbZy9OjEQPSCXBuZ8ier9cGkNDdW1CfO7/mZc+zTgN5lvIW8nZ9CjGbBIK5mMuxOEeBkeOBQrAc8F7XVzXCMT0z78mk04kvTfTllmvlcGjZZZRlPcjB5Vnk1JznPRj4h7FiemA/9hIbXh4WOEp6+Oaa4fuBZlcWaP4FT8LD8c7BYYqmdGEq9++TN1bLHgFrE2TjY3pqO7biToqmD61L7Vv3adjR3VK2VSmbHJOXVvagw1Tx4j3KMlMxFOBKAbVhNrxOcyO8UMCeBHWa0uMTjITOfvMKHOufr19ddym8X1w3WxnVfbVzF8oILqQ64kx+tD1KbiFfPNXz8A1BLAwQUAAIACABUdbFUAL3F/YEGAAA0GQAAHQAAAHVuaXZlcnNhbC9jb21tb25fbWVzc2FnZXMubG5nrVnhbts2EP5foO9AGAiwAV3aDmgxDIkLWmJsLbKkSnTcdBgExmIcIpLoSZQT79eeZg+2J9mRkl27ayHJCZAgkYz77nj87rsjffbhMUvRmhelkPn54O3pmwHi+UImIl+eD2b04qdfBqhULE9YKnN+PsjlAH0YvnxxlrJ8WbElh/9fvkDoLONlCY/lUD99eUYiOR8EoxhbFokiZ+SSGIcOjl08Im48wtZlTP14RMaONxiOJVLwc8fRDV+KPIcgkLw1L8pUJPzsdYPaz4lPqT+NA+wRdzAcSaVkhkasOA7Nw1fOGFPH9+LRDIC9aDD02FosmYIUopsK4PPyOOyIUOp4Y0DEiwUYiBuRCrVBEVcKcnEsquvYZDCMjs8g9YNt+qhc9c3dzHZ8SFsY1lkzkLDCKhES5awoTOJ6AAYuviZhHFkEQDW0T+NoFgR+SIkNEWq2iKxK6w0RJcqlQmW1WslC8QSJ3BCKHWQ4k71yE106Xgzuzfqa147r0Ot46utck5zdpBDGouA8RwVnCS+e4sPzwyl2G3BblM+EHoQkIh6FZAYTn/qDYVDwkucK4FZ3Usk+eJpksRf7F7Hlzzza8A2dfJyRyOy7N5uOSHiiC/qE+hSWs/0oOunh6Ar8fINOV+DsODrNMSRgisPLOidWSOCFHc8dOhkMLciuJs2DUHdIRKtCSxJfs7Sq2dUoZ5u7rc7hIGhUYxv3iC3u26wtfwrVdx27/hik0hlDWDJbsXyDXLmUP/z8/v3j23fvf+wFEwGf3EMgZJDevekA5NHQd2tJiD3yCXb7SqZLnrdT8NDWn1HX8YDTzT/9rIG+V9pzIZbtfmdhCFRveOpERjV0RlxiVONaVuiOrbluQGvBH4xGQCmIouk9+oOFhBd51erM9qcYqATVRUPH0jSFcpBFsXlVS0+l7mQB7kqU1LWcGJ+aW/rzVV2FNcOklisQsURmTOSn7a7nnutj21BtChzHY6JVe7soQDqAN8Re6+J5BS4e8lSyBN2CsCDhR4itVqlYNELasD9I2aY1ihDPoZEB5X03AhGzt2+0NCbILphebE+UEEckBICClbw4wjY2jDfmCKdpP4SJM5648Et1CBOxvEvhV/WNIyDAhIC36kUjyjiK5n5o66RpTWZoxcryQRbJAUv397MN2PEsHwrBonvgumHugIEfAua/ouAL1Q4GUWLD76auYKlAwJgaSdAllVWlgrLJVilX3EQr9FLYoh6W+K2E+ko5zE+G++DdFFsrzV0886xJPKI7IXVZlS/uOtpBcX6zPvaroQKa7HO+NaYGDebNT6AuMBUS0sfEvwQZvOxjcU1gUvwNt5nsTayge1tR2oregmmNSTfNQKTZtBayKuGNTglIk9mR8rSfm4hAd/eog93vaGuNup3GlmINowwQkBetjkD2LWLrovo4cz7HF9hxTb/+mnpsYyY/lqxZvtBHigXTe7qBzxKRmM807Y3/PyvxF2KqkfqTpkt4Nvl00jeeg8bynYpgSvFspdpc64Q14R8ThS7x74bQZenH+d8N5s+yM3uj/JP35+DI0GePWoN4Yqa679ZzR9LM/wQGFt0cYcZIu1tNtNuR4+uO2D76fbFzvIuDw4aT38ru1p7fAHgSHYsRTSDHJvIIRp0MulB3W3MC2Q/fnD2628/JKHIodJ05vymFavVs6rlzfzXlfHxj3ZtZD3oNdahLDm46ADIVGcSfdMCcTck2A3WLOFjJXFZpYso/FfemTUBuq4z/fxq+LWRm3qas3NK/blMfnhJFvbiwdhr0mKd2Fdx5f/YK+PhdiggOYYyxsGeZu5Q8r1JeQAftaAglpNPh0mg7Po31VYKE4yz8vZdZqdqH1AarPovZ5AIDXrP0z5Lfdwb4KhJta/Y/hS3g+a+9UPRkB2JKdmi/e1Lx8o/eIHodO4z6KkPxR9UONBsZNkWxf3EBA93tbZsFxaPDkM1DF6vm0Ly163iGpg5UwbMcTVndHDOZwavTdr9UX94ZtmBKsTWZQh1GpuxkVcDw2QdhyzfLn4VwtGsq2AIgGCSoUClH5JHpuuuDqq+BQKHNYW0wnLLiHuSdSpn2is1soG5Pqt+avtyGVCoVea/In9Zc9YKpE8TYts31EGQSzv339SyRwMFz0dwTpXLZGcyaYA+6x1d4PBGqL2BIyO7qR19umIsEVzL9LcW/f//TZl9fGTbaDNJXP2+rTdYHvkOQ3VNpvt84e733dcd/UEsDBBQAAgAIAFR1sVQVHmAbowAAAH8BAAAuAAAAdW5pdmVyc2FsL3BsYXliYWNrX2FuZF9uYXZpZ2F0aW9uX3NldHRpbmdzLnhtbHWQQQqDMBBF957CGwhdh0DXpUWoFxhxlECSCZlR8PZNRG1p02Xe+z/DjGIUMX5iXdW1glnoKRBFS5xRNe93tgwLXr1xIIZ8woK850omNyxRaCMyetmUHsFyyv/wY3hrYT0/4iNeMOVCZxzqS6mwmVzysJhpY90aUI8R04AvmHPoobd4w7UniMPjDOwb/9W5mzabHd5pQB0iuSCq+UBVutdx9BdQSwMEFAACAAgAVHWxVGrBCNmaAwAA5BAAACcAAAB1bml2ZXJzYWwvZmxhc2hfcHVibGlzaGluZ19zZXR0aW5ncy54bWztWNtyGjkQfecrVJPKYxg7cW6uAZcXhloSG1xm4o2fXGIkGJV1megCIU/7Nfth+ZK0RkAgdrLjJOy6KnmgYFrdp4+6W90jkqP3gqMZ1YYp2Yr2m3sRojJXhMlpK3qT9R69iJCxWBLMlaStSKoIHbUbSenGnJliRK0FVYMARprD0raiwtryMI7n83mTmVL7VcWdBXzTzJWIS00NlZbquOR4AV92UVITLRFqAMBHKLk0azcaCCUB6VQRxyliBJhL5jeFeY9jU0RxUBvj/HqqlZOko7jSSE/HrehBJ+3ud5+sdAJUlwkqfUxMG4RebA8xIcyzwHzEPlBUUDYtgO7zgwjNGbFFK3p84FFAO76JUmGHrWOP0lEQA2mX8IJaTLDF4TH4s/S9NStBEJGFxILlGawgv/9W1M2u/rw8S89P+oPXV9lweJL1zwKJyibexknibUcJEFJO53TtJ8HW4rwA3mAzwdzQJN4UrdSYzyDOLZtBTOgXNCeO85ErS6Vt22pHKxqbwjW9r8AkEyW39u6f0VhxSG1FCqpUjCkZYEE3kj26ZrIHmvsRmkCc+KIVDUsq0QhLKDBmMWf5GsC4sbHMVoXVW2ofa4Y5Ajw4ARSdjqLPFMLO8gJrQzeprVaMT2ve/ks5TtBCOcTZNUVWIQixE/CroGgz/2iilaikUKEWGc7A44zROSVHVbyWgF9zdAkuhANLOA4lpzZ4eOfYBzSmE6UBl+IZHB6QMxPwm3cCLrExn0HxiuPD0Um/m171B9307UO/QUxmWOZ3BIeaoqK0O8HHCySVXdlBOHLsDK2SQhip1ursrfn9aViXNeT5J2VjC98w4Tj+mfDrgGxA7zDlu/Fyl8T/K4Pabgs8qw66P7wVNBxxBikJmLCQQ0tictkGawDmWCIl+QLhHDqz8W1jxpQzIAkNIkCb72cY7KFMq6cptE/wqAnVtSD39h8/OXj67PmLl4fN+OPf/zz6ptFyZp1x7N2FodX55tS6YdtTWvjqIRv2/UGWnh93sv5FP7u8ytK32TZAxelmu05iP0punyx+VN3bwXKhNJvWKqELxadUklq6r47raA3StI7a8HUdrfMwD882ZmEtDtDfpuG8QofjTDCoh51V639UcT/8LhNKdjcVd58D96NH9VeN2/1+ed5R5Ebpaf+P4Un395n9vyIYntaX0K1bZxLfei32K4JJJiCs/m1lfZduPz3Yg3vsrUuNBqBt/zPRbnwCUEsDBBQAAgAIAFR1sVS5UkZXhgMAAEcMAAAhAAAAdW5pdmVyc2FsL2ZsYXNoX3NraW5fc2V0dGluZ3MueG1slVZtb9owEP48fgVi34GyaqxSikQ7KlVjW7V2/e4kB1h17Mi+0LFfv7NjBwfSwoiQyN3z2Pfy+ExiXrjsb0EbruT1YDKY9T4kWaU1SHyCohQMoZ8yA/f59eDu93I5GDmEEko/AiKXa0MGb+lzQmWqKJncLdVaDVOWvay1qmQ+mH28+2SfZOSgB6TNrgQtuHwh3Hh8c7G46cYJbvAeoRiuWAZDRYETYXGxmCwm5xBKDcaADebq63wy/3yCI1gKIuxyOb38cjk/i7Hf5s59ziJtueHoSNPJ9NP0sptEpSVsu67v7FHDEf7giQxKVVbl+f0qtVrbJA8YU/ucYAjFcpINwb9e2ecEnCS4s5ucEMY5KbI1tOPNIL/I38qQ9gXdxq/cpxufVohKDjMlkc7OUCpdMPF/HC+0MxhOzM0W43F6Aelpgl8fYAKTN+RlBM+pSErnNXRsnz3U/4pOfmKD10o8WKG1JoLVcypghrqCZBTerMds1OvPCum4w2zFhCF3bAqQB+rAA6tMC7Q3BtgveOUyjzHeEgDPSlQF3NZxxri2I8Bvb29czWJkY2ti07D1pjq/A2PA/SBZHuEiY8A92rr/lGJ3BD70WEY4HDfM9W9fax9yVOwPCUhGv3O/ZHhzLrv+0g4fEyfrLQ5RqBxmThRPvADbnmTkbDaM0UEciWRbvmZIV8l3i0l3LniTjA4ctZA6dZMgRwHHaspUpQ0FQc7ndrIdHkuohW/muIQVBmzbGIpvr6pWAex7792yhuXrKtUvfaRL7HpQMP0C+kkpYQZ9T6H5RNV3d+ch3N4VdPhB38uVighuz06GVAjmLKSqT9RZWIbIsk1BoXSH3RTPda+zS4nf77h7sipS0AvqOAfjldi2WdSGrzeCvvjM4RXyNvwNp+XhhpaSjIuAjQyux8B0tglnqn6x9qISyAVsQXhfZLBJvpFOYkjUxzla5bTVFllOSs3Pj70UWkOv5TiCP1M83fjac0LKyFLj0tkPhfensx9tVoYxojY4qcRLkrOjXtSUqHasQvWITKNvxP7dJcu2MJe8cAOEzNiIostjGUKp0hfBuUKYR/awub1WmoWarDo83QQ7HGeTLoLztGfjE5232UoDxHPRGXvNuP4Gu1Qxnf9oAK353eG2XMqMLjQ3Ymk0FyUmo8jkWhF1oOCS27//t5VBVfC/bp2Fvx98Bd7F9Gg98s16vX9QSwMEFAACAAgAVHWxVMxw3qSUAwAAbhAAACYAAAB1bml2ZXJzYWwvaHRtbF9wdWJsaXNoaW5nX3NldHRpbmdzLnhtbO1Y23IaORB95ytUs5XHMHHi3FwDLgfGFRIbKDPrjZ9cYiQYVXSZ6AIhT/s1+2H5km2NgEBMvONsyKUqDxSo1X261X3UPUNy/F5wNKPaMCVb0UHzQYSozBVhctqK/sxO7z+LkLFYEsyVpK1IqggdtxtJ6cacmWJErQVVgwBGmqPStqLC2vIojufzeZOZUvtdxZ0FfNPMlYhLTQ2Vluq45HgBX3ZRUhMtEWoAwEcouTRrNxoIJQHpXBHHKWIEIpfMHwrzl1bwKA5aY5y/nWrlJOkorjTS03Er+qOTdg+6j1Y6AanLBJU+JaYNQi+2R5gQ5oPAfMQ+UFRQNi0g2qeHEZozYotW9PDQo4B2fBOlwg4nxx6loyAF0i7hBbWYYIvDMviz9L01K0EQkYXEguUZ7CB//FbUza5fXg3Ti7Ne//V1NhicZb1hCKKyibdxknjbUQIBKadzuvaTYGtxXkDcYDPB3NAk3hSt1JgvIM4tm0FO6GdhThznI1eWStu21Y5WYWwK1+F9ASaZKLl1dr9GY8WhslVQQFIxpqSPBeRgeCojNIHE8EUrGpRUohGWQChmMWf52sK4sbHMVkQ6XWqfaIY5ArIA4yk6H0WffIaj5AXWhm7Gstoxvo55+y/lOEEL5RBnbymyCkFOnYBfBUWbBUcTrUQl5dhYZDgDjzNG55QcVwlaAn7J0RW4EA4sgf4lpzZ4eOfYBzSmE6UBl+IZXBaQMxPwm3cCLrExn0DxKsZ7o7NeN73u9bvpm3v+gJjMsMzvCA4koqK0e8HHCySVXdlBOnLsDK2KQhip9uqcrfn1ZVjzGOr8jaqxhW+YcBx/S/h1Qjag91jy/Xi5S+H/M4Labgs8qy66v7wVNFxxBiUJmLCRQ7dictn3agDmWCIl+QLhHFqx8W1jxpQzIAkNIkCbr48w2ANNq9UUZiN41ITqWpAPDh4+Onz85Omz50fN+OPf/9y/1Wg5pIYce3dhSnVuHVM3bE+VFp49ZMO+18/Si5NO1rvsZVfXWfom2waoYrrZrpPYz47do8TPps8nyfjHjZJLpdm0FmkuFZ9SSWrpvjqpo9VP0zpqg9d1tC7CBBxuTL9aMUBHm4YbCj2NM8GAAXvj53fi2M7HFXYryQIt98OxnzlVO6/j71TVZpXZ1bvQiArmjb5TE9tT1kbpee/F4Ky71/Sxevn7BUn3f9MXVuu3yK3XxiTe+V7bAPn2fwTtxr9QSwMEFAACAAgAVHWxVHqTKP2/AQAAgwYAACEAAAB1bml2ZXJzYWwvaHRtbF9za2luX3NldHRpbmdzLmpzb26NlEFvgjAUx+9+CtNdFyNoxtxNIyZLPCyZt2WHAk8klrZpq5MZv/soDFdKcbYX+vjxf32P9n8eDMuBYjR8GZ6r52r91l5XMdAxJQ7w2I4THd9iIu0XuX6BJMkS2GQ5kIwCspDj9dtr/PKH1NLtlIhWqlHxrnWlIYiYYyOIu4LCoStd4NEBfrnAkyv43Xw9MAqrizJ6HR2UYnQUM6qAqhFlIscVgx621TBrtGB2BPEPusUxtETH48iDqI/8UwTwwZ+aXMxyjmmxZikbRTjep4IdaFLTq4meJr0rOIjyp++btAsvXJgAyaR6VZDbiUMv9EO/n+QCpITfvLPl3J8/OWGCIyCG7jSYPk/nN9CW8KoaN+hjJjPV0IEfTIJWszhOodOlGBIvmbQxWmp1utlJXnMKTqqvGE5wAaIj1T0YnPEDv+MHcsFS3ZEuGujpRAnDSUbTmlvO9HRyerNatu9sVK4xiphIrsdxrKfJdJrRuma5dSNrezDu3c5xt/M+w3GZhRVTztsuraxrl1G4LLTOawfv9zjLWpv9KNt99PqjrByLPYgNY6T01CHCSuF4l5ceUxbwaXqFc6/x3VXZ2xpcfgBQSwMEFAACAAgAVHWxVJQTsyJpAAAAbgAAABwAAAB1bml2ZXJzYWwvbG9jYWxfc2V0dGluZ3MueG1sDcwxDoMwDEDRnVNY3int1oHAxlaW0gNYxEWRHBuRgOD2ZPvD02/7MwocvKVg6vD1eCKwzuaDLg5/01C/EVIm9SSm7FANoe+qVmwm+XLOBSZYhS7eJo4lMo8Uixx2EajhU17/wB6brroBUEsDBBQAAgAIAHl2mlSX796hqgkAAKYsAAAXAAAAdW5pdmVyc2FsL3VuaXZlcnNhbC5wbmftmmtUU1cWgOMMatFal1qqlVedrtpWUCemQQKE+BztYKXttMUIJpXUxNXwjjxCHlj7sIgSB6clCYHYmWV1aggyKQQISUSEi+WS2NEmQIBYUnKxIUmTS0hDSDJJKm1nrfkxP/rz/rj3W/fse87Ze5999jk/dvWrhw+sWrFxBQqFWvXywX2vo1BLZShURNljy4Ity17cciWIJYzXD+xBSTUxD4MfEbTdr+xGoVp5KxeOLw1+RxYdJDJQqCd6Q88SoPDaOyhUYurL+3a/UUGyju+ufRZinj5u3HXghzUlEbE9QbAj4jcdGFhzJvHLr/uj87tbn5qoWLPrq83RGY7hj+p21X3ds/Mu78mPycJtdeO+M5VxD/auvjNJfifqQI08Q0ROWxKcErVLxF8VZtNvzIl/8n1T9eSNlPPo/g2Lr51a4lVKUkiOGtsDhvyCeiYTIUKECBEiRIgQIUKECBEiRIgQIUKECBEiRIgQIUKECBEiRIgQ4W9C+5u57b8q1ejfwBhk+1x6whsQlBolCxeLPNj68Ui4eOO76v+LaRI128u7alxw2DPjq+ZsvoVJoz+PdFznaKIQoAdHNUYTiE9flxuuCFn9EC434jmzd7IMN6ikQnMM2Jk86GGNdc5hNlF/H/zhh4tcl1ddsFfI9AkYxZ/C7mHGEO2nKpIHm6y/EzIVOLr8I6YEl7HYNin4uc3yBR9PvuszEDiwf6WiyvNQb1hfQqVeINJ13VMrvw2Z9/ZI6QtwGUNXsAo+wtA95Pv6dhrV0+tbtKOy1SEFO/qkeIG8QVZG5wNC2WFghhz4ttAQa2RQ40Pioppj5TsKd9Ksuj/ysLTG2pHtzDfnhCPLw8UuufpG0DBEVGBByhDxKmWu4Op29KNOjF86jT9HDfCzVXURIVFBK/2w2WqWjG80t5ol62tG5Fx50qPBRNJGo89jiH+LUxmAxpMKcWHvzsRdB4NTbMFYYXnV/GYGGDLTTtaCNgfdjE2HacqDoArYHfLl6ewZ4T0s3EDw+85GiZv8Tith4mzveFk93BLwqO3PPthWoRHCw/iU0RZuQB9PGr/nJdjbXwwNL21kiWtGuGOYOOMOWPXpuEkPsjUQrAKLR/PLB0WuP6BZE98RfDZ1uyG9PBw1TynMp8o+L45trO4LOOMDsB8Hw87W7SqP30eRcxU94D6g+jpGu8paiA46oqPMxtnGfQLNMv9YU1dMh5UimW2jTH8299Bd//SllnYDgfbLqOlV7vHV1/FKdVe5fIg3tOK9dRk8d2YRSTMri6wG+MnaY47KXDNYoGRqKtnm5jPuRQPE50ZkZkeFOPImTU7GaLPLeEFrOslme29BAx2SKPpmXA01nk6wQZF0MuSwm1vLhh6Ch67lSJVFjGMu1uN/s9AzarMiM/Pw3Cu9aYVxhI+gyGuyoTF5+zF0qeAaTg5Bo+4rLtEgp3YEGDUqoeBCykGltu8IUJIeDZDZMc2UFK067XmGt8PG58QTWCZnd8z2LXEW13lTGeAFJHi7vWPoLHXC4KiQuNk8nGUb2utcu+DZBUaLOs07IzGLAVRpi2k5FZuwVtxY5XcHuIEFT6ct+2vG/r7qDxNKDrNFRAPoszATDklvVOQVDlY20htGgDG5VNpYkeqY7dAy89e9oJ93n/8ECO6V/q3wWig39nopG5qLsXtwm1NaGF+2CyCNKeGg1tpm2+EVevX0p6/3aDzZujLgokp39DNuXIOvWf+S+AJTTFdAoNKfnqMhllePKASXTuUPNC1ZjDcGtGG5lqscKP6cd4FYWJC5L2bdk/okoDDliDv2/al38xIux5kg4Yn9/Sfwqj3mBZGBLgZuMLsL8fYmRj86xkgnTeZITJ0FLSb1pD0lC8DqkhSl9W02cD6R1KRobSd6oy2qqFs8erNX6gFiyJOWP2kqW/nKBtxuhbc8tIoo+TD2KqTp+qL00EzavbZttKW3iZQPB0z6o4fyYurfKyI64B2X/ffb6WLLOZPpkxEGywoDklI7jjZzxoc3X9H0dX3Pam7TkdSP4frNjW22koUtFwc5nGksaWKCSMeXmyuGjO9PCTeoGmSkrVRttWhnN3fwhtk5t/FRBsE1CljHqrv2QBG328zot6TJzKeL6um5c5Kq8zzKRG/XCpaVMWlb8JTU0o10zWhzsaX7fie/Hwe4p4f38NCsWJNJQv40kU5QcIa0DkqLwzl3asSkotZaCLRae/7SeRZIbFkr4z1vqVgLQWOqMe6yxWRCo96yox/LjBjLd38meBWne7MHhn/88fb9KSeOsnRahmaBUV8yjFNLr1i++nZQ76wLZsIL2VDQ5jyM+JNIgNG9neKY//MltCEuPlVTwvZPqXQBbBHbKvP9y5ZtL9a4uuxCgW8bHKdHdwAi17tZ1Bb1M5SJ2TFSAD2cv3rR/TLG+QbTjhWE8tqs9rjAkluC6vctDg/OURJch2/ktNy5ru8rmjAYOcS0OEagdxmWVoELMo26hcHEO0YJhcDN7qCcF7vXWanJk9W6b9tNXYOZfTOUHLE+ideiT9bBVC8aYloLJ+x5inbPXRDyTVdEefFmSZZPM0O5mz6av3JRGzr1jGnHJqcw4S9ZMzGKZ1SqngcnbzmLyfWvwcmD5y7Xr+EKOBKfVhtVwCtQ1rmBUD528+uT1yugREuFBqY1ZgCXVQtvgE2dM5JguFTlYzDaztkxPudxL8UfN9OuOKGp/IaPl6WeVlh/zltDh+6nkjyVTKwdT/v79AcgBUxLTTh1OLnRZXZpKy34nP4f2tQCyg2lW9SWbcJCnVDusRfxaGZ+KiGro2kDZ8zfYcvkTA2cpTZjCOW8lpCOnJMGEwixBVpNBjspPOdyujv63Hj7YpqYx4FddeXSXST3Kx/nFLuuSLv9d4PD/yPZMjmOUym85Mlz5gOCUNwGjgzEKaxLHmk7y+BHvXa175XhJmLWCTLpuQVhKDImwSjt4JSjSSzP4fimGbrrVUMDjOWLsUaoF9jBpmtKqvTf6XDUuu2hxH5NE2ExOZoEA0qDbiEgKk2hqr9zmyUCDuqn/Dp+p3s8qE9vmi4s6y//PsdPF4W110lT/+vkrZ+vT9CDo5bUE2GXHlXMvTNRENwtx+PompRYGQDZVay/2tkCLC0/vO++kRJ+6S89F76cvCqvof18viaio0NZ6uzsYKZ6YtlL8DwGmkyE7K2QUPtBuKD15t55V7y//cJJs4um6SNqjBQtVhy52Ct4UyCEby4X//fN5UbonLoHiJWGZVjYiQG4mp42kRpoyF68/KCYvzGLMzMDy3v9d2Y3bT79dqjh5f2H90n3vH3mP1BLAwQUAAIACAB5dppUeURYh0oAAABsAAAAGwAAAHVuaXZlcnNhbC91bml2ZXJzYWwucG5nLnhtbLOxr8jNUShLLSrOzM+zVTLUM1Cyt+PlsikoSi3LTC1XqACKGekZQICSQiUqtzwzpSQDKGRibIoQzEjNTM8oAYoamJvBRfWBhgIAUEsDBBQAAgAIAGBtfVT2sQ5CowUAAKUVAAAgAAAAdmlkZW9sZWN0dXJlL2NvbW1vbl9tZXNzYWdlcy5sbmetWN9vozgQfl9p/wcLqdKdtNfd073sQ5uKEKdFJZgDk7T3glxwUmsB5/iRNvfX39hAmtztCshWqqJiNN+Mv/lmPObq5jVL0Y4XpZD5tfH75RcD8TyWicg310ZI5799NVBZsTxhqcz5tZFLA91MPn64Slm+qdmGw/8fPyB0lfGyhMdyop7enpFIrg1vGpmWhYPAnjo4Mn3bjBxzip1oalr3ESXRFN/arjG5laiCv2eOnvhG5DkEgeRaL5SpSPjV5xZ1nBNCKVlEnulix5hMZVXJDE1ZcR6aay7tW5PaxI2mIQC7gTFx2U5sWAUUoqca4PPyPOwAU2q7t4BoxjEYiCeRimqPAl5VwMW5qI49w8YkOJ9BSryOPiq3Y7kLZzYB2ny/YU1Dwg7rREiUs6LQxI0A9BzzEftRYGEAVdCERkHoecSneAYRKrWIrE6bhIgS5bJCZb3dyqLiCRK5FhQ7YTiTo7gJ7m03Avd6f+2y7dj0MVoQxTWtixyB83dz4hJ/YTon6Ov1O8B7Pg6wS4FO745QYky8gpc8r3iBts+ykmPwlMwiNyLzyCKhS1vFoYs/QxzozLvhYor9C1XSF5RQ2E/3KrgY4WgJfr4jqCU4O09QKxMIWJj+fcOJ5WNYmEUrm94ZE6vgTMnmRVTPSATbQjUlvmNp3eir7Z197rpOZ3pe2ze6uKcs/tZnbZEF1N9j5JBbEgWgBLCzZLZl+R45ciPRL398/fL69cuv/UAu9YnTVHPk4gdIk/odZweqWYJU4LfXLvR90FcrDjvQxap242BdrI+yRs9sx1Xf3wn+oksT9CeKtuWrF7GEhbzuFfeMLEzIH0ia+raltAEalEWx/9RUfF09ywLclSgRJXtKIavKp0qoer9tpN+kVaouAb0jkRkT+WW/65XrEHOm87sAYZm3qlAPmwKkE3itpp1S7Cdw8ZKnkiVoXXAAJAFi220q4rZ/tZLzUrbvi6KtZDMIVsQHdrEuZIa2rCxfZJGcsHwcTx+w7VoEEmnRI3DVZw/AsD8BY0NR8LjqB4MoTZ2fVhcr2wUCI6rlqCSR1WUFac+2Ka+4jlaorbC4OWP5WoI+Ug7Hrs4deNdi6U2TY4audRdN6aH6HFbn8fNAOxDXd/N7nM265Cc5642pRYMx5QGqA8qRjLEg98aE3I+xeMQwX8BPn83RoAN12xVVV7QxUzWS7tszSKlpJ2RdwoqiBEpLZ6Qc5yXAcCK41DadH7SGBrQ7wzdixyGMIuFFL80kpI7t4oja1IHUtY99VtDjLDyDmQyOKvuvaG7ajj4Z/qtXttdTBkt2LI/V+BozJYQ9vEtEot+pWtFR/12LfxCr2v520bZGd4YfLi5HxnPSTX9QRqyqeLat+lwrmtvwz4lC9YUfhjBk6+f5PwyB75KZo7Hxp/NzMp6OyVFvED/J1PBsvXck7aSJ4ZSG+sZwsKbDrVwCTueqP0r0NqTa+VoOx2hr/7Aw3HKFp4FNwXbFn0pR9Y4iui4GH266LM4/1SBKEvowzp6QBBzJuoh1t+wn6Q2jJemwMMCyG7dOzpkW5+huDBtKRQbsJQMwwwXu+G+OhxMeV7JOE13EqfimjwjYbp3x/w9y6wJu+2o1ZWUn4uaEuvmZKFqSGqfeiFHqUIeD1XFUhudrJAinOuYA7mdzOP7W6z4LasPe32WWZk1jy2QGS72RUkIcanuRZak5DbzWT5Wo0v5R4mB4Z7qgQXVXglsSDNLflD54IqDPambVrSmFW9NQwHnoOAHcCrHbRDSv07SMYVjPz0AA+hsU/AoBrQ9Qg67vHZ66srUC0lguf62GfSLrELpxSJuTukpFPtjWM8OgtfTUYTrYzjEfW7MBl5mD1aEJN6Zd7x9hvzzmymsn1XF8vfVHDeJ3zXWo/ZI4qpdo46VMoWucWh6eSv1B9erz0ffVfwFQSwMEFAACAAgAYG19VBUeYBujAAAAfwEAADEAAAB2aWRlb2xlY3R1cmUvcGxheWJhY2tfYW5kX25hdmlnYXRpb25fc2V0dGluZ3MueG1sdZBBCoMwEEX3nsIbCF2HQNelRagXGHGUQJIJmVHw9k1EbWnTZd77P8OMYhQxfmJd1bWCWegpEEVLnFE173e2DAtevXEghnzCgrznSiY3LFFoIzJ62ZQewXLK//BjeGthPT/iI14w5UJnHOpLqbCZXPKwmGlj3RpQjxHTgC+Yc+iht3jDtSeIw+MM7Bv/1bmbNpsd3mlAHSK5IKr5QFW613H0F1BLAwQUAAIACABgbX1Up4ruNgwFAADlGQAAKgAAAHZpZGVvbGVjdHVyZS9mbGFzaF9wdWJsaXNoaW5nX3NldHRpbmdzLnhtbO1ZX2/iOBB/76ewctrHLfTvtRVQsTRoo6XAkbTdPlUmMeCrY2dth5Z9uk9zH+w+yY0TCFAKNdW2t6e7SqiKPb+fx+OZ8UxSOX+MGRoTqajgVWdvt+wgwkMRUT6sOldB8+OJg5TGPMJMcFJ1uHDQeW2nkqR9RtXIJ1qDqEJAw9VZoqvOSOvkrFR6eHjYpSqRZlawVAO/2g1FXEokUYRrIksJwxP4pycJUc6UwYIAfrHgU1htZwehSs50KaKUEUSjqnNNIyJaJNSpJE2G1cgp5ZJ9HN4PpUh51BBMSCSH/arzy0H2N5PJ2S5oTLgxi6rBoBnWZziKqFEEM59+J2hE6HAEGoPRHmikR1XnoFw2LCBdWmXJuPPdY8PSEGAGrqf0MdE4whrnj/l6kgyIhPMgqqZlSoB0aWxBUpNHXQzkQ9GE45iGAcwgY6yqcxHc9dym23PbDffuqtfKVbVGBF7Qcq0wfsu72Ea+23N9tx24vbtPXmdLxGtWcS/rXmtLzI37yfeCbVdq1y+3hXQ/d9pbYeqB12lvYYdG57Jbb99utaPPt1231/LaX+6CTqcVeN05KvPKBf+rlJZduQIuL1K56LB6lMZ9jimD/PHEaxXRkIEYlkMSiCaF6BpgpoiDfk/I8LcUM6onkKggztA9IUldJRDlPRNPVcfEiDOnywlBMQiyIlZP94tg3ds/Xdp7KV9+vq9n1awUCaw7Elq8s/p75aNC/9PDzeqvUbQCCTTBfNISw3fX/uh4nipPypvVf07Nytgk9jaWMsugq+q/aL79w/n5Hxwfb1ZhzWoVrDUOR5DZ9SwxL47MpKixPQ41HcOlQZ7oOkgZ89MkEVLPc/viYKHEGprKQPCl4DHPqC9YVJwaifskauOYTC9Ell+I/j3lTRDec9AAIp3BkXYSwpGPOdzDVMMxhwWHSvtKU53dv82pdF1SzNAVp1AoEHTprxx7OMJSLYV2cUTm6gtrXbgcc3Pnz2vlcKqIjWDbZCvFYJdWtJKMqUiVPeIaSpDYSrKTaka5lWhvlhgtdc6j2UbYjSFr2QjekL6i2s7EAhU6II8PhA2oCR6tQkkIt1L7kWo0KCAoFnancyNSFqGJSBGj9wRpgUBROC+kRwQtllxoIEWcjUJROHUYNKbkgUTnNgvdwhJxCkiTnBjR+QrfUvod9clASOAleAwlK4zTqXvtvp64CH3Q/AfxJ1ipudJ4ZoMPecnmtS/crx+MAXE0xlBkbkcOWZDEiX4TfjxBXOgZDswRmtyQHXpEo2zOZm/WC47wOPMk4x0ZKfgQhQPIOWEihBRKeUpsCUPMkeBsgnAIIa+MX2ZJCEZyD8yp1asVzOHgNNnTkI4hgoSMiLTac3lv/+Dw6PjXk9Oz3dJff/z5cSNoWiRCHjfL5VViY2OzYI180pi8gFvTaryAWttwWONev+JK82GNfKZgt8Y+bUSsgSvtiB1yTVPyAnhDa/ICckODsoJtChmbVBUt4D2z2Xoj8K694PYucL8GywRZNKzWNZWSKbuer8KyivgnLsI6VwEYzLWqVFy/c9VruL5VpTLzHatMZsfZ7ljVXl8syy5TG3QX6gIrFeDiHeZVBFy9jMZQN0XvllnfIZLfKSx+RHOSh9bbhMWrjuvfk1L+q6b76XviNzKe7156nzqti/+D9x80Yv5UvCBdeiNavKhb/ihgZmLKaYyZbwr74ktC7eiwXCk9P7WzA2zLn2ZqO38DUEsDBBQAAgAIAGBtfVSPdlX+bwIAAIcIAAAkAAAAdmlkZW9sZWN0dXJlL2ZsYXNoX3NraW5fc2V0dGluZ3MueG1snVbbjtowEH3vV6DtB9AlEISUIiVcRFV2QQs/YMgQLBw7sie0/H1t5wYkWdgmL3jmnLmcsR08daJ8/K3T8faCCbkBRMojZSyFrUPDny8hVWTHIAxSRMFfxt8HvusMfa9rITX4UZxBltj5fDIb9FuxlwQko/xkkG4Q9HttSC5kTFgZdupM3emoDWwq2DAawpIqnDGIgaMm9UauH7RmSEgEQaRhjn1aYYxcdmRvKp5N/dHr9DOgFsJEfP1h3lagSNJkTTiwLP3Q8dt1qMALIKGel1HON28bQwGDPUK4+h9RCvLXiRq/I3Jtyl2YefxCiAOtWyRFykOzi3oD132Kb6hb+Ivvdg88briBapq3u9E8XyFucgHMYFzHd54iF6Raz5/vcWVEVm9EnkCqh9Wiru6hFnhM4x0nlD2xs5HGoM8i3FTcd/p++/lFIRjS5IbxIEnG2GbFz4bmbccmgdAHXmsob1OMnHn/Wpj85/UV5iFFBvak3N1sZ6qovs/GKFPwusUq86mj+LMUkcid5dLmaI6oC+YoBWtKRVIUCz3UPFy5rJKtUrSa24vtKuutvcJPJrnpQJjKsaWtgq0lKH1Mi4v4KvC9p+J8gBKp3IOqce49FWeeMqb2EoDXSDVXPqdmsayKuq7mgYUgrGPFl3DAcnJ35jJBUxxP1UezQSLxajbZOu+OnMHnNCZIBdcOBFU01+DJOEyIJNfXOosh1exVCWv9lSiDqYLQ4GmjbPWpHfeaKNaT0Tg508hat/qLOz7oqXjdO2OGBG6+9b/hshNEhu8lJO+91Z2xdY9pDG9Cb/FEijhBr3tlsvOpxqB/mz8g/wBQSwMEFAACAAgAYG19VHyfhAoCBQAAXRkAACkAAAB2aWRlb2xlY3R1cmUvaHRtbF9wdWJsaXNoaW5nX3NldHRpbmdzLnhtbO1Z3W7iOBS+71NYWc3lFPq7bQVUlAZNNPwtpO30qjKJAW8dO2M7tMzVPs0+2D7JHicQoBRqultGK22lqopzvs/Hx+d8Pk5Ll88RQ2MiFRW87BzsFx1EeCBCyodl58avfz5zkNKYh5gJTsoOFw66rOyV4qTPqBr1iNZgqhDQcHUR67Iz0jq+KBSenp72qYqleStYooFf7QciKsSSKMI1kYWY4Qn80ZOYKGfKYEEAv5HgU1hlbw+hUsbUFGHCCKJh2bmlIRENEuhEki86Yk4hM+zj4HEoRcLDmmBCIjnsl51fjtKfmU1Gdk0jwk1UVAUGzbC+wGFIjR+Y9egPgkaEDkfgMMTsiYZ6VHaOikXDAtaFVZaUO1s8Niw1AVHgekofEY1DrHH2mM0nyYBI2A6iKlomBEiXxhYsNXnW+UA2FE44jmjgwxtkYlV2rv2Hrlt3u26r5j7cdBuZq9YI3/MbrhWm1/Cut7HvdN2e2/Ld7sOV194S8Z5Z3GbVa2yJuXOvep6/7UytanNbSOdLu7UVpup77dYWcai1m51q636rFX2577jdhtf6+uC32w3f68xRaVYu5F+psJzKJUh5kcjFhNWjJOpzTBnIx4usVUSDADEsh8QXdQrVNcBMEQf9HpPhbwlmVE9Ap6DO0CMhcVXFUORdU09lx9SIM6fLCMExKLK8Vs8P82I9ODxfWnshm36+rlfdLOX61RkJLXbs/kHxJPf//Hiz+2scLYF+xphPGmK4c+9PTudSeVbc7P5rbpbGRtdbWMpUQVfdfzN8h8fz/T86Pd3swprZSlhrHIxA2fVMmBdHZlbUxB4Hmo7h0CAvfB0kjPWSOBZSz7V9cTB3Yg1NaSD4UvGYZ9QXLMx3jUR9ErZwBCXcqXMHDaCuGWxgOyYc9TCHQ5dq2NQgR6ikrzTV6WFbn1pXJcUM3XAKXQFBzd7KJgcjLNVSIecbYg66oNKBozALbva81g4nitgYtow2KQa7Y0UryZiKRNkjbqHfiKws24lmlFuZdmcyaOlzVrs2xm4EGmVjeEf6imq7EAuU+4A8PhA2oDrkrwokIdzK7Weq0SCHoEjY7c6dSFiIJiJBjD4SpAUCR2G/kB4RtNhgoYEUUTrKsJomDBpT8kTCS5uJ7mGKKAGkkSJGdDbD94T+QH0yEBJ4CR5DfwrjdJpe++8nzgsdPP+X+GOs1NxpPIvBp6xB81rX7rdPJoA4HGNoKbcjB80jUaw/hB9PEBd6hoNwBEYb0k0PaZi+s1mb9YQjPE4zyWRHSgo5RGEDMk54EYC6Up4QW8IAcyQ4myAcQMkrk5epCMFIloEZtXq3gxkckiZ9GtIxVJCQIZFWay4eHB4dn5z+enZ+sV/4648/P28ETVtC0HEzXdYT1jZeDayRL64hb+DWXCzeQK29Xljj3j/jylXDGvlKe26NfXntsAauXD7skGuuIG+AN1xE3kBuuI6sYOtCRkaqwgW8ZxZbrfnereffP/juN3+ZIK2G1b6mVDBN1us9V9r/vmi5+j+v52rf+BAf16oxcXvtm27N7Vk1JrNUsRIuO85W26rV+mrZZZlWoLPQBli5AOfsMGsa4KRlNII2KdyZkO6gcHdUBa/ePOjGMsgK52Oq4F278zMF4/9QWWeVek1dUY9E1IB2JLMfFLWe2/Su2o3rDw0ftYvffzDp/mn4sqf8e+bSB8z8u9ryN/w9GF/+l0hl729QSwMEFAACAAgAYG19VJNoQH6HAQAA2QQAACQAAAB2aWRlb2xlY3R1cmUvaHRtbF9za2luX3NldHRpbmdzLmpzb26VlM2OgjAQx+8+hWGvHnYtYthbWSBush8m+gJFRm0stCnFaIzvvhRRKZbsbnuhM79p5z90ehoMq+GsnOHr8FR/1+u1XitZwuhu21ps3GITFpu02A7atiasgNp2HjWpiE4ue3YNNjjWwVJakIRBGpRK8Vw7nacJ9tAUO20RfA+yjcTxWzRxDeQoQDKa7xrACwJ33AZyLjPC2puEKPRCv83oYxaMpvBBCxUxyCBXF3bsezgw9hNkA8Hm4kX1MLyMHBOyarKJQuy/hF1/JamJf3nW0/BzUYo5yYHdzpgibCq6MzMgKc0bMMZ6tsECGKwUpN//kHeN+TNfYQmRc53TTNfxXUEWVBXYSF7mafNnxxPP6w3TEUs4qK/6T/WKsURoYdeLocdv/KIR11TWQxj1xlxZm57HW1bochWfRO5AFn0pqSqFPnlqW2ZJTijrv1uKZlDddOhm4yIXm02hOGeKii5o2fICLm+JRVM9TUQEvGqeqgjyYUMfxW7sGJ2uOp3OLI/J3nwjBucfUEsDBBQAAgAIAGBtfVS8fTX3SgAAAEkAAAAfAAAAdmlkZW9sZWN0dXJlL2xvY2FsX3NldHRpbmdzLnhtbLOxr8jNUShLLSrOzM+zVTLUM1BSSM1Lzk/JzEu3VQoNcdO1UFIoLknMS0nMyc9LtVXKy1dSsLfjssnJT07MCU4tKQEqLNa34wIAUEsBAgAAFAACAAgAW219VDIbuiL5AwAA4A4AABgAAAAAAAAAAQAAAAAAAAAAAG5vbmUvY29tbW9uX21lc3NhZ2VzLmxuZ1BLAQIAABQAAgAIAFttfVQVHmAbowAAAH8BAAApAAAAAAAAAAEAAAAAAC8EAABub25lL3BsYXliYWNrX2FuZF9uYXZpZ2F0aW9uX3NldHRpbmdzLnhtbFBLAQIAABQAAgAIAFttfVQfVIpqMAMAAMcOAAAiAAAAAAAAAAEAAAAAABkFAABub25lL2ZsYXNoX3B1Ymxpc2hpbmdfc2V0dGluZ3MueG1sUEsBAgAAFAACAAgAW219VHFXlJ0VAQAA0QIAABwAAAAAAAAAAQAAAAAAiQgAAG5vbmUvZmxhc2hfc2tpbl9zZXR0aW5ncy54bWxQSwECAAAUAAIACABbbX1U15twlisDAABvDgAAIQAAAAAAAAABAAAAAADYCQAAbm9uZS9odG1sX3B1Ymxpc2hpbmdfc2V0dGluZ3MueG1sUEsBAgAAFAACAAgAW219VI5z9vpqAAAA5QAAABwAAAAAAAAAAQAAAAAAQg0AAG5vbmUvaHRtbF9za2luX3NldHRpbmdzLmpzb25QSwECAAAUAAIACABbbX1UvH0190oAAABJAAAAFwAAAAAAAAABAAAAAADmDQAAbm9uZS9sb2NhbF9zZXR0aW5ncy54bWxQSwECAAAUAAIACABRZZ1U7gPNTEkDAADjCQAAFAAAAAAAAAABAAAAAABlDgAAdW5pdmVyc2FsL3BsYXllci54bWxQSwECAAAUAAIACABUdbFUAL3F/YEGAAA0GQAAHQAAAAAAAAABAAAAAADgEQAAdW5pdmVyc2FsL2NvbW1vbl9tZXNzYWdlcy5sbmdQSwECAAAUAAIACABUdbFUFR5gG6MAAAB/AQAALgAAAAAAAAABAAAAAACcGAAAdW5pdmVyc2FsL3BsYXliYWNrX2FuZF9uYXZpZ2F0aW9uX3NldHRpbmdzLnhtbFBLAQIAABQAAgAIAFR1sVRqwQjZmgMAAOQQAAAnAAAAAAAAAAEAAAAAAIsZAAB1bml2ZXJzYWwvZmxhc2hfcHVibGlzaGluZ19zZXR0aW5ncy54bWxQSwECAAAUAAIACABUdbFUuVJGV4YDAABHDAAAIQAAAAAAAAABAAAAAABqHQAAdW5pdmVyc2FsL2ZsYXNoX3NraW5fc2V0dGluZ3MueG1sUEsBAgAAFAACAAgAVHWxVMxw3qSUAwAAbhAAACYAAAAAAAAAAQAAAAAALyEAAHVuaXZlcnNhbC9odG1sX3B1Ymxpc2hpbmdfc2V0dGluZ3MueG1sUEsBAgAAFAACAAgAVHWxVHqTKP2/AQAAgwYAACEAAAAAAAAAAQAAAAAAByUAAHVuaXZlcnNhbC9odG1sX3NraW5fc2V0dGluZ3MuanNvblBLAQIAABQAAgAIAFR1sVSUE7MiaQAAAG4AAAAcAAAAAAAAAAEAAAAAAAUnAAB1bml2ZXJzYWwvbG9jYWxfc2V0dGluZ3MueG1sUEsBAgAAFAACAAgAeXaaVJfv3qGqCQAApiwAABcAAAAAAAAAAAAAAAAAqCcAAHVuaXZlcnNhbC91bml2ZXJzYWwucG5nUEsBAgAAFAACAAgAeXaaVHlEWIdKAAAAbAAAABsAAAAAAAAAAQAAAAAAhzEAAHVuaXZlcnNhbC91bml2ZXJzYWwucG5nLnhtbFBLAQIAABQAAgAIAGBtfVT2sQ5CowUAAKUVAAAgAAAAAAAAAAEAAAAAAAoyAAB2aWRlb2xlY3R1cmUvY29tbW9uX21lc3NhZ2VzLmxuZ1BLAQIAABQAAgAIAGBtfVQVHmAbowAAAH8BAAAxAAAAAAAAAAEAAAAAAOs3AAB2aWRlb2xlY3R1cmUvcGxheWJhY2tfYW5kX25hdmlnYXRpb25fc2V0dGluZ3MueG1sUEsBAgAAFAACAAgAYG19VKeK7jYMBQAA5RkAACoAAAAAAAAAAQAAAAAA3TgAAHZpZGVvbGVjdHVyZS9mbGFzaF9wdWJsaXNoaW5nX3NldHRpbmdzLnhtbFBLAQIAABQAAgAIAGBtfVSPdlX+bwIAAIcIAAAkAAAAAAAAAAEAAAAAADE+AAB2aWRlb2xlY3R1cmUvZmxhc2hfc2tpbl9zZXR0aW5ncy54bWxQSwECAAAUAAIACABgbX1UfJ+ECgIFAABdGQAAKQAAAAAAAAABAAAAAADiQAAAdmlkZW9sZWN0dXJlL2h0bWxfcHVibGlzaGluZ19zZXR0aW5ncy54bWxQSwECAAAUAAIACABgbX1Uk2hAfocBAADZBAAAJAAAAAAAAAABAAAAAAArRgAAdmlkZW9sZWN0dXJlL2h0bWxfc2tpbl9zZXR0aW5ncy5qc29uUEsBAgAAFAACAAgAYG19VLx9NfdKAAAASQAAAB8AAAAAAAAAAQAAAAAA9EcAAHZpZGVvbGVjdHVyZS9sb2NhbF9zZXR0aW5ncy54bWxQSwUGAAAAABgAGABqBwAAe0gAAAAA"/>
  <p:tag name="ISPRING_UUID" val="{F5E3DDB5-9908-49A3-88A3-CE2300BB4A30}"/>
  <p:tag name="ISPRING_RESOURCE_FOLDER" val="C:\Users\SophieNeessen\OneDrive - KVGM B.V\General\2023\TBM\Omgevingsveiligheid\230524_OnderhoudNL_TBM_Omgevingsveiligheid\"/>
  <p:tag name="ISPRING_PRESENTATION_PATH" val="C:\Users\SophieNeessen\OneDrive - KVGM B.V\General\2023\TBM\Omgevingsveiligheid\230524_OnderhoudNL_TBM_Omgevingsveiligheid.pptx"/>
  <p:tag name="ISPRING_SCREEN_RECS_UPDATED" val="C:\Users\SophieNeessen\OneDrive - KVGM B.V\General\2023\TBM\Omgevingsveiligheid\230524_OnderhoudNL_TBM_Omgevingsveiligheid\"/>
  <p:tag name="ISPRING_ULTRA_SCORM_COURCE_TITLE" val="231016_Omgevingsveiligheid"/>
  <p:tag name="ISPRING_PRESENTATION_TITLE" val="231016_Omgevingsveiligheid"/>
  <p:tag name="ISPRING_SCORM_ENDPOINT" val="&lt;endpoint&gt;&lt;enable&gt;0&lt;/enable&gt;&lt;lrs&gt;http://&lt;/lrs&gt;&lt;auth&gt;0&lt;/auth&gt;&lt;login&gt;&lt;/login&gt;&lt;password&gt;&lt;/password&gt;&lt;key&gt;&lt;/key&gt;&lt;name&gt;&lt;/name&gt;&lt;email&gt;&lt;/email&gt;&lt;/endpoint&gt;&#10;"/>
  <p:tag name="ISPRING_OUTPUT_FOLDER" val="[[&quot;NRB\uFFFD{04CB03FF-C92B-4221-BE81-839C5781B663}&quot;,&quot;C:\\Users\\SophieNeessen\\KVGM B.V\\Onderhoud NL - 1317 - General\\2023\\TBM\\Omgevingsveiligheid&quot;],[&quot;i\u0002P\uFFFD{A908167C-7931-4F66-93AF-381700C67A57}&quot;,&quot;C:\\Users\\SophieNeessen\\KVGM B.V\\Onderhoud NL - 1317 - General\\2021\\TBM\\Milieu&quot;],[&quot;\uFFFDb\uFFFD\uFFFD{3C71EE61-D62F-4F01-9A78-B7878AF83A6F}&quot;,&quot;C:\\Users\\DaveGunst\\OneDrive - KVGM B.V\\General\\2021\\TBM\\LMRA&quot;]]"/>
  <p:tag name="ISPRING_PUBLISH_SETTINGS" val="{&quot;commonSettings&quot;:{&quot;webSettings&quot;:{&quot;useMobileViewer&quot;:&quot;T_FALSE&quot;},&quot;lmsSettings&quot;:{&quot;useMobileViewer&quot;:&quot;T_FALSE&quot;},&quot;cloudSettings&quot;:{&quot;useMobileViewer&quot;:&quot;T_FALSE&quot;},&quot;ispringLmsSettings&quot;:{&quot;useMobileViewer&quot;:&quot;T_FALSE&quot;},&quot;playerId&quot;:&quot;universal&quot;,&quot;studioSettings&quot;:{&quot;useMobileViewer&quot;:&quot;T_FALSE&quot;}},&quot;advancedSettings&quot;:{&quot;enableTextAllocation&quot;:&quot;T_TRUE&quot;,&quot;viewingFromLocalDrive&quot;:&quot;T_TRUE&quot;,&quot;contentScale&quot;:75,&quot;contentScaleMode&quot;:&quot;SCALE&quot;},&quot;accessibilitySettings&quot;:{&quot;enabled&quot;:&quot;T_FALSE&quot;},&quot;compressionSettings&quot;:{&quot;imageSettings&quot;:{&quot;jpegQuality&quot;:70,&quot;optimizeImageForResolution&quot;:&quot;T_FALSE&quot;},&quot;audioQuality&quot;:70,&quot;videoQuality&quot;:65},&quot;protectionSettings&quot;:{&quot;watermarkEnabled&quot;:&quot;T_FALSE&quot;,&quot;watermarkPosition&quot;:&quot;MIDDLE_CENTER&quot;,&quot;openWatermarkUrl&quot;:&quot;T_FALSE&quot;,&quot;openWatermarkWebPageInNewWindow&quot;:&quot;T_FALSE&quot;,&quot;displayAfterEnabled&quot;:&quot;T_FALSE&quot;,&quot;displayUntilEnabled&quot;:&quot;T_FALSE&quot;,&quot;domainRestrictionEnabled&quot;:&quot;T_FALSE&quot;,&quot;enablePassword&quot;:&quot;T_FALSE&quot;},&quot;videoSettings&quot;:{&quot;videoCompressionSettings&quot;:{&quot;audioQuality&quot;:70,&quot;videoQuality&quot;:75},&quot;secondsOnEachSlide&quot;:5,&quot;hostingSettings&quot;:{}},&quot;ispringOnlineSettings&quot;:{&quot;onlineDestinationFolderId&quot;:&quot;1&quot;},&quot;cloudSettings&quot;:{&quot;onlineDestinationFolderId&quot;:&quot;1&quot;},&quot;publishDestination&quot;:&quot;LMS&quot;,&quot;wordSettings&quot;:{&quot;printCopies&quot;:1},&quot;studioSettings&quot;:{&quot;onlineDestinationPath&quot;:&quot;Learning Content/TBM/Onderhoud NL/2023&quot;,&quot;onlineDestinationFolderId&quot;:&quot;8bde6b9f-3779-11ee-b0bd-2ac30b893a2b&quot;,&quot;onlineDestinationUrl&quot;:&quot;kvgm1.ispring.eu&quot;}}"/>
</p:tagLst>
</file>

<file path=ppt/tags/tag2.xml><?xml version="1.0" encoding="utf-8"?>
<p:tagLst xmlns:a="http://schemas.openxmlformats.org/drawingml/2006/main" xmlns:r="http://schemas.openxmlformats.org/officeDocument/2006/relationships" xmlns:p="http://schemas.openxmlformats.org/presentationml/2006/main">
  <p:tag name="GENSWF_SLIDE_UID" val="{ACABEF9A-B8CD-45B5-B92D-A5EA539D8F31}:287"/>
  <p:tag name="ISPRING_SLIDE_BRANCHING_PROPERTIES" val="&lt;BranchingProperties&gt;&lt;nextAction&gt;&lt;action&gt;0&lt;/action&gt;&lt;/nextAction&gt;&lt;prevAction&gt;&lt;action&gt;1&lt;/action&gt;&lt;/prevAction&gt;&lt;lock&gt;0&lt;/lock&gt;&lt;/BranchingProperties&gt;&#10;"/>
</p:tagLst>
</file>

<file path=ppt/tags/tag3.xml><?xml version="1.0" encoding="utf-8"?>
<p:tagLst xmlns:a="http://schemas.openxmlformats.org/drawingml/2006/main" xmlns:r="http://schemas.openxmlformats.org/officeDocument/2006/relationships" xmlns:p="http://schemas.openxmlformats.org/presentationml/2006/main">
  <p:tag name="GENSWF_SLIDE_UID" val="{4C4CFDE4-4519-4F46-B4C0-6E75B3717C82}:264"/>
</p:tagLst>
</file>

<file path=ppt/tags/tag4.xml><?xml version="1.0" encoding="utf-8"?>
<p:tagLst xmlns:a="http://schemas.openxmlformats.org/drawingml/2006/main" xmlns:r="http://schemas.openxmlformats.org/officeDocument/2006/relationships" xmlns:p="http://schemas.openxmlformats.org/presentationml/2006/main">
  <p:tag name="GENSWF_SLIDE_UID" val="{6A2BE2C4-F9B6-4BD1-9C6A-E36ADE525C7A}:265"/>
</p:tagLst>
</file>

<file path=ppt/tags/tag5.xml><?xml version="1.0" encoding="utf-8"?>
<p:tagLst xmlns:a="http://schemas.openxmlformats.org/drawingml/2006/main" xmlns:r="http://schemas.openxmlformats.org/officeDocument/2006/relationships" xmlns:p="http://schemas.openxmlformats.org/presentationml/2006/main">
  <p:tag name="GENSWF_SLIDE_UID" val="{9B4F27EA-8EAB-47BD-96A3-11C7222897B0}:278"/>
</p:tagLst>
</file>

<file path=ppt/tags/tag6.xml><?xml version="1.0" encoding="utf-8"?>
<p:tagLst xmlns:a="http://schemas.openxmlformats.org/drawingml/2006/main" xmlns:r="http://schemas.openxmlformats.org/officeDocument/2006/relationships" xmlns:p="http://schemas.openxmlformats.org/presentationml/2006/main">
  <p:tag name="GENSWF_SLIDE_UID" val="{A74D443D-39E5-4D8D-8AE3-16E4E5649EE0}:321"/>
</p:tagLst>
</file>

<file path=ppt/tags/tag7.xml><?xml version="1.0" encoding="utf-8"?>
<p:tagLst xmlns:a="http://schemas.openxmlformats.org/drawingml/2006/main" xmlns:r="http://schemas.openxmlformats.org/officeDocument/2006/relationships" xmlns:p="http://schemas.openxmlformats.org/presentationml/2006/main">
  <p:tag name="GENSWF_SLIDE_UID" val="{901A2172-BEE8-493E-84D6-483E6537F134}:327"/>
</p:tagLst>
</file>

<file path=ppt/tags/tag8.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2.quiz"/>
  <p:tag name="ISPRING_QUIZ_FULL_PATH" val="C:\Users\SophieNeessen\OneDrive - KVGM B.V\General\2023\TBM\Omgevingsveiligheid\230524_OnderhoudNL_TBM_Omgevingsveiligheid\quiz\quiz2.quiz"/>
  <p:tag name="ISPRING_QUIZ_RELATIVE_PATH" val="230524_OnderhoudNL_TBM_Omgevingsveiligheid\quiz\quiz2.quiz"/>
  <p:tag name="GENSWF_SLIDE_UID" val="{BF334B32-0FC9-4595-ADFA-240EBE09E469}:333"/>
</p:tagLst>
</file>

<file path=ppt/tags/tag9.xml><?xml version="1.0" encoding="utf-8"?>
<p:tagLst xmlns:a="http://schemas.openxmlformats.org/drawingml/2006/main" xmlns:r="http://schemas.openxmlformats.org/officeDocument/2006/relationships" xmlns:p="http://schemas.openxmlformats.org/presentationml/2006/main">
  <p:tag name="GENSWF_SLIDE_UID" val="{B53E164A-DBC2-4C08-8389-85C7CB5971DE}:336"/>
</p:tagLst>
</file>

<file path=ppt/tags/tag10.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OneDrive - KVGM B.V\General\2023\TBM\Veilig in verkeer\Powerpoint en PDF\231116_OnderhoudNL_TBM_Veiligheid in het verkeer_PPversie\quiz\quiz4.quiz"/>
  <p:tag name="ISPRING_QUIZ_RELATIVE_PATH" val="231116_OnderhoudNL_TBM_Veiligheid in het verkeer_PPversie\quiz\quiz4.quiz"/>
</p:tagLst>
</file>

<file path=ppt/tags/tag11.xml><?xml version="1.0" encoding="utf-8"?>
<p:tagLst xmlns:a="http://schemas.openxmlformats.org/drawingml/2006/main" xmlns:r="http://schemas.openxmlformats.org/officeDocument/2006/relationships" xmlns:p="http://schemas.openxmlformats.org/presentationml/2006/main">
  <p:tag name="GENSWF_SLIDE_UID" val="{F598121B-137A-4991-810F-A3608177BCB5}:303"/>
</p:tagLst>
</file>

<file path=ppt/tags/tag12.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OneDrive - KVGM B.V\General\2023\TBM\Veilig in verkeer\Powerpoint en PDF\231116_OnderhoudNL_TBM_Veiligheid in het verkeer_PPversie\quiz\quiz4.quiz"/>
  <p:tag name="ISPRING_QUIZ_RELATIVE_PATH" val="231116_OnderhoudNL_TBM_Veiligheid in het verkeer_PPversie\quiz\quiz4.quiz"/>
</p:tagLst>
</file>

<file path=ppt/tags/tag13.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OneDrive - KVGM B.V\General\2023\TBM\Veilig in verkeer\Powerpoint en PDF\231116_OnderhoudNL_TBM_Veiligheid in het verkeer_PPversie\quiz\quiz4.quiz"/>
  <p:tag name="ISPRING_QUIZ_RELATIVE_PATH" val="231116_OnderhoudNL_TBM_Veiligheid in het verkeer_PPversie\quiz\quiz4.quiz"/>
</p:tagLst>
</file>

<file path=ppt/tags/tag14.xml><?xml version="1.0" encoding="utf-8"?>
<p:tagLst xmlns:a="http://schemas.openxmlformats.org/drawingml/2006/main" xmlns:r="http://schemas.openxmlformats.org/officeDocument/2006/relationships" xmlns:p="http://schemas.openxmlformats.org/presentationml/2006/main">
  <p:tag name="GENSWF_SLIDE_UID" val="{8DB509B4-3860-446A-B386-172020C91696}:328"/>
</p:tagLst>
</file>

<file path=ppt/tags/tag15.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OneDrive - KVGM B.V\General\2023\TBM\Veilig in verkeer\Powerpoint en PDF\231116_OnderhoudNL_TBM_Veiligheid in het verkeer_PPversie\quiz\quiz4.quiz"/>
  <p:tag name="ISPRING_QUIZ_RELATIVE_PATH" val="231116_OnderhoudNL_TBM_Veiligheid in het verkeer_PPversie\quiz\quiz4.quiz"/>
</p:tagLst>
</file>

<file path=ppt/tags/tag16.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OneDrive - KVGM B.V\General\2023\TBM\Veilig in verkeer\Powerpoint en PDF\231116_OnderhoudNL_TBM_Veiligheid in het verkeer_PPversie\quiz\quiz4.quiz"/>
  <p:tag name="ISPRING_QUIZ_RELATIVE_PATH" val="231116_OnderhoudNL_TBM_Veiligheid in het verkeer_PPversie\quiz\quiz4.quiz"/>
</p:tagLst>
</file>

<file path=ppt/tags/tag17.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OneDrive - KVGM B.V\General\2023\TBM\Veilig in verkeer\Powerpoint en PDF\231116_OnderhoudNL_TBM_Veiligheid in het verkeer_PPversie\quiz\quiz4.quiz"/>
  <p:tag name="ISPRING_QUIZ_RELATIVE_PATH" val="231116_OnderhoudNL_TBM_Veiligheid in het verkeer_PPversie\quiz\quiz4.quiz"/>
</p:tagLst>
</file>

<file path=ppt/tags/tag18.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OneDrive - KVGM B.V\General\2023\TBM\Veilig in verkeer\Powerpoint en PDF\231116_OnderhoudNL_TBM_Veiligheid in het verkeer_PPversie\quiz\quiz4.quiz"/>
  <p:tag name="ISPRING_QUIZ_RELATIVE_PATH" val="231116_OnderhoudNL_TBM_Veiligheid in het verkeer_PPversie\quiz\quiz4.quiz"/>
</p:tagLst>
</file>

<file path=ppt/tags/tag19.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ISPRING_QUIZ_FULL_PATH" val="C:\Users\SophieNeessen\OneDrive - KVGM B.V\General\2023\TBM\Omgevingsveiligheid\230524_OnderhoudNL_TBM_Omgevingsveiligheid\quiz\quiz4.quiz"/>
  <p:tag name="ISPRING_QUIZ_RELATIVE_PATH" val="230524_OnderhoudNL_TBM_Omgevingsveiligheid\quiz\quiz4.quiz"/>
  <p:tag name="GENSWF_SLIDE_UID" val="{A1003FDA-8DE7-4C74-A50C-09F7856113F4}:335"/>
</p:tagLst>
</file>

<file path=ppt/tags/tag20.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ISPRING_QUIZ_FULL_PATH" val="C:\Users\SophieNeessen\OneDrive - KVGM B.V\General\2023\TBM\Omgevingsveiligheid\230524_OnderhoudNL_TBM_Omgevingsveiligheid\quiz\quiz4.quiz"/>
  <p:tag name="ISPRING_QUIZ_RELATIVE_PATH" val="230524_OnderhoudNL_TBM_Omgevingsveiligheid\quiz\quiz4.quiz"/>
  <p:tag name="GENSWF_SLIDE_UID" val="{A1003FDA-8DE7-4C74-A50C-09F7856113F4}:335"/>
</p:tagLst>
</file>

<file path=ppt/tags/tag21.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OneDrive - KVGM B.V\General\2023\TBM\Veilig in verkeer\Powerpoint en PDF\231116_OnderhoudNL_TBM_Veiligheid in het verkeer_PPversie\quiz\quiz4.quiz"/>
  <p:tag name="ISPRING_QUIZ_RELATIVE_PATH" val="231116_OnderhoudNL_TBM_Veiligheid in het verkeer_PPversie\quiz\quiz4.quiz"/>
</p:tagLst>
</file>

<file path=ppt/tags/tag22.xml><?xml version="1.0" encoding="utf-8"?>
<p:tagLst xmlns:a="http://schemas.openxmlformats.org/drawingml/2006/main" xmlns:r="http://schemas.openxmlformats.org/officeDocument/2006/relationships" xmlns:p="http://schemas.openxmlformats.org/presentationml/2006/main">
  <p:tag name="ISPRING_QUIZ_SHAPES_ADDED" val="1"/>
  <p:tag name="ISPRING_RESOURCE_QUIZ" val="quiz3.quiz"/>
  <p:tag name="ISPRING_QUIZ_FULL_PATH" val="C:\Users\SophieNeessen\KVGM B.V\General\2021\TBM\Milieu\220106_ TBM_Milieu\quiz\quiz3.quiz"/>
  <p:tag name="ISPRING_QUIZ_RELATIVE_PATH" val="220106_ TBM_Milieu\quiz\quiz3.quiz"/>
  <p:tag name="ISPRING_SLIDE_BRANCHING_PROPERTIES" val="&lt;BranchingProperties&gt;&lt;nextAction&gt;&lt;action&gt;1&lt;/action&gt;&lt;/nextAction&gt;&lt;prevAction&gt;&lt;action&gt;0&lt;/action&gt;&lt;/prevAction&gt;&lt;lock&gt;0&lt;/lock&gt;&lt;/BranchingProperties&gt;&#10;"/>
  <p:tag name="ISPRING_SLIDE_QUIZ_PROPERTIES" val="&lt;QuizProperties&gt;&lt;passAction&gt;&lt;action&gt;1&lt;/action&gt;&lt;/passAction&gt;&lt;failAction&gt;&lt;action&gt;3&lt;/action&gt;&lt;/failAction&gt;&lt;viewSlidesPolicy&gt;0&lt;/viewSlidesPolicy&gt;&lt;allowInterrupt&gt;1&lt;/allowInterrupt&gt;&lt;restartFailedQuiz&gt;0&lt;/restartFailedQuiz&gt;&lt;/QuizProperties&gt;&#10;"/>
  <p:tag name="GENSWF_SLIDE_UID" val="{3200D80F-D746-47CC-AE47-AD8BF9E09685}:313"/>
</p:tagLst>
</file>

<file path=ppt/tags/tag23.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KVGM B.V\General\2022\TBM\Trillingen\220720_TBM_Trillingen\quiz\quiz4.quiz"/>
  <p:tag name="ISPRING_QUIZ_RELATIVE_PATH" val="220720_TBM_Trillingen\quiz\quiz4.quiz"/>
</p:tagLst>
</file>

<file path=ppt/theme/theme1.xml><?xml version="1.0" encoding="utf-8"?>
<a:theme xmlns:a="http://schemas.openxmlformats.org/drawingml/2006/main" name="Kantoorth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Kantoorth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7e2f25b-0f90-4d78-9a2e-ed95fbecf753">
      <Terms xmlns="http://schemas.microsoft.com/office/infopath/2007/PartnerControls"/>
    </lcf76f155ced4ddcb4097134ff3c332f>
    <TaxCatchAll xmlns="01ebb4c9-579d-4bc4-8910-902716d4d1af"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23000A8325D185439713D0859F832470" ma:contentTypeVersion="18" ma:contentTypeDescription="Een nieuw document maken." ma:contentTypeScope="" ma:versionID="27c663060fb786ade9cc49e10c12943c">
  <xsd:schema xmlns:xsd="http://www.w3.org/2001/XMLSchema" xmlns:xs="http://www.w3.org/2001/XMLSchema" xmlns:p="http://schemas.microsoft.com/office/2006/metadata/properties" xmlns:ns2="d7e2f25b-0f90-4d78-9a2e-ed95fbecf753" xmlns:ns3="01ebb4c9-579d-4bc4-8910-902716d4d1af" targetNamespace="http://schemas.microsoft.com/office/2006/metadata/properties" ma:root="true" ma:fieldsID="734c12ce2231e6a6ea16255432472821" ns2:_="" ns3:_="">
    <xsd:import namespace="d7e2f25b-0f90-4d78-9a2e-ed95fbecf753"/>
    <xsd:import namespace="01ebb4c9-579d-4bc4-8910-902716d4d1af"/>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LengthInSeconds" minOccurs="0"/>
                <xsd:element ref="ns2:MediaServiceAutoKeyPoints" minOccurs="0"/>
                <xsd:element ref="ns2:MediaServiceKeyPoints" minOccurs="0"/>
                <xsd:element ref="ns2:lcf76f155ced4ddcb4097134ff3c332f" minOccurs="0"/>
                <xsd:element ref="ns3:TaxCatchAll" minOccurs="0"/>
                <xsd:element ref="ns2:MediaServiceLocation"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7e2f25b-0f90-4d78-9a2e-ed95fbecf75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7" nillable="true" ma:displayName="MediaLengthInSeconds" ma:hidden="true" ma:internalName="MediaLengthInSeconds" ma:readOnly="true">
      <xsd:simpleType>
        <xsd:restriction base="dms:Unknown"/>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lcf76f155ced4ddcb4097134ff3c332f" ma:index="21" nillable="true" ma:taxonomy="true" ma:internalName="lcf76f155ced4ddcb4097134ff3c332f" ma:taxonomyFieldName="MediaServiceImageTags" ma:displayName="Afbeeldingtags" ma:readOnly="false" ma:fieldId="{5cf76f15-5ced-4ddc-b409-7134ff3c332f}" ma:taxonomyMulti="true" ma:sspId="e4778d20-823d-4af6-92c4-646966c75797" ma:termSetId="09814cd3-568e-fe90-9814-8d621ff8fb84" ma:anchorId="fba54fb3-c3e1-fe81-a776-ca4b69148c4d" ma:open="true" ma:isKeyword="false">
      <xsd:complexType>
        <xsd:sequence>
          <xsd:element ref="pc:Terms" minOccurs="0" maxOccurs="1"/>
        </xsd:sequence>
      </xsd:complexType>
    </xsd:element>
    <xsd:element name="MediaServiceLocation" ma:index="23" nillable="true" ma:displayName="Location" ma:indexed="true" ma:internalName="MediaServiceLocation" ma:readOnly="true">
      <xsd:simpleType>
        <xsd:restriction base="dms:Text"/>
      </xsd:simple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01ebb4c9-579d-4bc4-8910-902716d4d1af" elementFormDefault="qualified">
    <xsd:import namespace="http://schemas.microsoft.com/office/2006/documentManagement/types"/>
    <xsd:import namespace="http://schemas.microsoft.com/office/infopath/2007/PartnerControls"/>
    <xsd:element name="SharedWithUsers" ma:index="10" nillable="true" ma:displayName="Gedeeld met"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Gedeeld met details" ma:internalName="SharedWithDetails" ma:readOnly="true">
      <xsd:simpleType>
        <xsd:restriction base="dms:Note">
          <xsd:maxLength value="255"/>
        </xsd:restriction>
      </xsd:simpleType>
    </xsd:element>
    <xsd:element name="TaxCatchAll" ma:index="22" nillable="true" ma:displayName="Taxonomy Catch All Column" ma:hidden="true" ma:list="{b2114adf-841d-4d64-9a8b-bb364b626ec0}" ma:internalName="TaxCatchAll" ma:showField="CatchAllData" ma:web="01ebb4c9-579d-4bc4-8910-902716d4d1a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oudstype"/>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6459084-D939-4E12-B447-ABD88037E492}">
  <ds:schemaRefs>
    <ds:schemaRef ds:uri="354bdada-064f-408e-ac1d-e60353a3ab75"/>
    <ds:schemaRef ds:uri="9218e834-f3ca-4ff2-8875-332b91ae80fc"/>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C10DBEAC-4F1B-4C37-9957-8903202A9A31}">
  <ds:schemaRefs>
    <ds:schemaRef ds:uri="http://schemas.microsoft.com/sharepoint/v3/contenttype/forms"/>
  </ds:schemaRefs>
</ds:datastoreItem>
</file>

<file path=customXml/itemProps3.xml><?xml version="1.0" encoding="utf-8"?>
<ds:datastoreItem xmlns:ds="http://schemas.openxmlformats.org/officeDocument/2006/customXml" ds:itemID="{838E16A4-42C3-48F2-8B30-85897FF464AB}"/>
</file>

<file path=docProps/app.xml><?xml version="1.0" encoding="utf-8"?>
<Properties xmlns="http://schemas.openxmlformats.org/officeDocument/2006/extended-properties" xmlns:vt="http://schemas.openxmlformats.org/officeDocument/2006/docPropsVTypes">
  <TotalTime>0</TotalTime>
  <Words>2224</Words>
  <Application>Microsoft Office PowerPoint</Application>
  <PresentationFormat>Breedbeeld</PresentationFormat>
  <Paragraphs>170</Paragraphs>
  <Slides>22</Slides>
  <Notes>22</Notes>
  <HiddenSlides>0</HiddenSlides>
  <MMClips>0</MMClips>
  <ScaleCrop>false</ScaleCrop>
  <HeadingPairs>
    <vt:vector size="6" baseType="variant">
      <vt:variant>
        <vt:lpstr>Gebruikte lettertypen</vt:lpstr>
      </vt:variant>
      <vt:variant>
        <vt:i4>8</vt:i4>
      </vt:variant>
      <vt:variant>
        <vt:lpstr>Thema</vt:lpstr>
      </vt:variant>
      <vt:variant>
        <vt:i4>1</vt:i4>
      </vt:variant>
      <vt:variant>
        <vt:lpstr>Diatitels</vt:lpstr>
      </vt:variant>
      <vt:variant>
        <vt:i4>22</vt:i4>
      </vt:variant>
    </vt:vector>
  </HeadingPairs>
  <TitlesOfParts>
    <vt:vector size="31" baseType="lpstr">
      <vt:lpstr>Arial</vt:lpstr>
      <vt:lpstr>Calibri</vt:lpstr>
      <vt:lpstr>Calibri Light</vt:lpstr>
      <vt:lpstr>Futura T</vt:lpstr>
      <vt:lpstr>Raleway</vt:lpstr>
      <vt:lpstr>Raleway Black</vt:lpstr>
      <vt:lpstr>Raleway ExtraBold</vt:lpstr>
      <vt:lpstr>Symbol</vt:lpstr>
      <vt:lpstr>Kantoorthema</vt:lpstr>
      <vt:lpstr>Omgevingsveiligheid</vt:lpstr>
      <vt:lpstr>Waarom dit belangrijk is!</vt:lpstr>
      <vt:lpstr>Onderwerpen in deze toolbox:</vt:lpstr>
      <vt:lpstr>PowerPoint-presentatie</vt:lpstr>
      <vt:lpstr>Wat is omgevingsveiligheid?</vt:lpstr>
      <vt:lpstr>Omwonenden</vt:lpstr>
      <vt:lpstr>PowerPoint-presentatie</vt:lpstr>
      <vt:lpstr>Omwonenden</vt:lpstr>
      <vt:lpstr>PowerPoint-presentatie</vt:lpstr>
      <vt:lpstr>Milieuverontreiniging</vt:lpstr>
      <vt:lpstr>PowerPoint-presentatie</vt:lpstr>
      <vt:lpstr>PowerPoint-presentatie</vt:lpstr>
      <vt:lpstr>Milieuverontreiniging</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231016_Omgevingsveiligheid</dc:title>
  <dc:creator>Michael van Herpen</dc:creator>
  <cp:lastModifiedBy>Sophie Neessen</cp:lastModifiedBy>
  <cp:revision>1</cp:revision>
  <cp:lastPrinted>2022-01-05T16:08:38Z</cp:lastPrinted>
  <dcterms:created xsi:type="dcterms:W3CDTF">2021-01-14T14:55:38Z</dcterms:created>
  <dcterms:modified xsi:type="dcterms:W3CDTF">2024-01-11T12:48:48Z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0x010100D6B5488DE4D0B74494F5B7676A95748D</vt:lpwstr>
  </property>
  <property fmtid="{D5CDD505-2E9C-101B-9397-08002B2CF9AE}" pid="3" name="MediaServiceImageTags">
    <vt:lpwstr/>
  </property>
</Properties>
</file>