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tags/tag6.xml" ContentType="application/vnd.openxmlformats-officedocument.presentationml.tags+xml"/>
  <Override PartName="/ppt/notesSlides/notesSlide5.xml" ContentType="application/vnd.openxmlformats-officedocument.presentationml.notesSlide+xml"/>
  <Override PartName="/ppt/tags/tag7.xml" ContentType="application/vnd.openxmlformats-officedocument.presentationml.tags+xml"/>
  <Override PartName="/ppt/notesSlides/notesSlide6.xml" ContentType="application/vnd.openxmlformats-officedocument.presentationml.notesSlide+xml"/>
  <Override PartName="/ppt/tags/tag8.xml" ContentType="application/vnd.openxmlformats-officedocument.presentationml.tags+xml"/>
  <Override PartName="/ppt/notesSlides/notesSlide7.xml" ContentType="application/vnd.openxmlformats-officedocument.presentationml.notesSlide+xml"/>
  <Override PartName="/ppt/tags/tag9.xml" ContentType="application/vnd.openxmlformats-officedocument.presentationml.tags+xml"/>
  <Override PartName="/ppt/notesSlides/notesSlide8.xml" ContentType="application/vnd.openxmlformats-officedocument.presentationml.notesSlide+xml"/>
  <Override PartName="/ppt/tags/tag10.xml" ContentType="application/vnd.openxmlformats-officedocument.presentationml.tags+xml"/>
  <Override PartName="/ppt/notesSlides/notesSlide9.xml" ContentType="application/vnd.openxmlformats-officedocument.presentationml.notesSlide+xml"/>
  <Override PartName="/ppt/tags/tag11.xml" ContentType="application/vnd.openxmlformats-officedocument.presentationml.tags+xml"/>
  <Override PartName="/ppt/notesSlides/notesSlide10.xml" ContentType="application/vnd.openxmlformats-officedocument.presentationml.notesSlide+xml"/>
  <Override PartName="/ppt/tags/tag12.xml" ContentType="application/vnd.openxmlformats-officedocument.presentationml.tags+xml"/>
  <Override PartName="/ppt/notesSlides/notesSlide11.xml" ContentType="application/vnd.openxmlformats-officedocument.presentationml.notesSlide+xml"/>
  <Override PartName="/ppt/tags/tag13.xml" ContentType="application/vnd.openxmlformats-officedocument.presentationml.tags+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13.xml" ContentType="application/vnd.openxmlformats-officedocument.presentationml.notesSlide+xml"/>
  <Override PartName="/ppt/tags/tag15.xml" ContentType="application/vnd.openxmlformats-officedocument.presentationml.tags+xml"/>
  <Override PartName="/ppt/notesSlides/notesSlide14.xml" ContentType="application/vnd.openxmlformats-officedocument.presentationml.notesSlide+xml"/>
  <Override PartName="/ppt/tags/tag16.xml" ContentType="application/vnd.openxmlformats-officedocument.presentationml.tags+xml"/>
  <Override PartName="/ppt/notesSlides/notesSlide15.xml" ContentType="application/vnd.openxmlformats-officedocument.presentationml.notesSlide+xml"/>
  <Override PartName="/ppt/tags/tag17.xml" ContentType="application/vnd.openxmlformats-officedocument.presentationml.tags+xml"/>
  <Override PartName="/ppt/notesSlides/notesSlide16.xml" ContentType="application/vnd.openxmlformats-officedocument.presentationml.notesSlide+xml"/>
  <Override PartName="/ppt/tags/tag18.xml" ContentType="application/vnd.openxmlformats-officedocument.presentationml.tags+xml"/>
  <Override PartName="/ppt/notesSlides/notesSlide17.xml" ContentType="application/vnd.openxmlformats-officedocument.presentationml.notesSlide+xml"/>
  <Override PartName="/ppt/tags/tag19.xml" ContentType="application/vnd.openxmlformats-officedocument.presentationml.tags+xml"/>
  <Override PartName="/ppt/notesSlides/notesSlide18.xml" ContentType="application/vnd.openxmlformats-officedocument.presentationml.notesSlide+xml"/>
  <Override PartName="/ppt/tags/tag20.xml" ContentType="application/vnd.openxmlformats-officedocument.presentationml.tags+xml"/>
  <Override PartName="/ppt/notesSlides/notesSlide19.xml" ContentType="application/vnd.openxmlformats-officedocument.presentationml.notesSlide+xml"/>
  <Override PartName="/ppt/tags/tag21.xml" ContentType="application/vnd.openxmlformats-officedocument.presentationml.tags+xml"/>
  <Override PartName="/ppt/notesSlides/notesSlide20.xml" ContentType="application/vnd.openxmlformats-officedocument.presentationml.notesSlide+xml"/>
  <Override PartName="/ppt/tags/tag22.xml" ContentType="application/vnd.openxmlformats-officedocument.presentationml.tags+xml"/>
  <Override PartName="/ppt/notesSlides/notesSlide21.xml" ContentType="application/vnd.openxmlformats-officedocument.presentationml.notesSlide+xml"/>
  <Override PartName="/ppt/tags/tag23.xml" ContentType="application/vnd.openxmlformats-officedocument.presentationml.tags+xml"/>
  <Override PartName="/ppt/notesSlides/notesSlide2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7"/>
  </p:notesMasterIdLst>
  <p:sldIdLst>
    <p:sldId id="287" r:id="rId5"/>
    <p:sldId id="264" r:id="rId6"/>
    <p:sldId id="265" r:id="rId7"/>
    <p:sldId id="278" r:id="rId8"/>
    <p:sldId id="321" r:id="rId9"/>
    <p:sldId id="354" r:id="rId10"/>
    <p:sldId id="340" r:id="rId11"/>
    <p:sldId id="325" r:id="rId12"/>
    <p:sldId id="343" r:id="rId13"/>
    <p:sldId id="344" r:id="rId14"/>
    <p:sldId id="348" r:id="rId15"/>
    <p:sldId id="355" r:id="rId16"/>
    <p:sldId id="345" r:id="rId17"/>
    <p:sldId id="346" r:id="rId18"/>
    <p:sldId id="338" r:id="rId19"/>
    <p:sldId id="358" r:id="rId20"/>
    <p:sldId id="359" r:id="rId21"/>
    <p:sldId id="342" r:id="rId22"/>
    <p:sldId id="341" r:id="rId23"/>
    <p:sldId id="352" r:id="rId24"/>
    <p:sldId id="360" r:id="rId25"/>
    <p:sldId id="328" r:id="rId26"/>
  </p:sldIdLst>
  <p:sldSz cx="12192000" cy="6858000"/>
  <p:notesSz cx="6797675" cy="9872663"/>
  <p:custDataLst>
    <p:tags r:id="rId28"/>
  </p:custDataLst>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tephanie Persoon" initials="SP" lastIdx="3" clrIdx="0">
    <p:extLst>
      <p:ext uri="{19B8F6BF-5375-455C-9EA6-DF929625EA0E}">
        <p15:presenceInfo xmlns:p15="http://schemas.microsoft.com/office/powerpoint/2012/main" userId="S::stephanie@kvgm.nl::a77b1a90-dee7-4551-a6d2-c0e1077d50ca" providerId="AD"/>
      </p:ext>
    </p:extLst>
  </p:cmAuthor>
  <p:cmAuthor id="2" name="Else Riksen" initials="ER" lastIdx="6" clrIdx="1">
    <p:extLst>
      <p:ext uri="{19B8F6BF-5375-455C-9EA6-DF929625EA0E}">
        <p15:presenceInfo xmlns:p15="http://schemas.microsoft.com/office/powerpoint/2012/main" userId="S::else@kvgm.nl::c8412412-3b05-4ed1-9ab2-d1e1603b16bb"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B1EB"/>
    <a:srgbClr val="43505E"/>
    <a:srgbClr val="BFBFBF"/>
    <a:srgbClr val="F2F4F5"/>
    <a:srgbClr val="EE2E24"/>
    <a:srgbClr val="5B6269"/>
    <a:srgbClr val="ECEEEF"/>
    <a:srgbClr val="BFC8CC"/>
    <a:srgbClr val="F2F5F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9CA7BFC-A5B0-45BD-8CA4-F9DC9DAA55B2}" v="58" dt="2024-10-11T11:17:28.975"/>
  </p1510:revLst>
</p1510:revInfo>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35" autoAdjust="0"/>
    <p:restoredTop sz="93873" autoAdjust="0"/>
  </p:normalViewPr>
  <p:slideViewPr>
    <p:cSldViewPr snapToGrid="0">
      <p:cViewPr varScale="1">
        <p:scale>
          <a:sx n="103" d="100"/>
          <a:sy n="103" d="100"/>
        </p:scale>
        <p:origin x="138" y="1128"/>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gs" Target="tags/tag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ophie Neessen" userId="c0a093d0-b370-4137-9817-19b1139e6e18" providerId="ADAL" clId="{A9CA7BFC-A5B0-45BD-8CA4-F9DC9DAA55B2}"/>
    <pc:docChg chg="undo custSel addSld delSld modSld sldOrd">
      <pc:chgData name="Sophie Neessen" userId="c0a093d0-b370-4137-9817-19b1139e6e18" providerId="ADAL" clId="{A9CA7BFC-A5B0-45BD-8CA4-F9DC9DAA55B2}" dt="2024-10-11T11:21:31.227" v="1773" actId="1076"/>
      <pc:docMkLst>
        <pc:docMk/>
      </pc:docMkLst>
      <pc:sldChg chg="addSp delSp modSp mod">
        <pc:chgData name="Sophie Neessen" userId="c0a093d0-b370-4137-9817-19b1139e6e18" providerId="ADAL" clId="{A9CA7BFC-A5B0-45BD-8CA4-F9DC9DAA55B2}" dt="2024-10-11T06:42:50.283" v="27"/>
        <pc:sldMkLst>
          <pc:docMk/>
          <pc:sldMk cId="1353254967" sldId="264"/>
        </pc:sldMkLst>
        <pc:spChg chg="del">
          <ac:chgData name="Sophie Neessen" userId="c0a093d0-b370-4137-9817-19b1139e6e18" providerId="ADAL" clId="{A9CA7BFC-A5B0-45BD-8CA4-F9DC9DAA55B2}" dt="2024-10-11T06:42:41.379" v="24" actId="478"/>
          <ac:spMkLst>
            <pc:docMk/>
            <pc:sldMk cId="1353254967" sldId="264"/>
            <ac:spMk id="3" creationId="{4ED605E6-3182-488F-A6E2-BC0DE0C8E31B}"/>
          </ac:spMkLst>
        </pc:spChg>
        <pc:spChg chg="add del mod">
          <ac:chgData name="Sophie Neessen" userId="c0a093d0-b370-4137-9817-19b1139e6e18" providerId="ADAL" clId="{A9CA7BFC-A5B0-45BD-8CA4-F9DC9DAA55B2}" dt="2024-10-11T06:42:47.265" v="26" actId="478"/>
          <ac:spMkLst>
            <pc:docMk/>
            <pc:sldMk cId="1353254967" sldId="264"/>
            <ac:spMk id="5" creationId="{5E59EF92-B383-EF7F-50B5-C10F5A12DC0B}"/>
          </ac:spMkLst>
        </pc:spChg>
        <pc:spChg chg="add del mod">
          <ac:chgData name="Sophie Neessen" userId="c0a093d0-b370-4137-9817-19b1139e6e18" providerId="ADAL" clId="{A9CA7BFC-A5B0-45BD-8CA4-F9DC9DAA55B2}" dt="2024-10-11T06:42:47.265" v="26" actId="478"/>
          <ac:spMkLst>
            <pc:docMk/>
            <pc:sldMk cId="1353254967" sldId="264"/>
            <ac:spMk id="6" creationId="{94A5AAAF-BAD7-FB8C-CC27-E1F0BDA07043}"/>
          </ac:spMkLst>
        </pc:spChg>
        <pc:spChg chg="add mod">
          <ac:chgData name="Sophie Neessen" userId="c0a093d0-b370-4137-9817-19b1139e6e18" providerId="ADAL" clId="{A9CA7BFC-A5B0-45BD-8CA4-F9DC9DAA55B2}" dt="2024-10-11T06:42:50.283" v="27"/>
          <ac:spMkLst>
            <pc:docMk/>
            <pc:sldMk cId="1353254967" sldId="264"/>
            <ac:spMk id="7" creationId="{2A081FEB-6571-5A60-0F44-3C242F550752}"/>
          </ac:spMkLst>
        </pc:spChg>
      </pc:sldChg>
      <pc:sldChg chg="modSp mod">
        <pc:chgData name="Sophie Neessen" userId="c0a093d0-b370-4137-9817-19b1139e6e18" providerId="ADAL" clId="{A9CA7BFC-A5B0-45BD-8CA4-F9DC9DAA55B2}" dt="2024-10-11T06:43:04.925" v="28"/>
        <pc:sldMkLst>
          <pc:docMk/>
          <pc:sldMk cId="896669569" sldId="265"/>
        </pc:sldMkLst>
        <pc:spChg chg="mod">
          <ac:chgData name="Sophie Neessen" userId="c0a093d0-b370-4137-9817-19b1139e6e18" providerId="ADAL" clId="{A9CA7BFC-A5B0-45BD-8CA4-F9DC9DAA55B2}" dt="2024-10-11T06:43:04.925" v="28"/>
          <ac:spMkLst>
            <pc:docMk/>
            <pc:sldMk cId="896669569" sldId="265"/>
            <ac:spMk id="3" creationId="{064790FF-963B-45D1-9C5A-1A6E3360A468}"/>
          </ac:spMkLst>
        </pc:spChg>
      </pc:sldChg>
      <pc:sldChg chg="modSp mod">
        <pc:chgData name="Sophie Neessen" userId="c0a093d0-b370-4137-9817-19b1139e6e18" providerId="ADAL" clId="{A9CA7BFC-A5B0-45BD-8CA4-F9DC9DAA55B2}" dt="2024-10-11T06:43:27.947" v="32" actId="20577"/>
        <pc:sldMkLst>
          <pc:docMk/>
          <pc:sldMk cId="2016391399" sldId="278"/>
        </pc:sldMkLst>
        <pc:spChg chg="mod">
          <ac:chgData name="Sophie Neessen" userId="c0a093d0-b370-4137-9817-19b1139e6e18" providerId="ADAL" clId="{A9CA7BFC-A5B0-45BD-8CA4-F9DC9DAA55B2}" dt="2024-10-11T06:43:27.947" v="32" actId="20577"/>
          <ac:spMkLst>
            <pc:docMk/>
            <pc:sldMk cId="2016391399" sldId="278"/>
            <ac:spMk id="16" creationId="{0003A124-19E3-4F04-957B-286D9E720EB1}"/>
          </ac:spMkLst>
        </pc:spChg>
        <pc:spChg chg="mod">
          <ac:chgData name="Sophie Neessen" userId="c0a093d0-b370-4137-9817-19b1139e6e18" providerId="ADAL" clId="{A9CA7BFC-A5B0-45BD-8CA4-F9DC9DAA55B2}" dt="2024-10-11T06:43:19.493" v="29"/>
          <ac:spMkLst>
            <pc:docMk/>
            <pc:sldMk cId="2016391399" sldId="278"/>
            <ac:spMk id="17" creationId="{9D51B690-AB6F-484E-94CB-93106671F54C}"/>
          </ac:spMkLst>
        </pc:spChg>
      </pc:sldChg>
      <pc:sldChg chg="modSp mod setBg">
        <pc:chgData name="Sophie Neessen" userId="c0a093d0-b370-4137-9817-19b1139e6e18" providerId="ADAL" clId="{A9CA7BFC-A5B0-45BD-8CA4-F9DC9DAA55B2}" dt="2024-10-11T06:42:26.660" v="23"/>
        <pc:sldMkLst>
          <pc:docMk/>
          <pc:sldMk cId="2726751842" sldId="287"/>
        </pc:sldMkLst>
        <pc:spChg chg="mod">
          <ac:chgData name="Sophie Neessen" userId="c0a093d0-b370-4137-9817-19b1139e6e18" providerId="ADAL" clId="{A9CA7BFC-A5B0-45BD-8CA4-F9DC9DAA55B2}" dt="2024-10-11T06:41:54.293" v="21" actId="20577"/>
          <ac:spMkLst>
            <pc:docMk/>
            <pc:sldMk cId="2726751842" sldId="287"/>
            <ac:spMk id="2" creationId="{1FB9ED74-B863-1544-9A2E-4584F04C177B}"/>
          </ac:spMkLst>
        </pc:spChg>
      </pc:sldChg>
      <pc:sldChg chg="del">
        <pc:chgData name="Sophie Neessen" userId="c0a093d0-b370-4137-9817-19b1139e6e18" providerId="ADAL" clId="{A9CA7BFC-A5B0-45BD-8CA4-F9DC9DAA55B2}" dt="2024-10-11T07:20:12.963" v="1402" actId="47"/>
        <pc:sldMkLst>
          <pc:docMk/>
          <pc:sldMk cId="233874746" sldId="303"/>
        </pc:sldMkLst>
      </pc:sldChg>
      <pc:sldChg chg="addSp delSp modSp mod">
        <pc:chgData name="Sophie Neessen" userId="c0a093d0-b370-4137-9817-19b1139e6e18" providerId="ADAL" clId="{A9CA7BFC-A5B0-45BD-8CA4-F9DC9DAA55B2}" dt="2024-10-11T06:44:24.593" v="42"/>
        <pc:sldMkLst>
          <pc:docMk/>
          <pc:sldMk cId="3585031770" sldId="321"/>
        </pc:sldMkLst>
        <pc:spChg chg="mod">
          <ac:chgData name="Sophie Neessen" userId="c0a093d0-b370-4137-9817-19b1139e6e18" providerId="ADAL" clId="{A9CA7BFC-A5B0-45BD-8CA4-F9DC9DAA55B2}" dt="2024-10-11T06:43:37.691" v="33"/>
          <ac:spMkLst>
            <pc:docMk/>
            <pc:sldMk cId="3585031770" sldId="321"/>
            <ac:spMk id="2" creationId="{1D996FC1-6FB6-D245-AF62-B0ECBFA77374}"/>
          </ac:spMkLst>
        </pc:spChg>
        <pc:spChg chg="mod">
          <ac:chgData name="Sophie Neessen" userId="c0a093d0-b370-4137-9817-19b1139e6e18" providerId="ADAL" clId="{A9CA7BFC-A5B0-45BD-8CA4-F9DC9DAA55B2}" dt="2024-10-11T06:43:46.976" v="36" actId="20577"/>
          <ac:spMkLst>
            <pc:docMk/>
            <pc:sldMk cId="3585031770" sldId="321"/>
            <ac:spMk id="3" creationId="{8880BA25-BFEB-7A49-B327-7F29CCB5C0DC}"/>
          </ac:spMkLst>
        </pc:spChg>
        <pc:spChg chg="del">
          <ac:chgData name="Sophie Neessen" userId="c0a093d0-b370-4137-9817-19b1139e6e18" providerId="ADAL" clId="{A9CA7BFC-A5B0-45BD-8CA4-F9DC9DAA55B2}" dt="2024-10-11T06:43:54.541" v="37" actId="478"/>
          <ac:spMkLst>
            <pc:docMk/>
            <pc:sldMk cId="3585031770" sldId="321"/>
            <ac:spMk id="10" creationId="{4F3D55D7-A6C1-F619-FDB8-7698587EE18A}"/>
          </ac:spMkLst>
        </pc:spChg>
        <pc:spChg chg="del">
          <ac:chgData name="Sophie Neessen" userId="c0a093d0-b370-4137-9817-19b1139e6e18" providerId="ADAL" clId="{A9CA7BFC-A5B0-45BD-8CA4-F9DC9DAA55B2}" dt="2024-10-11T06:43:54.541" v="37" actId="478"/>
          <ac:spMkLst>
            <pc:docMk/>
            <pc:sldMk cId="3585031770" sldId="321"/>
            <ac:spMk id="13" creationId="{F2761132-485E-E9B7-44B1-4DF3CFC0CFC3}"/>
          </ac:spMkLst>
        </pc:spChg>
        <pc:spChg chg="del">
          <ac:chgData name="Sophie Neessen" userId="c0a093d0-b370-4137-9817-19b1139e6e18" providerId="ADAL" clId="{A9CA7BFC-A5B0-45BD-8CA4-F9DC9DAA55B2}" dt="2024-10-11T06:43:54.541" v="37" actId="478"/>
          <ac:spMkLst>
            <pc:docMk/>
            <pc:sldMk cId="3585031770" sldId="321"/>
            <ac:spMk id="14" creationId="{5900412B-601F-97A8-E8F2-3F784562AD6F}"/>
          </ac:spMkLst>
        </pc:spChg>
        <pc:spChg chg="del">
          <ac:chgData name="Sophie Neessen" userId="c0a093d0-b370-4137-9817-19b1139e6e18" providerId="ADAL" clId="{A9CA7BFC-A5B0-45BD-8CA4-F9DC9DAA55B2}" dt="2024-10-11T06:43:54.541" v="37" actId="478"/>
          <ac:spMkLst>
            <pc:docMk/>
            <pc:sldMk cId="3585031770" sldId="321"/>
            <ac:spMk id="16" creationId="{48983513-D2FA-DF2C-E1EC-22C6BB4435EE}"/>
          </ac:spMkLst>
        </pc:spChg>
        <pc:spChg chg="del">
          <ac:chgData name="Sophie Neessen" userId="c0a093d0-b370-4137-9817-19b1139e6e18" providerId="ADAL" clId="{A9CA7BFC-A5B0-45BD-8CA4-F9DC9DAA55B2}" dt="2024-10-11T06:43:54.541" v="37" actId="478"/>
          <ac:spMkLst>
            <pc:docMk/>
            <pc:sldMk cId="3585031770" sldId="321"/>
            <ac:spMk id="18" creationId="{497D39E8-8807-DDFD-1DBF-8FBB8511971C}"/>
          </ac:spMkLst>
        </pc:spChg>
        <pc:spChg chg="mod">
          <ac:chgData name="Sophie Neessen" userId="c0a093d0-b370-4137-9817-19b1139e6e18" providerId="ADAL" clId="{A9CA7BFC-A5B0-45BD-8CA4-F9DC9DAA55B2}" dt="2024-10-11T06:43:54.978" v="38"/>
          <ac:spMkLst>
            <pc:docMk/>
            <pc:sldMk cId="3585031770" sldId="321"/>
            <ac:spMk id="21" creationId="{9B5550FA-DACF-15BF-B7B5-0257B1DD4B7B}"/>
          </ac:spMkLst>
        </pc:spChg>
        <pc:spChg chg="mod">
          <ac:chgData name="Sophie Neessen" userId="c0a093d0-b370-4137-9817-19b1139e6e18" providerId="ADAL" clId="{A9CA7BFC-A5B0-45BD-8CA4-F9DC9DAA55B2}" dt="2024-10-11T06:43:54.978" v="38"/>
          <ac:spMkLst>
            <pc:docMk/>
            <pc:sldMk cId="3585031770" sldId="321"/>
            <ac:spMk id="23" creationId="{81201A66-F5C9-7A97-CB6A-1138B4541314}"/>
          </ac:spMkLst>
        </pc:spChg>
        <pc:spChg chg="add mod">
          <ac:chgData name="Sophie Neessen" userId="c0a093d0-b370-4137-9817-19b1139e6e18" providerId="ADAL" clId="{A9CA7BFC-A5B0-45BD-8CA4-F9DC9DAA55B2}" dt="2024-10-11T06:43:54.978" v="38"/>
          <ac:spMkLst>
            <pc:docMk/>
            <pc:sldMk cId="3585031770" sldId="321"/>
            <ac:spMk id="24" creationId="{D9936AF6-199B-8FC6-454F-38910D9BF476}"/>
          </ac:spMkLst>
        </pc:spChg>
        <pc:spChg chg="add mod">
          <ac:chgData name="Sophie Neessen" userId="c0a093d0-b370-4137-9817-19b1139e6e18" providerId="ADAL" clId="{A9CA7BFC-A5B0-45BD-8CA4-F9DC9DAA55B2}" dt="2024-10-11T06:43:54.978" v="38"/>
          <ac:spMkLst>
            <pc:docMk/>
            <pc:sldMk cId="3585031770" sldId="321"/>
            <ac:spMk id="26" creationId="{7F322D48-6380-8FED-6E6C-8364AE22A8DF}"/>
          </ac:spMkLst>
        </pc:spChg>
        <pc:spChg chg="add mod">
          <ac:chgData name="Sophie Neessen" userId="c0a093d0-b370-4137-9817-19b1139e6e18" providerId="ADAL" clId="{A9CA7BFC-A5B0-45BD-8CA4-F9DC9DAA55B2}" dt="2024-10-11T06:43:54.978" v="38"/>
          <ac:spMkLst>
            <pc:docMk/>
            <pc:sldMk cId="3585031770" sldId="321"/>
            <ac:spMk id="28" creationId="{D459D515-3785-E2C1-00F5-B115A5709FC1}"/>
          </ac:spMkLst>
        </pc:spChg>
        <pc:spChg chg="del">
          <ac:chgData name="Sophie Neessen" userId="c0a093d0-b370-4137-9817-19b1139e6e18" providerId="ADAL" clId="{A9CA7BFC-A5B0-45BD-8CA4-F9DC9DAA55B2}" dt="2024-10-11T06:43:54.541" v="37" actId="478"/>
          <ac:spMkLst>
            <pc:docMk/>
            <pc:sldMk cId="3585031770" sldId="321"/>
            <ac:spMk id="37" creationId="{6E6AA806-EA0E-B566-9017-B2FE6BEBCF8D}"/>
          </ac:spMkLst>
        </pc:spChg>
        <pc:grpChg chg="del">
          <ac:chgData name="Sophie Neessen" userId="c0a093d0-b370-4137-9817-19b1139e6e18" providerId="ADAL" clId="{A9CA7BFC-A5B0-45BD-8CA4-F9DC9DAA55B2}" dt="2024-10-11T06:43:54.541" v="37" actId="478"/>
          <ac:grpSpMkLst>
            <pc:docMk/>
            <pc:sldMk cId="3585031770" sldId="321"/>
            <ac:grpSpMk id="4" creationId="{45125E42-F25F-8082-BBF9-92479C4440B8}"/>
          </ac:grpSpMkLst>
        </pc:grpChg>
        <pc:grpChg chg="add mod">
          <ac:chgData name="Sophie Neessen" userId="c0a093d0-b370-4137-9817-19b1139e6e18" providerId="ADAL" clId="{A9CA7BFC-A5B0-45BD-8CA4-F9DC9DAA55B2}" dt="2024-10-11T06:43:54.978" v="38"/>
          <ac:grpSpMkLst>
            <pc:docMk/>
            <pc:sldMk cId="3585031770" sldId="321"/>
            <ac:grpSpMk id="19" creationId="{B2B01E17-8901-C0F5-A085-99D34B85059B}"/>
          </ac:grpSpMkLst>
        </pc:grpChg>
        <pc:picChg chg="del">
          <ac:chgData name="Sophie Neessen" userId="c0a093d0-b370-4137-9817-19b1139e6e18" providerId="ADAL" clId="{A9CA7BFC-A5B0-45BD-8CA4-F9DC9DAA55B2}" dt="2024-10-11T06:43:57.254" v="39" actId="478"/>
          <ac:picMkLst>
            <pc:docMk/>
            <pc:sldMk cId="3585031770" sldId="321"/>
            <ac:picMk id="5" creationId="{CA3C04A2-9D1A-EF0D-A37E-F90773082F26}"/>
          </ac:picMkLst>
        </pc:picChg>
        <pc:picChg chg="del">
          <ac:chgData name="Sophie Neessen" userId="c0a093d0-b370-4137-9817-19b1139e6e18" providerId="ADAL" clId="{A9CA7BFC-A5B0-45BD-8CA4-F9DC9DAA55B2}" dt="2024-10-11T06:43:54.541" v="37" actId="478"/>
          <ac:picMkLst>
            <pc:docMk/>
            <pc:sldMk cId="3585031770" sldId="321"/>
            <ac:picMk id="11" creationId="{53CC8B62-CEE4-EDEF-30C4-913A8328D6D8}"/>
          </ac:picMkLst>
        </pc:picChg>
        <pc:picChg chg="del">
          <ac:chgData name="Sophie Neessen" userId="c0a093d0-b370-4137-9817-19b1139e6e18" providerId="ADAL" clId="{A9CA7BFC-A5B0-45BD-8CA4-F9DC9DAA55B2}" dt="2024-10-11T06:43:54.541" v="37" actId="478"/>
          <ac:picMkLst>
            <pc:docMk/>
            <pc:sldMk cId="3585031770" sldId="321"/>
            <ac:picMk id="12" creationId="{51CA2E36-1A8B-2F62-72D4-8355D24F7C26}"/>
          </ac:picMkLst>
        </pc:picChg>
        <pc:picChg chg="del">
          <ac:chgData name="Sophie Neessen" userId="c0a093d0-b370-4137-9817-19b1139e6e18" providerId="ADAL" clId="{A9CA7BFC-A5B0-45BD-8CA4-F9DC9DAA55B2}" dt="2024-10-11T06:43:54.541" v="37" actId="478"/>
          <ac:picMkLst>
            <pc:docMk/>
            <pc:sldMk cId="3585031770" sldId="321"/>
            <ac:picMk id="15" creationId="{96268D43-2392-AA38-6531-8392569C9E98}"/>
          </ac:picMkLst>
        </pc:picChg>
        <pc:picChg chg="del">
          <ac:chgData name="Sophie Neessen" userId="c0a093d0-b370-4137-9817-19b1139e6e18" providerId="ADAL" clId="{A9CA7BFC-A5B0-45BD-8CA4-F9DC9DAA55B2}" dt="2024-10-11T06:43:54.541" v="37" actId="478"/>
          <ac:picMkLst>
            <pc:docMk/>
            <pc:sldMk cId="3585031770" sldId="321"/>
            <ac:picMk id="17" creationId="{144B598A-4C45-B5F3-8BFB-014E6093A0AF}"/>
          </ac:picMkLst>
        </pc:picChg>
        <pc:picChg chg="mod">
          <ac:chgData name="Sophie Neessen" userId="c0a093d0-b370-4137-9817-19b1139e6e18" providerId="ADAL" clId="{A9CA7BFC-A5B0-45BD-8CA4-F9DC9DAA55B2}" dt="2024-10-11T06:43:54.978" v="38"/>
          <ac:picMkLst>
            <pc:docMk/>
            <pc:sldMk cId="3585031770" sldId="321"/>
            <ac:picMk id="20" creationId="{FC84707C-36FA-E473-CD6B-7960342044DE}"/>
          </ac:picMkLst>
        </pc:picChg>
        <pc:picChg chg="mod">
          <ac:chgData name="Sophie Neessen" userId="c0a093d0-b370-4137-9817-19b1139e6e18" providerId="ADAL" clId="{A9CA7BFC-A5B0-45BD-8CA4-F9DC9DAA55B2}" dt="2024-10-11T06:43:54.978" v="38"/>
          <ac:picMkLst>
            <pc:docMk/>
            <pc:sldMk cId="3585031770" sldId="321"/>
            <ac:picMk id="22" creationId="{22FD09CE-5F2C-1A86-7A54-8F40B294E4B1}"/>
          </ac:picMkLst>
        </pc:picChg>
        <pc:picChg chg="add mod">
          <ac:chgData name="Sophie Neessen" userId="c0a093d0-b370-4137-9817-19b1139e6e18" providerId="ADAL" clId="{A9CA7BFC-A5B0-45BD-8CA4-F9DC9DAA55B2}" dt="2024-10-11T06:43:54.978" v="38"/>
          <ac:picMkLst>
            <pc:docMk/>
            <pc:sldMk cId="3585031770" sldId="321"/>
            <ac:picMk id="25" creationId="{76DF1811-C520-C5E9-F0B3-E2820C0B658D}"/>
          </ac:picMkLst>
        </pc:picChg>
        <pc:picChg chg="add mod">
          <ac:chgData name="Sophie Neessen" userId="c0a093d0-b370-4137-9817-19b1139e6e18" providerId="ADAL" clId="{A9CA7BFC-A5B0-45BD-8CA4-F9DC9DAA55B2}" dt="2024-10-11T06:43:54.978" v="38"/>
          <ac:picMkLst>
            <pc:docMk/>
            <pc:sldMk cId="3585031770" sldId="321"/>
            <ac:picMk id="27" creationId="{9E0E0437-8EB9-D06E-EBEC-38ECEE12BE96}"/>
          </ac:picMkLst>
        </pc:picChg>
        <pc:picChg chg="add mod ord">
          <ac:chgData name="Sophie Neessen" userId="c0a093d0-b370-4137-9817-19b1139e6e18" providerId="ADAL" clId="{A9CA7BFC-A5B0-45BD-8CA4-F9DC9DAA55B2}" dt="2024-10-11T06:44:03.351" v="41" actId="167"/>
          <ac:picMkLst>
            <pc:docMk/>
            <pc:sldMk cId="3585031770" sldId="321"/>
            <ac:picMk id="29" creationId="{5A572683-8018-9291-B62C-82E26CEF83EC}"/>
          </ac:picMkLst>
        </pc:picChg>
        <pc:picChg chg="add mod">
          <ac:chgData name="Sophie Neessen" userId="c0a093d0-b370-4137-9817-19b1139e6e18" providerId="ADAL" clId="{A9CA7BFC-A5B0-45BD-8CA4-F9DC9DAA55B2}" dt="2024-10-11T06:44:24.593" v="42"/>
          <ac:picMkLst>
            <pc:docMk/>
            <pc:sldMk cId="3585031770" sldId="321"/>
            <ac:picMk id="30" creationId="{4B4C6C11-A46B-8DF4-F34F-89ECD3BD0182}"/>
          </ac:picMkLst>
        </pc:picChg>
      </pc:sldChg>
      <pc:sldChg chg="addSp delSp modSp mod">
        <pc:chgData name="Sophie Neessen" userId="c0a093d0-b370-4137-9817-19b1139e6e18" providerId="ADAL" clId="{A9CA7BFC-A5B0-45BD-8CA4-F9DC9DAA55B2}" dt="2024-10-11T07:00:57.015" v="1141" actId="1076"/>
        <pc:sldMkLst>
          <pc:docMk/>
          <pc:sldMk cId="309818493" sldId="325"/>
        </pc:sldMkLst>
        <pc:spChg chg="mod">
          <ac:chgData name="Sophie Neessen" userId="c0a093d0-b370-4137-9817-19b1139e6e18" providerId="ADAL" clId="{A9CA7BFC-A5B0-45BD-8CA4-F9DC9DAA55B2}" dt="2024-10-11T07:00:53.968" v="1140" actId="1076"/>
          <ac:spMkLst>
            <pc:docMk/>
            <pc:sldMk cId="309818493" sldId="325"/>
            <ac:spMk id="3" creationId="{4EC6B94E-CB51-A0F8-6455-A60CB349E6BD}"/>
          </ac:spMkLst>
        </pc:spChg>
        <pc:spChg chg="mod">
          <ac:chgData name="Sophie Neessen" userId="c0a093d0-b370-4137-9817-19b1139e6e18" providerId="ADAL" clId="{A9CA7BFC-A5B0-45BD-8CA4-F9DC9DAA55B2}" dt="2024-10-11T06:59:07.413" v="1111" actId="1076"/>
          <ac:spMkLst>
            <pc:docMk/>
            <pc:sldMk cId="309818493" sldId="325"/>
            <ac:spMk id="5" creationId="{46B3AFE4-98F8-0B7E-A77B-78956293BFC5}"/>
          </ac:spMkLst>
        </pc:spChg>
        <pc:picChg chg="del">
          <ac:chgData name="Sophie Neessen" userId="c0a093d0-b370-4137-9817-19b1139e6e18" providerId="ADAL" clId="{A9CA7BFC-A5B0-45BD-8CA4-F9DC9DAA55B2}" dt="2024-10-11T06:56:09.024" v="1105" actId="478"/>
          <ac:picMkLst>
            <pc:docMk/>
            <pc:sldMk cId="309818493" sldId="325"/>
            <ac:picMk id="4" creationId="{23580F0F-08BC-7CA6-6A8B-ADB569191645}"/>
          </ac:picMkLst>
        </pc:picChg>
        <pc:picChg chg="add mod">
          <ac:chgData name="Sophie Neessen" userId="c0a093d0-b370-4137-9817-19b1139e6e18" providerId="ADAL" clId="{A9CA7BFC-A5B0-45BD-8CA4-F9DC9DAA55B2}" dt="2024-10-11T07:00:57.015" v="1141" actId="1076"/>
          <ac:picMkLst>
            <pc:docMk/>
            <pc:sldMk cId="309818493" sldId="325"/>
            <ac:picMk id="6" creationId="{2B58EE4C-8E63-B276-765F-33402E3A840C}"/>
          </ac:picMkLst>
        </pc:picChg>
      </pc:sldChg>
      <pc:sldChg chg="del">
        <pc:chgData name="Sophie Neessen" userId="c0a093d0-b370-4137-9817-19b1139e6e18" providerId="ADAL" clId="{A9CA7BFC-A5B0-45BD-8CA4-F9DC9DAA55B2}" dt="2024-10-11T11:14:38.084" v="1656" actId="47"/>
        <pc:sldMkLst>
          <pc:docMk/>
          <pc:sldMk cId="3164855205" sldId="327"/>
        </pc:sldMkLst>
      </pc:sldChg>
      <pc:sldChg chg="modSp mod">
        <pc:chgData name="Sophie Neessen" userId="c0a093d0-b370-4137-9817-19b1139e6e18" providerId="ADAL" clId="{A9CA7BFC-A5B0-45BD-8CA4-F9DC9DAA55B2}" dt="2024-10-11T11:21:31.227" v="1773" actId="1076"/>
        <pc:sldMkLst>
          <pc:docMk/>
          <pc:sldMk cId="249506533" sldId="328"/>
        </pc:sldMkLst>
        <pc:spChg chg="mod">
          <ac:chgData name="Sophie Neessen" userId="c0a093d0-b370-4137-9817-19b1139e6e18" providerId="ADAL" clId="{A9CA7BFC-A5B0-45BD-8CA4-F9DC9DAA55B2}" dt="2024-10-11T11:21:31.227" v="1773" actId="1076"/>
          <ac:spMkLst>
            <pc:docMk/>
            <pc:sldMk cId="249506533" sldId="328"/>
            <ac:spMk id="5" creationId="{1678B5A1-12F2-019E-A87D-8132094D09E3}"/>
          </ac:spMkLst>
        </pc:spChg>
        <pc:spChg chg="mod">
          <ac:chgData name="Sophie Neessen" userId="c0a093d0-b370-4137-9817-19b1139e6e18" providerId="ADAL" clId="{A9CA7BFC-A5B0-45BD-8CA4-F9DC9DAA55B2}" dt="2024-10-11T11:21:27.730" v="1772" actId="1076"/>
          <ac:spMkLst>
            <pc:docMk/>
            <pc:sldMk cId="249506533" sldId="328"/>
            <ac:spMk id="6" creationId="{37CAEF2B-F72E-9BCB-581D-0682F2B6459B}"/>
          </ac:spMkLst>
        </pc:spChg>
      </pc:sldChg>
      <pc:sldChg chg="del">
        <pc:chgData name="Sophie Neessen" userId="c0a093d0-b370-4137-9817-19b1139e6e18" providerId="ADAL" clId="{A9CA7BFC-A5B0-45BD-8CA4-F9DC9DAA55B2}" dt="2024-10-11T11:14:39.382" v="1657" actId="47"/>
        <pc:sldMkLst>
          <pc:docMk/>
          <pc:sldMk cId="92623865" sldId="330"/>
        </pc:sldMkLst>
      </pc:sldChg>
      <pc:sldChg chg="del">
        <pc:chgData name="Sophie Neessen" userId="c0a093d0-b370-4137-9817-19b1139e6e18" providerId="ADAL" clId="{A9CA7BFC-A5B0-45BD-8CA4-F9DC9DAA55B2}" dt="2024-10-11T11:16:14.396" v="1661" actId="47"/>
        <pc:sldMkLst>
          <pc:docMk/>
          <pc:sldMk cId="2938475549" sldId="331"/>
        </pc:sldMkLst>
      </pc:sldChg>
      <pc:sldChg chg="del">
        <pc:chgData name="Sophie Neessen" userId="c0a093d0-b370-4137-9817-19b1139e6e18" providerId="ADAL" clId="{A9CA7BFC-A5B0-45BD-8CA4-F9DC9DAA55B2}" dt="2024-10-11T07:02:30.886" v="1182" actId="47"/>
        <pc:sldMkLst>
          <pc:docMk/>
          <pc:sldMk cId="1207257965" sldId="332"/>
        </pc:sldMkLst>
      </pc:sldChg>
      <pc:sldChg chg="del">
        <pc:chgData name="Sophie Neessen" userId="c0a093d0-b370-4137-9817-19b1139e6e18" providerId="ADAL" clId="{A9CA7BFC-A5B0-45BD-8CA4-F9DC9DAA55B2}" dt="2024-10-11T11:18:03.649" v="1681" actId="47"/>
        <pc:sldMkLst>
          <pc:docMk/>
          <pc:sldMk cId="424156660" sldId="333"/>
        </pc:sldMkLst>
      </pc:sldChg>
      <pc:sldChg chg="del">
        <pc:chgData name="Sophie Neessen" userId="c0a093d0-b370-4137-9817-19b1139e6e18" providerId="ADAL" clId="{A9CA7BFC-A5B0-45BD-8CA4-F9DC9DAA55B2}" dt="2024-10-11T11:16:30.878" v="1664" actId="47"/>
        <pc:sldMkLst>
          <pc:docMk/>
          <pc:sldMk cId="1717404239" sldId="335"/>
        </pc:sldMkLst>
      </pc:sldChg>
      <pc:sldChg chg="addSp delSp modSp mod ord">
        <pc:chgData name="Sophie Neessen" userId="c0a093d0-b370-4137-9817-19b1139e6e18" providerId="ADAL" clId="{A9CA7BFC-A5B0-45BD-8CA4-F9DC9DAA55B2}" dt="2024-10-11T11:10:25.041" v="1615" actId="1037"/>
        <pc:sldMkLst>
          <pc:docMk/>
          <pc:sldMk cId="1462551036" sldId="338"/>
        </pc:sldMkLst>
        <pc:spChg chg="mod">
          <ac:chgData name="Sophie Neessen" userId="c0a093d0-b370-4137-9817-19b1139e6e18" providerId="ADAL" clId="{A9CA7BFC-A5B0-45BD-8CA4-F9DC9DAA55B2}" dt="2024-10-11T11:09:34.083" v="1585" actId="1076"/>
          <ac:spMkLst>
            <pc:docMk/>
            <pc:sldMk cId="1462551036" sldId="338"/>
            <ac:spMk id="8" creationId="{9D3BE0A3-5FF3-2AB2-F8F1-C80C1FA87D96}"/>
          </ac:spMkLst>
        </pc:spChg>
        <pc:spChg chg="mod">
          <ac:chgData name="Sophie Neessen" userId="c0a093d0-b370-4137-9817-19b1139e6e18" providerId="ADAL" clId="{A9CA7BFC-A5B0-45BD-8CA4-F9DC9DAA55B2}" dt="2024-10-11T11:09:40.906" v="1586" actId="207"/>
          <ac:spMkLst>
            <pc:docMk/>
            <pc:sldMk cId="1462551036" sldId="338"/>
            <ac:spMk id="11" creationId="{C70BF667-2D00-2062-17F4-5FB0A459FE7E}"/>
          </ac:spMkLst>
        </pc:spChg>
        <pc:spChg chg="mod">
          <ac:chgData name="Sophie Neessen" userId="c0a093d0-b370-4137-9817-19b1139e6e18" providerId="ADAL" clId="{A9CA7BFC-A5B0-45BD-8CA4-F9DC9DAA55B2}" dt="2024-10-11T11:09:40.906" v="1586" actId="207"/>
          <ac:spMkLst>
            <pc:docMk/>
            <pc:sldMk cId="1462551036" sldId="338"/>
            <ac:spMk id="12" creationId="{F7CE67FE-FFD0-B526-3270-6088DBAE731C}"/>
          </ac:spMkLst>
        </pc:spChg>
        <pc:spChg chg="mod">
          <ac:chgData name="Sophie Neessen" userId="c0a093d0-b370-4137-9817-19b1139e6e18" providerId="ADAL" clId="{A9CA7BFC-A5B0-45BD-8CA4-F9DC9DAA55B2}" dt="2024-10-11T11:09:40.906" v="1586" actId="207"/>
          <ac:spMkLst>
            <pc:docMk/>
            <pc:sldMk cId="1462551036" sldId="338"/>
            <ac:spMk id="13" creationId="{CB306163-87A5-1E12-674F-C363BEDF3D2B}"/>
          </ac:spMkLst>
        </pc:spChg>
        <pc:spChg chg="mod">
          <ac:chgData name="Sophie Neessen" userId="c0a093d0-b370-4137-9817-19b1139e6e18" providerId="ADAL" clId="{A9CA7BFC-A5B0-45BD-8CA4-F9DC9DAA55B2}" dt="2024-10-11T11:09:40.906" v="1586" actId="207"/>
          <ac:spMkLst>
            <pc:docMk/>
            <pc:sldMk cId="1462551036" sldId="338"/>
            <ac:spMk id="14" creationId="{60EB8365-7CF1-17F1-7EBA-B730681051F1}"/>
          </ac:spMkLst>
        </pc:spChg>
        <pc:picChg chg="del">
          <ac:chgData name="Sophie Neessen" userId="c0a093d0-b370-4137-9817-19b1139e6e18" providerId="ADAL" clId="{A9CA7BFC-A5B0-45BD-8CA4-F9DC9DAA55B2}" dt="2024-10-11T07:02:42.947" v="1185" actId="478"/>
          <ac:picMkLst>
            <pc:docMk/>
            <pc:sldMk cId="1462551036" sldId="338"/>
            <ac:picMk id="3" creationId="{0626726B-A50B-EC75-2919-DED9FD9FEAD5}"/>
          </ac:picMkLst>
        </pc:picChg>
        <pc:picChg chg="add mod ord">
          <ac:chgData name="Sophie Neessen" userId="c0a093d0-b370-4137-9817-19b1139e6e18" providerId="ADAL" clId="{A9CA7BFC-A5B0-45BD-8CA4-F9DC9DAA55B2}" dt="2024-10-11T11:10:25.041" v="1615" actId="1037"/>
          <ac:picMkLst>
            <pc:docMk/>
            <pc:sldMk cId="1462551036" sldId="338"/>
            <ac:picMk id="5" creationId="{32F5FCA2-43CD-28ED-E260-7276F47EA3D3}"/>
          </ac:picMkLst>
        </pc:picChg>
      </pc:sldChg>
      <pc:sldChg chg="addSp delSp modSp mod ord">
        <pc:chgData name="Sophie Neessen" userId="c0a093d0-b370-4137-9817-19b1139e6e18" providerId="ADAL" clId="{A9CA7BFC-A5B0-45BD-8CA4-F9DC9DAA55B2}" dt="2024-10-11T06:54:14.862" v="1049" actId="732"/>
        <pc:sldMkLst>
          <pc:docMk/>
          <pc:sldMk cId="3242115945" sldId="340"/>
        </pc:sldMkLst>
        <pc:spChg chg="mod">
          <ac:chgData name="Sophie Neessen" userId="c0a093d0-b370-4137-9817-19b1139e6e18" providerId="ADAL" clId="{A9CA7BFC-A5B0-45BD-8CA4-F9DC9DAA55B2}" dt="2024-10-11T06:50:19.064" v="964" actId="1076"/>
          <ac:spMkLst>
            <pc:docMk/>
            <pc:sldMk cId="3242115945" sldId="340"/>
            <ac:spMk id="2" creationId="{12C8F878-E976-2A4A-5AAC-3969DE419123}"/>
          </ac:spMkLst>
        </pc:spChg>
        <pc:spChg chg="mod">
          <ac:chgData name="Sophie Neessen" userId="c0a093d0-b370-4137-9817-19b1139e6e18" providerId="ADAL" clId="{A9CA7BFC-A5B0-45BD-8CA4-F9DC9DAA55B2}" dt="2024-10-11T06:50:22.120" v="965" actId="1076"/>
          <ac:spMkLst>
            <pc:docMk/>
            <pc:sldMk cId="3242115945" sldId="340"/>
            <ac:spMk id="3" creationId="{4EC6B94E-CB51-A0F8-6455-A60CB349E6BD}"/>
          </ac:spMkLst>
        </pc:spChg>
        <pc:spChg chg="del">
          <ac:chgData name="Sophie Neessen" userId="c0a093d0-b370-4137-9817-19b1139e6e18" providerId="ADAL" clId="{A9CA7BFC-A5B0-45BD-8CA4-F9DC9DAA55B2}" dt="2024-10-11T06:52:53.496" v="1040" actId="478"/>
          <ac:spMkLst>
            <pc:docMk/>
            <pc:sldMk cId="3242115945" sldId="340"/>
            <ac:spMk id="4" creationId="{BB308B9C-D8EB-C794-DEB4-2AD5A0390B88}"/>
          </ac:spMkLst>
        </pc:spChg>
        <pc:spChg chg="mod">
          <ac:chgData name="Sophie Neessen" userId="c0a093d0-b370-4137-9817-19b1139e6e18" providerId="ADAL" clId="{A9CA7BFC-A5B0-45BD-8CA4-F9DC9DAA55B2}" dt="2024-10-11T06:50:31.523" v="968" actId="1076"/>
          <ac:spMkLst>
            <pc:docMk/>
            <pc:sldMk cId="3242115945" sldId="340"/>
            <ac:spMk id="5" creationId="{CE7D5A32-BDF5-C19D-3454-4E5131B9654F}"/>
          </ac:spMkLst>
        </pc:spChg>
        <pc:spChg chg="mod">
          <ac:chgData name="Sophie Neessen" userId="c0a093d0-b370-4137-9817-19b1139e6e18" providerId="ADAL" clId="{A9CA7BFC-A5B0-45BD-8CA4-F9DC9DAA55B2}" dt="2024-10-11T06:50:26.010" v="966" actId="1076"/>
          <ac:spMkLst>
            <pc:docMk/>
            <pc:sldMk cId="3242115945" sldId="340"/>
            <ac:spMk id="13" creationId="{43D0290C-B9B2-1525-C31F-AFD0F3F02C7D}"/>
          </ac:spMkLst>
        </pc:spChg>
        <pc:spChg chg="mod">
          <ac:chgData name="Sophie Neessen" userId="c0a093d0-b370-4137-9817-19b1139e6e18" providerId="ADAL" clId="{A9CA7BFC-A5B0-45BD-8CA4-F9DC9DAA55B2}" dt="2024-10-11T06:50:53.281" v="976" actId="1036"/>
          <ac:spMkLst>
            <pc:docMk/>
            <pc:sldMk cId="3242115945" sldId="340"/>
            <ac:spMk id="14" creationId="{4F93DBC9-A1DE-065D-8FB1-7A16CF03ADC3}"/>
          </ac:spMkLst>
        </pc:spChg>
        <pc:spChg chg="mod">
          <ac:chgData name="Sophie Neessen" userId="c0a093d0-b370-4137-9817-19b1139e6e18" providerId="ADAL" clId="{A9CA7BFC-A5B0-45BD-8CA4-F9DC9DAA55B2}" dt="2024-10-11T06:50:44.654" v="971" actId="1076"/>
          <ac:spMkLst>
            <pc:docMk/>
            <pc:sldMk cId="3242115945" sldId="340"/>
            <ac:spMk id="15" creationId="{5AEB63DC-A6C0-45F5-2CDA-1F3D762CE010}"/>
          </ac:spMkLst>
        </pc:spChg>
        <pc:spChg chg="mod">
          <ac:chgData name="Sophie Neessen" userId="c0a093d0-b370-4137-9817-19b1139e6e18" providerId="ADAL" clId="{A9CA7BFC-A5B0-45BD-8CA4-F9DC9DAA55B2}" dt="2024-10-11T06:51:00.198" v="977" actId="1076"/>
          <ac:spMkLst>
            <pc:docMk/>
            <pc:sldMk cId="3242115945" sldId="340"/>
            <ac:spMk id="16" creationId="{BF77DDD4-C29E-85DF-1E84-BF1B1B8309B2}"/>
          </ac:spMkLst>
        </pc:spChg>
        <pc:spChg chg="mod">
          <ac:chgData name="Sophie Neessen" userId="c0a093d0-b370-4137-9817-19b1139e6e18" providerId="ADAL" clId="{A9CA7BFC-A5B0-45BD-8CA4-F9DC9DAA55B2}" dt="2024-10-11T06:50:27.655" v="967" actId="1076"/>
          <ac:spMkLst>
            <pc:docMk/>
            <pc:sldMk cId="3242115945" sldId="340"/>
            <ac:spMk id="17" creationId="{CDD182EB-EEDE-6F42-F4BD-55E7EC73DBC7}"/>
          </ac:spMkLst>
        </pc:spChg>
        <pc:spChg chg="mod">
          <ac:chgData name="Sophie Neessen" userId="c0a093d0-b370-4137-9817-19b1139e6e18" providerId="ADAL" clId="{A9CA7BFC-A5B0-45BD-8CA4-F9DC9DAA55B2}" dt="2024-10-11T06:52:11.003" v="986" actId="20577"/>
          <ac:spMkLst>
            <pc:docMk/>
            <pc:sldMk cId="3242115945" sldId="340"/>
            <ac:spMk id="19" creationId="{85B8A70B-7AB4-260A-D3A2-490BAD7B4821}"/>
          </ac:spMkLst>
        </pc:spChg>
        <pc:spChg chg="del">
          <ac:chgData name="Sophie Neessen" userId="c0a093d0-b370-4137-9817-19b1139e6e18" providerId="ADAL" clId="{A9CA7BFC-A5B0-45BD-8CA4-F9DC9DAA55B2}" dt="2024-10-11T06:52:52.344" v="1039" actId="478"/>
          <ac:spMkLst>
            <pc:docMk/>
            <pc:sldMk cId="3242115945" sldId="340"/>
            <ac:spMk id="20" creationId="{BDA90BD5-6977-538B-45D0-647959BCD72E}"/>
          </ac:spMkLst>
        </pc:spChg>
        <pc:spChg chg="mod">
          <ac:chgData name="Sophie Neessen" userId="c0a093d0-b370-4137-9817-19b1139e6e18" providerId="ADAL" clId="{A9CA7BFC-A5B0-45BD-8CA4-F9DC9DAA55B2}" dt="2024-10-11T06:52:48.183" v="1038" actId="20577"/>
          <ac:spMkLst>
            <pc:docMk/>
            <pc:sldMk cId="3242115945" sldId="340"/>
            <ac:spMk id="21" creationId="{80DEA664-A96E-BA56-8CBE-6D7E3234193A}"/>
          </ac:spMkLst>
        </pc:spChg>
        <pc:spChg chg="mod">
          <ac:chgData name="Sophie Neessen" userId="c0a093d0-b370-4137-9817-19b1139e6e18" providerId="ADAL" clId="{A9CA7BFC-A5B0-45BD-8CA4-F9DC9DAA55B2}" dt="2024-10-11T06:52:42.998" v="1027" actId="20577"/>
          <ac:spMkLst>
            <pc:docMk/>
            <pc:sldMk cId="3242115945" sldId="340"/>
            <ac:spMk id="22" creationId="{FE106FA4-6B63-92D0-E47B-321BF38B406D}"/>
          </ac:spMkLst>
        </pc:spChg>
        <pc:spChg chg="mod">
          <ac:chgData name="Sophie Neessen" userId="c0a093d0-b370-4137-9817-19b1139e6e18" providerId="ADAL" clId="{A9CA7BFC-A5B0-45BD-8CA4-F9DC9DAA55B2}" dt="2024-10-11T06:52:37.551" v="1017" actId="20577"/>
          <ac:spMkLst>
            <pc:docMk/>
            <pc:sldMk cId="3242115945" sldId="340"/>
            <ac:spMk id="23" creationId="{844080FD-6EED-1A4E-6E96-46C1CEF1AD3E}"/>
          </ac:spMkLst>
        </pc:spChg>
        <pc:spChg chg="mod">
          <ac:chgData name="Sophie Neessen" userId="c0a093d0-b370-4137-9817-19b1139e6e18" providerId="ADAL" clId="{A9CA7BFC-A5B0-45BD-8CA4-F9DC9DAA55B2}" dt="2024-10-11T06:52:34.276" v="1013" actId="20577"/>
          <ac:spMkLst>
            <pc:docMk/>
            <pc:sldMk cId="3242115945" sldId="340"/>
            <ac:spMk id="24" creationId="{B60D54F9-E53C-79A9-9EB2-DE898CCB982E}"/>
          </ac:spMkLst>
        </pc:spChg>
        <pc:spChg chg="mod">
          <ac:chgData name="Sophie Neessen" userId="c0a093d0-b370-4137-9817-19b1139e6e18" providerId="ADAL" clId="{A9CA7BFC-A5B0-45BD-8CA4-F9DC9DAA55B2}" dt="2024-10-11T06:52:31.369" v="1009" actId="20577"/>
          <ac:spMkLst>
            <pc:docMk/>
            <pc:sldMk cId="3242115945" sldId="340"/>
            <ac:spMk id="25" creationId="{6733E1C9-0090-FEFF-292C-2CD8234EB79C}"/>
          </ac:spMkLst>
        </pc:spChg>
        <pc:spChg chg="mod">
          <ac:chgData name="Sophie Neessen" userId="c0a093d0-b370-4137-9817-19b1139e6e18" providerId="ADAL" clId="{A9CA7BFC-A5B0-45BD-8CA4-F9DC9DAA55B2}" dt="2024-10-11T06:52:27.142" v="1005" actId="20577"/>
          <ac:spMkLst>
            <pc:docMk/>
            <pc:sldMk cId="3242115945" sldId="340"/>
            <ac:spMk id="26" creationId="{095AA26F-D8BB-3F4E-ECC7-EDA8D791A62B}"/>
          </ac:spMkLst>
        </pc:spChg>
        <pc:spChg chg="mod">
          <ac:chgData name="Sophie Neessen" userId="c0a093d0-b370-4137-9817-19b1139e6e18" providerId="ADAL" clId="{A9CA7BFC-A5B0-45BD-8CA4-F9DC9DAA55B2}" dt="2024-10-11T06:52:23.390" v="999" actId="20577"/>
          <ac:spMkLst>
            <pc:docMk/>
            <pc:sldMk cId="3242115945" sldId="340"/>
            <ac:spMk id="27" creationId="{436329E0-39DF-E43F-6E2B-8DDCBD6B62B7}"/>
          </ac:spMkLst>
        </pc:spChg>
        <pc:spChg chg="mod">
          <ac:chgData name="Sophie Neessen" userId="c0a093d0-b370-4137-9817-19b1139e6e18" providerId="ADAL" clId="{A9CA7BFC-A5B0-45BD-8CA4-F9DC9DAA55B2}" dt="2024-10-11T06:52:19.943" v="997" actId="20577"/>
          <ac:spMkLst>
            <pc:docMk/>
            <pc:sldMk cId="3242115945" sldId="340"/>
            <ac:spMk id="28" creationId="{C893A586-51EB-C535-E7B8-63E36860AA38}"/>
          </ac:spMkLst>
        </pc:spChg>
        <pc:spChg chg="mod">
          <ac:chgData name="Sophie Neessen" userId="c0a093d0-b370-4137-9817-19b1139e6e18" providerId="ADAL" clId="{A9CA7BFC-A5B0-45BD-8CA4-F9DC9DAA55B2}" dt="2024-10-11T06:52:15.579" v="994" actId="20577"/>
          <ac:spMkLst>
            <pc:docMk/>
            <pc:sldMk cId="3242115945" sldId="340"/>
            <ac:spMk id="29" creationId="{23C2D0D1-13E3-9AB2-EEB5-064F12B41EC3}"/>
          </ac:spMkLst>
        </pc:spChg>
        <pc:picChg chg="del">
          <ac:chgData name="Sophie Neessen" userId="c0a093d0-b370-4137-9817-19b1139e6e18" providerId="ADAL" clId="{A9CA7BFC-A5B0-45BD-8CA4-F9DC9DAA55B2}" dt="2024-10-11T06:46:14.276" v="152" actId="478"/>
          <ac:picMkLst>
            <pc:docMk/>
            <pc:sldMk cId="3242115945" sldId="340"/>
            <ac:picMk id="7" creationId="{F01524BF-D9D3-5F20-49E2-83197A8CB8D7}"/>
          </ac:picMkLst>
        </pc:picChg>
        <pc:picChg chg="add mod ord modCrop">
          <ac:chgData name="Sophie Neessen" userId="c0a093d0-b370-4137-9817-19b1139e6e18" providerId="ADAL" clId="{A9CA7BFC-A5B0-45BD-8CA4-F9DC9DAA55B2}" dt="2024-10-11T06:54:14.862" v="1049" actId="732"/>
          <ac:picMkLst>
            <pc:docMk/>
            <pc:sldMk cId="3242115945" sldId="340"/>
            <ac:picMk id="8" creationId="{BE327500-7A66-441B-18D8-2CB3F5179427}"/>
          </ac:picMkLst>
        </pc:picChg>
      </pc:sldChg>
      <pc:sldChg chg="add">
        <pc:chgData name="Sophie Neessen" userId="c0a093d0-b370-4137-9817-19b1139e6e18" providerId="ADAL" clId="{A9CA7BFC-A5B0-45BD-8CA4-F9DC9DAA55B2}" dt="2024-10-11T11:14:51.503" v="1659"/>
        <pc:sldMkLst>
          <pc:docMk/>
          <pc:sldMk cId="3154588988" sldId="341"/>
        </pc:sldMkLst>
      </pc:sldChg>
      <pc:sldChg chg="add">
        <pc:chgData name="Sophie Neessen" userId="c0a093d0-b370-4137-9817-19b1139e6e18" providerId="ADAL" clId="{A9CA7BFC-A5B0-45BD-8CA4-F9DC9DAA55B2}" dt="2024-10-11T11:14:43.243" v="1658"/>
        <pc:sldMkLst>
          <pc:docMk/>
          <pc:sldMk cId="42134081" sldId="342"/>
        </pc:sldMkLst>
      </pc:sldChg>
      <pc:sldChg chg="delSp modSp mod">
        <pc:chgData name="Sophie Neessen" userId="c0a093d0-b370-4137-9817-19b1139e6e18" providerId="ADAL" clId="{A9CA7BFC-A5B0-45BD-8CA4-F9DC9DAA55B2}" dt="2024-10-11T07:00:20.947" v="1131" actId="1076"/>
        <pc:sldMkLst>
          <pc:docMk/>
          <pc:sldMk cId="260917793" sldId="343"/>
        </pc:sldMkLst>
        <pc:spChg chg="mod">
          <ac:chgData name="Sophie Neessen" userId="c0a093d0-b370-4137-9817-19b1139e6e18" providerId="ADAL" clId="{A9CA7BFC-A5B0-45BD-8CA4-F9DC9DAA55B2}" dt="2024-10-11T07:00:20.947" v="1131" actId="1076"/>
          <ac:spMkLst>
            <pc:docMk/>
            <pc:sldMk cId="260917793" sldId="343"/>
            <ac:spMk id="3" creationId="{4EC6B94E-CB51-A0F8-6455-A60CB349E6BD}"/>
          </ac:spMkLst>
        </pc:spChg>
        <pc:spChg chg="del">
          <ac:chgData name="Sophie Neessen" userId="c0a093d0-b370-4137-9817-19b1139e6e18" providerId="ADAL" clId="{A9CA7BFC-A5B0-45BD-8CA4-F9DC9DAA55B2}" dt="2024-10-11T06:59:50.377" v="1117" actId="478"/>
          <ac:spMkLst>
            <pc:docMk/>
            <pc:sldMk cId="260917793" sldId="343"/>
            <ac:spMk id="6" creationId="{A4D5ABC3-31C4-8924-0186-214E9F222558}"/>
          </ac:spMkLst>
        </pc:spChg>
        <pc:picChg chg="del">
          <ac:chgData name="Sophie Neessen" userId="c0a093d0-b370-4137-9817-19b1139e6e18" providerId="ADAL" clId="{A9CA7BFC-A5B0-45BD-8CA4-F9DC9DAA55B2}" dt="2024-10-11T06:59:36.828" v="1115" actId="478"/>
          <ac:picMkLst>
            <pc:docMk/>
            <pc:sldMk cId="260917793" sldId="343"/>
            <ac:picMk id="1026" creationId="{A82EDC17-DE12-BEA2-D74D-C70A84D325FA}"/>
          </ac:picMkLst>
        </pc:picChg>
      </pc:sldChg>
      <pc:sldChg chg="delSp modSp mod">
        <pc:chgData name="Sophie Neessen" userId="c0a093d0-b370-4137-9817-19b1139e6e18" providerId="ADAL" clId="{A9CA7BFC-A5B0-45BD-8CA4-F9DC9DAA55B2}" dt="2024-10-11T07:01:44.567" v="1180" actId="1076"/>
        <pc:sldMkLst>
          <pc:docMk/>
          <pc:sldMk cId="2607308227" sldId="344"/>
        </pc:sldMkLst>
        <pc:spChg chg="mod">
          <ac:chgData name="Sophie Neessen" userId="c0a093d0-b370-4137-9817-19b1139e6e18" providerId="ADAL" clId="{A9CA7BFC-A5B0-45BD-8CA4-F9DC9DAA55B2}" dt="2024-10-11T07:01:44.567" v="1180" actId="1076"/>
          <ac:spMkLst>
            <pc:docMk/>
            <pc:sldMk cId="2607308227" sldId="344"/>
            <ac:spMk id="3" creationId="{4EC6B94E-CB51-A0F8-6455-A60CB349E6BD}"/>
          </ac:spMkLst>
        </pc:spChg>
        <pc:picChg chg="del">
          <ac:chgData name="Sophie Neessen" userId="c0a093d0-b370-4137-9817-19b1139e6e18" providerId="ADAL" clId="{A9CA7BFC-A5B0-45BD-8CA4-F9DC9DAA55B2}" dt="2024-10-11T07:01:27.856" v="1162" actId="478"/>
          <ac:picMkLst>
            <pc:docMk/>
            <pc:sldMk cId="2607308227" sldId="344"/>
            <ac:picMk id="2" creationId="{0130265D-47A4-71B3-35FD-35C256EAC9B2}"/>
          </ac:picMkLst>
        </pc:picChg>
      </pc:sldChg>
      <pc:sldChg chg="addSp modSp mod ord">
        <pc:chgData name="Sophie Neessen" userId="c0a093d0-b370-4137-9817-19b1139e6e18" providerId="ADAL" clId="{A9CA7BFC-A5B0-45BD-8CA4-F9DC9DAA55B2}" dt="2024-10-11T07:29:47.413" v="1459" actId="1076"/>
        <pc:sldMkLst>
          <pc:docMk/>
          <pc:sldMk cId="686432999" sldId="345"/>
        </pc:sldMkLst>
        <pc:spChg chg="mod">
          <ac:chgData name="Sophie Neessen" userId="c0a093d0-b370-4137-9817-19b1139e6e18" providerId="ADAL" clId="{A9CA7BFC-A5B0-45BD-8CA4-F9DC9DAA55B2}" dt="2024-10-11T07:29:45.205" v="1458" actId="14100"/>
          <ac:spMkLst>
            <pc:docMk/>
            <pc:sldMk cId="686432999" sldId="345"/>
            <ac:spMk id="3" creationId="{4EC6B94E-CB51-A0F8-6455-A60CB349E6BD}"/>
          </ac:spMkLst>
        </pc:spChg>
        <pc:spChg chg="mod">
          <ac:chgData name="Sophie Neessen" userId="c0a093d0-b370-4137-9817-19b1139e6e18" providerId="ADAL" clId="{A9CA7BFC-A5B0-45BD-8CA4-F9DC9DAA55B2}" dt="2024-10-11T07:27:37.937" v="1439" actId="20577"/>
          <ac:spMkLst>
            <pc:docMk/>
            <pc:sldMk cId="686432999" sldId="345"/>
            <ac:spMk id="5" creationId="{46B3AFE4-98F8-0B7E-A77B-78956293BFC5}"/>
          </ac:spMkLst>
        </pc:spChg>
        <pc:picChg chg="add mod">
          <ac:chgData name="Sophie Neessen" userId="c0a093d0-b370-4137-9817-19b1139e6e18" providerId="ADAL" clId="{A9CA7BFC-A5B0-45BD-8CA4-F9DC9DAA55B2}" dt="2024-10-11T07:29:47.413" v="1459" actId="1076"/>
          <ac:picMkLst>
            <pc:docMk/>
            <pc:sldMk cId="686432999" sldId="345"/>
            <ac:picMk id="4" creationId="{8B691F9A-B4D7-432C-4C53-F1ACB62D5778}"/>
          </ac:picMkLst>
        </pc:picChg>
      </pc:sldChg>
      <pc:sldChg chg="addSp modSp mod ord">
        <pc:chgData name="Sophie Neessen" userId="c0a093d0-b370-4137-9817-19b1139e6e18" providerId="ADAL" clId="{A9CA7BFC-A5B0-45BD-8CA4-F9DC9DAA55B2}" dt="2024-10-11T07:32:16.014" v="1510" actId="1076"/>
        <pc:sldMkLst>
          <pc:docMk/>
          <pc:sldMk cId="2365540344" sldId="346"/>
        </pc:sldMkLst>
        <pc:spChg chg="mod">
          <ac:chgData name="Sophie Neessen" userId="c0a093d0-b370-4137-9817-19b1139e6e18" providerId="ADAL" clId="{A9CA7BFC-A5B0-45BD-8CA4-F9DC9DAA55B2}" dt="2024-10-11T07:32:04.382" v="1507" actId="14100"/>
          <ac:spMkLst>
            <pc:docMk/>
            <pc:sldMk cId="2365540344" sldId="346"/>
            <ac:spMk id="3" creationId="{4EC6B94E-CB51-A0F8-6455-A60CB349E6BD}"/>
          </ac:spMkLst>
        </pc:spChg>
        <pc:picChg chg="add mod modCrop">
          <ac:chgData name="Sophie Neessen" userId="c0a093d0-b370-4137-9817-19b1139e6e18" providerId="ADAL" clId="{A9CA7BFC-A5B0-45BD-8CA4-F9DC9DAA55B2}" dt="2024-10-11T07:32:16.014" v="1510" actId="1076"/>
          <ac:picMkLst>
            <pc:docMk/>
            <pc:sldMk cId="2365540344" sldId="346"/>
            <ac:picMk id="4" creationId="{7001B1B3-E6B3-2BBC-590A-23817551C650}"/>
          </ac:picMkLst>
        </pc:picChg>
      </pc:sldChg>
      <pc:sldChg chg="del ord">
        <pc:chgData name="Sophie Neessen" userId="c0a093d0-b370-4137-9817-19b1139e6e18" providerId="ADAL" clId="{A9CA7BFC-A5B0-45BD-8CA4-F9DC9DAA55B2}" dt="2024-10-11T07:32:31.667" v="1511" actId="47"/>
        <pc:sldMkLst>
          <pc:docMk/>
          <pc:sldMk cId="578642295" sldId="347"/>
        </pc:sldMkLst>
      </pc:sldChg>
      <pc:sldChg chg="addSp delSp modSp mod ord">
        <pc:chgData name="Sophie Neessen" userId="c0a093d0-b370-4137-9817-19b1139e6e18" providerId="ADAL" clId="{A9CA7BFC-A5B0-45BD-8CA4-F9DC9DAA55B2}" dt="2024-10-11T07:17:16.203" v="1387" actId="20577"/>
        <pc:sldMkLst>
          <pc:docMk/>
          <pc:sldMk cId="3464128064" sldId="348"/>
        </pc:sldMkLst>
        <pc:spChg chg="add mod ord">
          <ac:chgData name="Sophie Neessen" userId="c0a093d0-b370-4137-9817-19b1139e6e18" providerId="ADAL" clId="{A9CA7BFC-A5B0-45BD-8CA4-F9DC9DAA55B2}" dt="2024-10-11T07:16:08.887" v="1327" actId="167"/>
          <ac:spMkLst>
            <pc:docMk/>
            <pc:sldMk cId="3464128064" sldId="348"/>
            <ac:spMk id="4" creationId="{133563AC-FFEB-1F88-11FD-EAF48B678724}"/>
          </ac:spMkLst>
        </pc:spChg>
        <pc:spChg chg="add mod">
          <ac:chgData name="Sophie Neessen" userId="c0a093d0-b370-4137-9817-19b1139e6e18" providerId="ADAL" clId="{A9CA7BFC-A5B0-45BD-8CA4-F9DC9DAA55B2}" dt="2024-10-11T07:17:16.203" v="1387" actId="20577"/>
          <ac:spMkLst>
            <pc:docMk/>
            <pc:sldMk cId="3464128064" sldId="348"/>
            <ac:spMk id="6" creationId="{8F835360-24AC-8563-895E-8D8A19BA4D84}"/>
          </ac:spMkLst>
        </pc:spChg>
        <pc:spChg chg="add mod">
          <ac:chgData name="Sophie Neessen" userId="c0a093d0-b370-4137-9817-19b1139e6e18" providerId="ADAL" clId="{A9CA7BFC-A5B0-45BD-8CA4-F9DC9DAA55B2}" dt="2024-10-11T07:17:02.047" v="1359" actId="1076"/>
          <ac:spMkLst>
            <pc:docMk/>
            <pc:sldMk cId="3464128064" sldId="348"/>
            <ac:spMk id="7" creationId="{B3BCBD99-F66C-8F5F-1CAD-9D00A2CBC84E}"/>
          </ac:spMkLst>
        </pc:spChg>
        <pc:spChg chg="mod">
          <ac:chgData name="Sophie Neessen" userId="c0a093d0-b370-4137-9817-19b1139e6e18" providerId="ADAL" clId="{A9CA7BFC-A5B0-45BD-8CA4-F9DC9DAA55B2}" dt="2024-10-11T07:15:03.230" v="1299" actId="20577"/>
          <ac:spMkLst>
            <pc:docMk/>
            <pc:sldMk cId="3464128064" sldId="348"/>
            <ac:spMk id="8" creationId="{9D3BE0A3-5FF3-2AB2-F8F1-C80C1FA87D96}"/>
          </ac:spMkLst>
        </pc:spChg>
        <pc:spChg chg="mod">
          <ac:chgData name="Sophie Neessen" userId="c0a093d0-b370-4137-9817-19b1139e6e18" providerId="ADAL" clId="{A9CA7BFC-A5B0-45BD-8CA4-F9DC9DAA55B2}" dt="2024-10-11T07:16:42.474" v="1340" actId="20577"/>
          <ac:spMkLst>
            <pc:docMk/>
            <pc:sldMk cId="3464128064" sldId="348"/>
            <ac:spMk id="11" creationId="{C70BF667-2D00-2062-17F4-5FB0A459FE7E}"/>
          </ac:spMkLst>
        </pc:spChg>
        <pc:spChg chg="mod">
          <ac:chgData name="Sophie Neessen" userId="c0a093d0-b370-4137-9817-19b1139e6e18" providerId="ADAL" clId="{A9CA7BFC-A5B0-45BD-8CA4-F9DC9DAA55B2}" dt="2024-10-11T07:16:51.656" v="1357" actId="20577"/>
          <ac:spMkLst>
            <pc:docMk/>
            <pc:sldMk cId="3464128064" sldId="348"/>
            <ac:spMk id="12" creationId="{F7CE67FE-FFD0-B526-3270-6088DBAE731C}"/>
          </ac:spMkLst>
        </pc:spChg>
        <pc:spChg chg="mod">
          <ac:chgData name="Sophie Neessen" userId="c0a093d0-b370-4137-9817-19b1139e6e18" providerId="ADAL" clId="{A9CA7BFC-A5B0-45BD-8CA4-F9DC9DAA55B2}" dt="2024-10-11T07:15:11.408" v="1316" actId="1036"/>
          <ac:spMkLst>
            <pc:docMk/>
            <pc:sldMk cId="3464128064" sldId="348"/>
            <ac:spMk id="13" creationId="{CB306163-87A5-1E12-674F-C363BEDF3D2B}"/>
          </ac:spMkLst>
        </pc:spChg>
        <pc:spChg chg="mod">
          <ac:chgData name="Sophie Neessen" userId="c0a093d0-b370-4137-9817-19b1139e6e18" providerId="ADAL" clId="{A9CA7BFC-A5B0-45BD-8CA4-F9DC9DAA55B2}" dt="2024-10-11T07:15:11.408" v="1316" actId="1036"/>
          <ac:spMkLst>
            <pc:docMk/>
            <pc:sldMk cId="3464128064" sldId="348"/>
            <ac:spMk id="14" creationId="{60EB8365-7CF1-17F1-7EBA-B730681051F1}"/>
          </ac:spMkLst>
        </pc:spChg>
        <pc:picChg chg="add mod ord modCrop">
          <ac:chgData name="Sophie Neessen" userId="c0a093d0-b370-4137-9817-19b1139e6e18" providerId="ADAL" clId="{A9CA7BFC-A5B0-45BD-8CA4-F9DC9DAA55B2}" dt="2024-10-11T07:16:16.647" v="1328" actId="29295"/>
          <ac:picMkLst>
            <pc:docMk/>
            <pc:sldMk cId="3464128064" sldId="348"/>
            <ac:picMk id="3" creationId="{A949451B-7C0E-C5B7-0978-4FB5125A5719}"/>
          </ac:picMkLst>
        </pc:picChg>
        <pc:picChg chg="add del">
          <ac:chgData name="Sophie Neessen" userId="c0a093d0-b370-4137-9817-19b1139e6e18" providerId="ADAL" clId="{A9CA7BFC-A5B0-45BD-8CA4-F9DC9DAA55B2}" dt="2024-10-11T07:15:38.952" v="1317" actId="478"/>
          <ac:picMkLst>
            <pc:docMk/>
            <pc:sldMk cId="3464128064" sldId="348"/>
            <ac:picMk id="5" creationId="{3981E789-F2AC-8F73-326A-3E7D3F33C7E9}"/>
          </ac:picMkLst>
        </pc:picChg>
      </pc:sldChg>
      <pc:sldChg chg="del">
        <pc:chgData name="Sophie Neessen" userId="c0a093d0-b370-4137-9817-19b1139e6e18" providerId="ADAL" clId="{A9CA7BFC-A5B0-45BD-8CA4-F9DC9DAA55B2}" dt="2024-10-11T11:16:13.167" v="1660" actId="47"/>
        <pc:sldMkLst>
          <pc:docMk/>
          <pc:sldMk cId="4171958596" sldId="349"/>
        </pc:sldMkLst>
      </pc:sldChg>
      <pc:sldChg chg="del">
        <pc:chgData name="Sophie Neessen" userId="c0a093d0-b370-4137-9817-19b1139e6e18" providerId="ADAL" clId="{A9CA7BFC-A5B0-45BD-8CA4-F9DC9DAA55B2}" dt="2024-10-11T11:16:16.257" v="1662" actId="47"/>
        <pc:sldMkLst>
          <pc:docMk/>
          <pc:sldMk cId="2020658562" sldId="350"/>
        </pc:sldMkLst>
      </pc:sldChg>
      <pc:sldChg chg="del">
        <pc:chgData name="Sophie Neessen" userId="c0a093d0-b370-4137-9817-19b1139e6e18" providerId="ADAL" clId="{A9CA7BFC-A5B0-45BD-8CA4-F9DC9DAA55B2}" dt="2024-10-11T11:16:29.495" v="1663" actId="47"/>
        <pc:sldMkLst>
          <pc:docMk/>
          <pc:sldMk cId="2495547948" sldId="351"/>
        </pc:sldMkLst>
      </pc:sldChg>
      <pc:sldChg chg="delSp modSp mod">
        <pc:chgData name="Sophie Neessen" userId="c0a093d0-b370-4137-9817-19b1139e6e18" providerId="ADAL" clId="{A9CA7BFC-A5B0-45BD-8CA4-F9DC9DAA55B2}" dt="2024-10-11T11:17:28.975" v="1679" actId="1076"/>
        <pc:sldMkLst>
          <pc:docMk/>
          <pc:sldMk cId="3978248308" sldId="352"/>
        </pc:sldMkLst>
        <pc:spChg chg="mod">
          <ac:chgData name="Sophie Neessen" userId="c0a093d0-b370-4137-9817-19b1139e6e18" providerId="ADAL" clId="{A9CA7BFC-A5B0-45BD-8CA4-F9DC9DAA55B2}" dt="2024-10-11T11:17:28.975" v="1679" actId="1076"/>
          <ac:spMkLst>
            <pc:docMk/>
            <pc:sldMk cId="3978248308" sldId="352"/>
            <ac:spMk id="3" creationId="{4EC6B94E-CB51-A0F8-6455-A60CB349E6BD}"/>
          </ac:spMkLst>
        </pc:spChg>
        <pc:spChg chg="mod">
          <ac:chgData name="Sophie Neessen" userId="c0a093d0-b370-4137-9817-19b1139e6e18" providerId="ADAL" clId="{A9CA7BFC-A5B0-45BD-8CA4-F9DC9DAA55B2}" dt="2024-10-11T11:17:26.241" v="1678" actId="1076"/>
          <ac:spMkLst>
            <pc:docMk/>
            <pc:sldMk cId="3978248308" sldId="352"/>
            <ac:spMk id="5" creationId="{46B3AFE4-98F8-0B7E-A77B-78956293BFC5}"/>
          </ac:spMkLst>
        </pc:spChg>
        <pc:picChg chg="del">
          <ac:chgData name="Sophie Neessen" userId="c0a093d0-b370-4137-9817-19b1139e6e18" providerId="ADAL" clId="{A9CA7BFC-A5B0-45BD-8CA4-F9DC9DAA55B2}" dt="2024-10-11T11:16:47.540" v="1665" actId="478"/>
          <ac:picMkLst>
            <pc:docMk/>
            <pc:sldMk cId="3978248308" sldId="352"/>
            <ac:picMk id="4098" creationId="{1B04F267-D022-49B6-4E82-367B72152C9B}"/>
          </ac:picMkLst>
        </pc:picChg>
        <pc:picChg chg="del">
          <ac:chgData name="Sophie Neessen" userId="c0a093d0-b370-4137-9817-19b1139e6e18" providerId="ADAL" clId="{A9CA7BFC-A5B0-45BD-8CA4-F9DC9DAA55B2}" dt="2024-10-11T11:16:47.833" v="1666" actId="478"/>
          <ac:picMkLst>
            <pc:docMk/>
            <pc:sldMk cId="3978248308" sldId="352"/>
            <ac:picMk id="4100" creationId="{D6DBEADA-099A-4543-9CE7-5453E27DF8BD}"/>
          </ac:picMkLst>
        </pc:picChg>
      </pc:sldChg>
      <pc:sldChg chg="del">
        <pc:chgData name="Sophie Neessen" userId="c0a093d0-b370-4137-9817-19b1139e6e18" providerId="ADAL" clId="{A9CA7BFC-A5B0-45BD-8CA4-F9DC9DAA55B2}" dt="2024-10-11T11:17:32.798" v="1680" actId="47"/>
        <pc:sldMkLst>
          <pc:docMk/>
          <pc:sldMk cId="2860071291" sldId="353"/>
        </pc:sldMkLst>
      </pc:sldChg>
      <pc:sldChg chg="add">
        <pc:chgData name="Sophie Neessen" userId="c0a093d0-b370-4137-9817-19b1139e6e18" providerId="ADAL" clId="{A9CA7BFC-A5B0-45BD-8CA4-F9DC9DAA55B2}" dt="2024-10-11T06:44:30.991" v="43"/>
        <pc:sldMkLst>
          <pc:docMk/>
          <pc:sldMk cId="3993975271" sldId="354"/>
        </pc:sldMkLst>
      </pc:sldChg>
      <pc:sldChg chg="add setBg">
        <pc:chgData name="Sophie Neessen" userId="c0a093d0-b370-4137-9817-19b1139e6e18" providerId="ADAL" clId="{A9CA7BFC-A5B0-45BD-8CA4-F9DC9DAA55B2}" dt="2024-10-11T07:18:52.801" v="1395"/>
        <pc:sldMkLst>
          <pc:docMk/>
          <pc:sldMk cId="905000538" sldId="355"/>
        </pc:sldMkLst>
      </pc:sldChg>
      <pc:sldChg chg="add del">
        <pc:chgData name="Sophie Neessen" userId="c0a093d0-b370-4137-9817-19b1139e6e18" providerId="ADAL" clId="{A9CA7BFC-A5B0-45BD-8CA4-F9DC9DAA55B2}" dt="2024-10-11T11:11:59.817" v="1617" actId="47"/>
        <pc:sldMkLst>
          <pc:docMk/>
          <pc:sldMk cId="536627576" sldId="356"/>
        </pc:sldMkLst>
      </pc:sldChg>
      <pc:sldChg chg="add del">
        <pc:chgData name="Sophie Neessen" userId="c0a093d0-b370-4137-9817-19b1139e6e18" providerId="ADAL" clId="{A9CA7BFC-A5B0-45BD-8CA4-F9DC9DAA55B2}" dt="2024-10-11T11:12:00.959" v="1618" actId="47"/>
        <pc:sldMkLst>
          <pc:docMk/>
          <pc:sldMk cId="597841198" sldId="357"/>
        </pc:sldMkLst>
      </pc:sldChg>
      <pc:sldChg chg="addSp delSp modSp add mod">
        <pc:chgData name="Sophie Neessen" userId="c0a093d0-b370-4137-9817-19b1139e6e18" providerId="ADAL" clId="{A9CA7BFC-A5B0-45BD-8CA4-F9DC9DAA55B2}" dt="2024-10-11T11:13:44.977" v="1642" actId="29295"/>
        <pc:sldMkLst>
          <pc:docMk/>
          <pc:sldMk cId="1071466438" sldId="358"/>
        </pc:sldMkLst>
        <pc:spChg chg="mod">
          <ac:chgData name="Sophie Neessen" userId="c0a093d0-b370-4137-9817-19b1139e6e18" providerId="ADAL" clId="{A9CA7BFC-A5B0-45BD-8CA4-F9DC9DAA55B2}" dt="2024-10-11T11:12:16.890" v="1622"/>
          <ac:spMkLst>
            <pc:docMk/>
            <pc:sldMk cId="1071466438" sldId="358"/>
            <ac:spMk id="8" creationId="{9D3BE0A3-5FF3-2AB2-F8F1-C80C1FA87D96}"/>
          </ac:spMkLst>
        </pc:spChg>
        <pc:picChg chg="add mod ord modCrop">
          <ac:chgData name="Sophie Neessen" userId="c0a093d0-b370-4137-9817-19b1139e6e18" providerId="ADAL" clId="{A9CA7BFC-A5B0-45BD-8CA4-F9DC9DAA55B2}" dt="2024-10-11T11:13:44.977" v="1642" actId="29295"/>
          <ac:picMkLst>
            <pc:docMk/>
            <pc:sldMk cId="1071466438" sldId="358"/>
            <ac:picMk id="3" creationId="{DBC49244-58DE-9F8A-77AE-88B72C848E9A}"/>
          </ac:picMkLst>
        </pc:picChg>
        <pc:picChg chg="del">
          <ac:chgData name="Sophie Neessen" userId="c0a093d0-b370-4137-9817-19b1139e6e18" providerId="ADAL" clId="{A9CA7BFC-A5B0-45BD-8CA4-F9DC9DAA55B2}" dt="2024-10-11T11:12:06.391" v="1620" actId="478"/>
          <ac:picMkLst>
            <pc:docMk/>
            <pc:sldMk cId="1071466438" sldId="358"/>
            <ac:picMk id="5" creationId="{32F5FCA2-43CD-28ED-E260-7276F47EA3D3}"/>
          </ac:picMkLst>
        </pc:picChg>
      </pc:sldChg>
      <pc:sldChg chg="addSp delSp modSp add mod">
        <pc:chgData name="Sophie Neessen" userId="c0a093d0-b370-4137-9817-19b1139e6e18" providerId="ADAL" clId="{A9CA7BFC-A5B0-45BD-8CA4-F9DC9DAA55B2}" dt="2024-10-11T11:14:21.985" v="1655" actId="29295"/>
        <pc:sldMkLst>
          <pc:docMk/>
          <pc:sldMk cId="3042074070" sldId="359"/>
        </pc:sldMkLst>
        <pc:spChg chg="mod">
          <ac:chgData name="Sophie Neessen" userId="c0a093d0-b370-4137-9817-19b1139e6e18" providerId="ADAL" clId="{A9CA7BFC-A5B0-45BD-8CA4-F9DC9DAA55B2}" dt="2024-10-11T11:12:32.084" v="1626" actId="1076"/>
          <ac:spMkLst>
            <pc:docMk/>
            <pc:sldMk cId="3042074070" sldId="359"/>
            <ac:spMk id="4" creationId="{FB3C61E2-F168-BF1C-702E-D00459D991C2}"/>
          </ac:spMkLst>
        </pc:spChg>
        <pc:spChg chg="mod">
          <ac:chgData name="Sophie Neessen" userId="c0a093d0-b370-4137-9817-19b1139e6e18" providerId="ADAL" clId="{A9CA7BFC-A5B0-45BD-8CA4-F9DC9DAA55B2}" dt="2024-10-11T11:12:36.301" v="1627" actId="1076"/>
          <ac:spMkLst>
            <pc:docMk/>
            <pc:sldMk cId="3042074070" sldId="359"/>
            <ac:spMk id="8" creationId="{9D3BE0A3-5FF3-2AB2-F8F1-C80C1FA87D96}"/>
          </ac:spMkLst>
        </pc:spChg>
        <pc:picChg chg="add mod ord modCrop">
          <ac:chgData name="Sophie Neessen" userId="c0a093d0-b370-4137-9817-19b1139e6e18" providerId="ADAL" clId="{A9CA7BFC-A5B0-45BD-8CA4-F9DC9DAA55B2}" dt="2024-10-11T11:14:21.985" v="1655" actId="29295"/>
          <ac:picMkLst>
            <pc:docMk/>
            <pc:sldMk cId="3042074070" sldId="359"/>
            <ac:picMk id="3" creationId="{38AA3C80-80E1-2D33-F966-8B0EA6D9A450}"/>
          </ac:picMkLst>
        </pc:picChg>
        <pc:picChg chg="del">
          <ac:chgData name="Sophie Neessen" userId="c0a093d0-b370-4137-9817-19b1139e6e18" providerId="ADAL" clId="{A9CA7BFC-A5B0-45BD-8CA4-F9DC9DAA55B2}" dt="2024-10-11T11:12:07.903" v="1621" actId="478"/>
          <ac:picMkLst>
            <pc:docMk/>
            <pc:sldMk cId="3042074070" sldId="359"/>
            <ac:picMk id="5" creationId="{32F5FCA2-43CD-28ED-E260-7276F47EA3D3}"/>
          </ac:picMkLst>
        </pc:picChg>
      </pc:sldChg>
      <pc:sldChg chg="addSp delSp add mod ord">
        <pc:chgData name="Sophie Neessen" userId="c0a093d0-b370-4137-9817-19b1139e6e18" providerId="ADAL" clId="{A9CA7BFC-A5B0-45BD-8CA4-F9DC9DAA55B2}" dt="2024-10-11T11:18:14.145" v="1687" actId="22"/>
        <pc:sldMkLst>
          <pc:docMk/>
          <pc:sldMk cId="2179254233" sldId="360"/>
        </pc:sldMkLst>
        <pc:spChg chg="del">
          <ac:chgData name="Sophie Neessen" userId="c0a093d0-b370-4137-9817-19b1139e6e18" providerId="ADAL" clId="{A9CA7BFC-A5B0-45BD-8CA4-F9DC9DAA55B2}" dt="2024-10-11T11:18:12.177" v="1685" actId="478"/>
          <ac:spMkLst>
            <pc:docMk/>
            <pc:sldMk cId="2179254233" sldId="360"/>
            <ac:spMk id="5" creationId="{1678B5A1-12F2-019E-A87D-8132094D09E3}"/>
          </ac:spMkLst>
        </pc:spChg>
        <pc:spChg chg="del">
          <ac:chgData name="Sophie Neessen" userId="c0a093d0-b370-4137-9817-19b1139e6e18" providerId="ADAL" clId="{A9CA7BFC-A5B0-45BD-8CA4-F9DC9DAA55B2}" dt="2024-10-11T11:18:13.218" v="1686" actId="478"/>
          <ac:spMkLst>
            <pc:docMk/>
            <pc:sldMk cId="2179254233" sldId="360"/>
            <ac:spMk id="6" creationId="{37CAEF2B-F72E-9BCB-581D-0682F2B6459B}"/>
          </ac:spMkLst>
        </pc:spChg>
        <pc:picChg chg="add">
          <ac:chgData name="Sophie Neessen" userId="c0a093d0-b370-4137-9817-19b1139e6e18" providerId="ADAL" clId="{A9CA7BFC-A5B0-45BD-8CA4-F9DC9DAA55B2}" dt="2024-10-11T11:18:14.145" v="1687" actId="22"/>
          <ac:picMkLst>
            <pc:docMk/>
            <pc:sldMk cId="2179254233" sldId="360"/>
            <ac:picMk id="4" creationId="{7D95FB1E-D342-0D19-AD4D-AF2760C6D72E}"/>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45659" cy="495348"/>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50443" y="0"/>
            <a:ext cx="2945659" cy="495348"/>
          </a:xfrm>
          <a:prstGeom prst="rect">
            <a:avLst/>
          </a:prstGeom>
        </p:spPr>
        <p:txBody>
          <a:bodyPr vert="horz" lIns="91440" tIns="45720" rIns="91440" bIns="45720" rtlCol="0"/>
          <a:lstStyle>
            <a:lvl1pPr algn="r">
              <a:defRPr sz="1200"/>
            </a:lvl1pPr>
          </a:lstStyle>
          <a:p>
            <a:fld id="{DF89C52E-85B9-224D-9E43-415200723BB9}" type="datetimeFigureOut">
              <a:rPr lang="nl-NL" smtClean="0"/>
              <a:t>11-10-2024</a:t>
            </a:fld>
            <a:endParaRPr lang="nl-NL"/>
          </a:p>
        </p:txBody>
      </p:sp>
      <p:sp>
        <p:nvSpPr>
          <p:cNvPr id="4" name="Tijdelijke aanduiding voor dia-afbeelding 3"/>
          <p:cNvSpPr>
            <a:spLocks noGrp="1" noRot="1" noChangeAspect="1"/>
          </p:cNvSpPr>
          <p:nvPr>
            <p:ph type="sldImg" idx="2"/>
          </p:nvPr>
        </p:nvSpPr>
        <p:spPr>
          <a:xfrm>
            <a:off x="438150" y="1233488"/>
            <a:ext cx="5921375" cy="3332162"/>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79768" y="4751219"/>
            <a:ext cx="5438140" cy="3887361"/>
          </a:xfrm>
          <a:prstGeom prst="rect">
            <a:avLst/>
          </a:prstGeom>
        </p:spPr>
        <p:txBody>
          <a:bodyPr vert="horz" lIns="91440" tIns="45720" rIns="91440" bIns="45720" rtlCol="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9377317"/>
            <a:ext cx="2945659" cy="495347"/>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50443" y="9377317"/>
            <a:ext cx="2945659" cy="495347"/>
          </a:xfrm>
          <a:prstGeom prst="rect">
            <a:avLst/>
          </a:prstGeom>
        </p:spPr>
        <p:txBody>
          <a:bodyPr vert="horz" lIns="91440" tIns="45720" rIns="91440" bIns="45720" rtlCol="0" anchor="b"/>
          <a:lstStyle>
            <a:lvl1pPr algn="r">
              <a:defRPr sz="1200"/>
            </a:lvl1pPr>
          </a:lstStyle>
          <a:p>
            <a:fld id="{3AA8CBBB-8F99-C74F-96CA-B61E4C32DAA8}" type="slidenum">
              <a:rPr lang="nl-NL" smtClean="0"/>
              <a:t>‹nr.›</a:t>
            </a:fld>
            <a:endParaRPr lang="nl-NL"/>
          </a:p>
        </p:txBody>
      </p:sp>
    </p:spTree>
    <p:extLst>
      <p:ext uri="{BB962C8B-B14F-4D97-AF65-F5344CB8AC3E}">
        <p14:creationId xmlns:p14="http://schemas.microsoft.com/office/powerpoint/2010/main" val="18840645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a:t>
            </a:fld>
            <a:endParaRPr lang="nl-NL"/>
          </a:p>
        </p:txBody>
      </p:sp>
    </p:spTree>
    <p:extLst>
      <p:ext uri="{BB962C8B-B14F-4D97-AF65-F5344CB8AC3E}">
        <p14:creationId xmlns:p14="http://schemas.microsoft.com/office/powerpoint/2010/main" val="3364298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2</a:t>
            </a:fld>
            <a:endParaRPr lang="nl-NL"/>
          </a:p>
        </p:txBody>
      </p:sp>
    </p:spTree>
    <p:extLst>
      <p:ext uri="{BB962C8B-B14F-4D97-AF65-F5344CB8AC3E}">
        <p14:creationId xmlns:p14="http://schemas.microsoft.com/office/powerpoint/2010/main" val="9412446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3</a:t>
            </a:fld>
            <a:endParaRPr lang="nl-NL"/>
          </a:p>
        </p:txBody>
      </p:sp>
    </p:spTree>
    <p:extLst>
      <p:ext uri="{BB962C8B-B14F-4D97-AF65-F5344CB8AC3E}">
        <p14:creationId xmlns:p14="http://schemas.microsoft.com/office/powerpoint/2010/main" val="39617683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4</a:t>
            </a:fld>
            <a:endParaRPr lang="nl-NL"/>
          </a:p>
        </p:txBody>
      </p:sp>
    </p:spTree>
    <p:extLst>
      <p:ext uri="{BB962C8B-B14F-4D97-AF65-F5344CB8AC3E}">
        <p14:creationId xmlns:p14="http://schemas.microsoft.com/office/powerpoint/2010/main" val="28197959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5</a:t>
            </a:fld>
            <a:endParaRPr lang="nl-NL"/>
          </a:p>
        </p:txBody>
      </p:sp>
    </p:spTree>
    <p:extLst>
      <p:ext uri="{BB962C8B-B14F-4D97-AF65-F5344CB8AC3E}">
        <p14:creationId xmlns:p14="http://schemas.microsoft.com/office/powerpoint/2010/main" val="16815513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6</a:t>
            </a:fld>
            <a:endParaRPr lang="nl-NL"/>
          </a:p>
        </p:txBody>
      </p:sp>
    </p:spTree>
    <p:extLst>
      <p:ext uri="{BB962C8B-B14F-4D97-AF65-F5344CB8AC3E}">
        <p14:creationId xmlns:p14="http://schemas.microsoft.com/office/powerpoint/2010/main" val="25283606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7</a:t>
            </a:fld>
            <a:endParaRPr lang="nl-NL"/>
          </a:p>
        </p:txBody>
      </p:sp>
    </p:spTree>
    <p:extLst>
      <p:ext uri="{BB962C8B-B14F-4D97-AF65-F5344CB8AC3E}">
        <p14:creationId xmlns:p14="http://schemas.microsoft.com/office/powerpoint/2010/main" val="24431170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8</a:t>
            </a:fld>
            <a:endParaRPr lang="nl-NL"/>
          </a:p>
        </p:txBody>
      </p:sp>
    </p:spTree>
    <p:extLst>
      <p:ext uri="{BB962C8B-B14F-4D97-AF65-F5344CB8AC3E}">
        <p14:creationId xmlns:p14="http://schemas.microsoft.com/office/powerpoint/2010/main" val="20708607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9</a:t>
            </a:fld>
            <a:endParaRPr lang="nl-NL"/>
          </a:p>
        </p:txBody>
      </p:sp>
    </p:spTree>
    <p:extLst>
      <p:ext uri="{BB962C8B-B14F-4D97-AF65-F5344CB8AC3E}">
        <p14:creationId xmlns:p14="http://schemas.microsoft.com/office/powerpoint/2010/main" val="9876914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10</a:t>
            </a:fld>
            <a:endParaRPr lang="nl-NL"/>
          </a:p>
        </p:txBody>
      </p:sp>
    </p:spTree>
    <p:extLst>
      <p:ext uri="{BB962C8B-B14F-4D97-AF65-F5344CB8AC3E}">
        <p14:creationId xmlns:p14="http://schemas.microsoft.com/office/powerpoint/2010/main" val="7233170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11</a:t>
            </a:fld>
            <a:endParaRPr lang="nl-NL"/>
          </a:p>
        </p:txBody>
      </p:sp>
    </p:spTree>
    <p:extLst>
      <p:ext uri="{BB962C8B-B14F-4D97-AF65-F5344CB8AC3E}">
        <p14:creationId xmlns:p14="http://schemas.microsoft.com/office/powerpoint/2010/main" val="27985977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12</a:t>
            </a:fld>
            <a:endParaRPr lang="nl-NL"/>
          </a:p>
        </p:txBody>
      </p:sp>
    </p:spTree>
    <p:extLst>
      <p:ext uri="{BB962C8B-B14F-4D97-AF65-F5344CB8AC3E}">
        <p14:creationId xmlns:p14="http://schemas.microsoft.com/office/powerpoint/2010/main" val="27742388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13</a:t>
            </a:fld>
            <a:endParaRPr lang="nl-NL"/>
          </a:p>
        </p:txBody>
      </p:sp>
    </p:spTree>
    <p:extLst>
      <p:ext uri="{BB962C8B-B14F-4D97-AF65-F5344CB8AC3E}">
        <p14:creationId xmlns:p14="http://schemas.microsoft.com/office/powerpoint/2010/main" val="35199133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14</a:t>
            </a:fld>
            <a:endParaRPr lang="nl-NL"/>
          </a:p>
        </p:txBody>
      </p:sp>
    </p:spTree>
    <p:extLst>
      <p:ext uri="{BB962C8B-B14F-4D97-AF65-F5344CB8AC3E}">
        <p14:creationId xmlns:p14="http://schemas.microsoft.com/office/powerpoint/2010/main" val="33755708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15</a:t>
            </a:fld>
            <a:endParaRPr lang="nl-NL"/>
          </a:p>
        </p:txBody>
      </p:sp>
    </p:spTree>
    <p:extLst>
      <p:ext uri="{BB962C8B-B14F-4D97-AF65-F5344CB8AC3E}">
        <p14:creationId xmlns:p14="http://schemas.microsoft.com/office/powerpoint/2010/main" val="30017742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16</a:t>
            </a:fld>
            <a:endParaRPr lang="nl-NL"/>
          </a:p>
        </p:txBody>
      </p:sp>
    </p:spTree>
    <p:extLst>
      <p:ext uri="{BB962C8B-B14F-4D97-AF65-F5344CB8AC3E}">
        <p14:creationId xmlns:p14="http://schemas.microsoft.com/office/powerpoint/2010/main" val="417224604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17</a:t>
            </a:fld>
            <a:endParaRPr lang="nl-NL"/>
          </a:p>
        </p:txBody>
      </p:sp>
    </p:spTree>
    <p:extLst>
      <p:ext uri="{BB962C8B-B14F-4D97-AF65-F5344CB8AC3E}">
        <p14:creationId xmlns:p14="http://schemas.microsoft.com/office/powerpoint/2010/main" val="39341406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18</a:t>
            </a:fld>
            <a:endParaRPr lang="nl-NL"/>
          </a:p>
        </p:txBody>
      </p:sp>
    </p:spTree>
    <p:extLst>
      <p:ext uri="{BB962C8B-B14F-4D97-AF65-F5344CB8AC3E}">
        <p14:creationId xmlns:p14="http://schemas.microsoft.com/office/powerpoint/2010/main" val="321970074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19</a:t>
            </a:fld>
            <a:endParaRPr lang="nl-NL"/>
          </a:p>
        </p:txBody>
      </p:sp>
    </p:spTree>
    <p:extLst>
      <p:ext uri="{BB962C8B-B14F-4D97-AF65-F5344CB8AC3E}">
        <p14:creationId xmlns:p14="http://schemas.microsoft.com/office/powerpoint/2010/main" val="37050942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20</a:t>
            </a:fld>
            <a:endParaRPr lang="nl-NL"/>
          </a:p>
        </p:txBody>
      </p:sp>
    </p:spTree>
    <p:extLst>
      <p:ext uri="{BB962C8B-B14F-4D97-AF65-F5344CB8AC3E}">
        <p14:creationId xmlns:p14="http://schemas.microsoft.com/office/powerpoint/2010/main" val="5642145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21</a:t>
            </a:fld>
            <a:endParaRPr lang="nl-NL"/>
          </a:p>
        </p:txBody>
      </p:sp>
    </p:spTree>
    <p:extLst>
      <p:ext uri="{BB962C8B-B14F-4D97-AF65-F5344CB8AC3E}">
        <p14:creationId xmlns:p14="http://schemas.microsoft.com/office/powerpoint/2010/main" val="8050875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22</a:t>
            </a:fld>
            <a:endParaRPr lang="nl-NL"/>
          </a:p>
        </p:txBody>
      </p:sp>
    </p:spTree>
    <p:extLst>
      <p:ext uri="{BB962C8B-B14F-4D97-AF65-F5344CB8AC3E}">
        <p14:creationId xmlns:p14="http://schemas.microsoft.com/office/powerpoint/2010/main" val="53192398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8.svg"/><Relationship Id="rId2" Type="http://schemas.openxmlformats.org/officeDocument/2006/relationships/image" Target="../media/image5.pn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8.sv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12.svg"/><Relationship Id="rId4" Type="http://schemas.openxmlformats.org/officeDocument/2006/relationships/image" Target="../media/image11.png"/></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Master" Target="../slideMasters/slideMaster1.xml"/><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19.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Master" Target="../slideMasters/slideMaster1.xml"/><Relationship Id="rId4" Type="http://schemas.openxmlformats.org/officeDocument/2006/relationships/image" Target="../media/image19.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8" Type="http://schemas.openxmlformats.org/officeDocument/2006/relationships/image" Target="../media/image28.svg"/><Relationship Id="rId13" Type="http://schemas.openxmlformats.org/officeDocument/2006/relationships/image" Target="../media/image33.emf"/><Relationship Id="rId3" Type="http://schemas.openxmlformats.org/officeDocument/2006/relationships/image" Target="../media/image23.svg"/><Relationship Id="rId7" Type="http://schemas.openxmlformats.org/officeDocument/2006/relationships/image" Target="../media/image27.png"/><Relationship Id="rId12" Type="http://schemas.openxmlformats.org/officeDocument/2006/relationships/image" Target="../media/image32.emf"/><Relationship Id="rId2" Type="http://schemas.openxmlformats.org/officeDocument/2006/relationships/image" Target="../media/image22.png"/><Relationship Id="rId1" Type="http://schemas.openxmlformats.org/officeDocument/2006/relationships/slideMaster" Target="../slideMasters/slideMaster1.xml"/><Relationship Id="rId6" Type="http://schemas.openxmlformats.org/officeDocument/2006/relationships/image" Target="../media/image26.svg"/><Relationship Id="rId11" Type="http://schemas.openxmlformats.org/officeDocument/2006/relationships/image" Target="../media/image31.emf"/><Relationship Id="rId5" Type="http://schemas.openxmlformats.org/officeDocument/2006/relationships/image" Target="../media/image25.png"/><Relationship Id="rId15" Type="http://schemas.openxmlformats.org/officeDocument/2006/relationships/image" Target="../media/image35.emf"/><Relationship Id="rId10" Type="http://schemas.openxmlformats.org/officeDocument/2006/relationships/image" Target="../media/image30.emf"/><Relationship Id="rId4" Type="http://schemas.openxmlformats.org/officeDocument/2006/relationships/image" Target="../media/image24.svg"/><Relationship Id="rId9" Type="http://schemas.openxmlformats.org/officeDocument/2006/relationships/image" Target="../media/image29.svg"/><Relationship Id="rId14" Type="http://schemas.openxmlformats.org/officeDocument/2006/relationships/image" Target="../media/image34.emf"/></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eldia">
    <p:spTree>
      <p:nvGrpSpPr>
        <p:cNvPr id="1" name=""/>
        <p:cNvGrpSpPr/>
        <p:nvPr/>
      </p:nvGrpSpPr>
      <p:grpSpPr>
        <a:xfrm>
          <a:off x="0" y="0"/>
          <a:ext cx="0" cy="0"/>
          <a:chOff x="0" y="0"/>
          <a:chExt cx="0" cy="0"/>
        </a:xfrm>
      </p:grpSpPr>
      <p:pic>
        <p:nvPicPr>
          <p:cNvPr id="27" name="Graphic 26">
            <a:extLst>
              <a:ext uri="{FF2B5EF4-FFF2-40B4-BE49-F238E27FC236}">
                <a16:creationId xmlns:a16="http://schemas.microsoft.com/office/drawing/2014/main" id="{A0D9C9EB-EB41-1E45-830C-149AB32F098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80000" y="203553"/>
            <a:ext cx="10437861" cy="1152478"/>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10064329" cy="766424"/>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77808" y="1546615"/>
            <a:ext cx="10437861" cy="5137242"/>
          </a:xfrm>
          <a:prstGeom prst="rect">
            <a:avLst/>
          </a:prstGeom>
        </p:spPr>
      </p:pic>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6" y="1732611"/>
            <a:ext cx="10050281" cy="4771246"/>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34" name="Rechthoek 33">
            <a:extLst>
              <a:ext uri="{FF2B5EF4-FFF2-40B4-BE49-F238E27FC236}">
                <a16:creationId xmlns:a16="http://schemas.microsoft.com/office/drawing/2014/main" id="{2A0CC081-6C84-084D-A560-3583086C1071}"/>
              </a:ext>
            </a:extLst>
          </p:cNvPr>
          <p:cNvSpPr/>
          <p:nvPr userDrawn="1"/>
        </p:nvSpPr>
        <p:spPr>
          <a:xfrm>
            <a:off x="-282530" y="-184831"/>
            <a:ext cx="180000" cy="180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39150159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eldia">
    <p:spTree>
      <p:nvGrpSpPr>
        <p:cNvPr id="1" name=""/>
        <p:cNvGrpSpPr/>
        <p:nvPr/>
      </p:nvGrpSpPr>
      <p:grpSpPr>
        <a:xfrm>
          <a:off x="0" y="0"/>
          <a:ext cx="0" cy="0"/>
          <a:chOff x="0" y="0"/>
          <a:chExt cx="0" cy="0"/>
        </a:xfrm>
      </p:grpSpPr>
      <p:pic>
        <p:nvPicPr>
          <p:cNvPr id="27" name="Graphic 26">
            <a:extLst>
              <a:ext uri="{FF2B5EF4-FFF2-40B4-BE49-F238E27FC236}">
                <a16:creationId xmlns:a16="http://schemas.microsoft.com/office/drawing/2014/main" id="{A0D9C9EB-EB41-1E45-830C-149AB32F098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80000" y="203553"/>
            <a:ext cx="10437861" cy="1152478"/>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10064329" cy="766424"/>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77808" y="1546615"/>
            <a:ext cx="10437861" cy="5137242"/>
          </a:xfrm>
          <a:prstGeom prst="rect">
            <a:avLst/>
          </a:prstGeom>
        </p:spPr>
      </p:pic>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6" y="1732611"/>
            <a:ext cx="10050281" cy="4771246"/>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34" name="Rechthoek 33">
            <a:extLst>
              <a:ext uri="{FF2B5EF4-FFF2-40B4-BE49-F238E27FC236}">
                <a16:creationId xmlns:a16="http://schemas.microsoft.com/office/drawing/2014/main" id="{2A0CC081-6C84-084D-A560-3583086C1071}"/>
              </a:ext>
            </a:extLst>
          </p:cNvPr>
          <p:cNvSpPr/>
          <p:nvPr userDrawn="1"/>
        </p:nvSpPr>
        <p:spPr>
          <a:xfrm>
            <a:off x="-241279" y="-180000"/>
            <a:ext cx="180000" cy="180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26" name="Afbeelding 61">
            <a:extLst>
              <a:ext uri="{FF2B5EF4-FFF2-40B4-BE49-F238E27FC236}">
                <a16:creationId xmlns:a16="http://schemas.microsoft.com/office/drawing/2014/main" id="{5244BC12-40CC-6E48-AB6C-6A1245AC4983}"/>
              </a:ext>
            </a:extLst>
          </p:cNvPr>
          <p:cNvPicPr>
            <a:picLocks noChangeAspect="1"/>
          </p:cNvPicPr>
          <p:nvPr userDrawn="1"/>
        </p:nvPicPr>
        <p:blipFill>
          <a:blip r:embed="rId6">
            <a:extLst>
              <a:ext uri="{96DAC541-7B7A-43D3-8B79-37D633B846F1}">
                <asvg:svgBlip xmlns:asvg="http://schemas.microsoft.com/office/drawing/2016/SVG/main" r:embed="rId7"/>
              </a:ext>
            </a:extLst>
          </a:blip>
          <a:srcRect/>
          <a:stretch/>
        </p:blipFill>
        <p:spPr>
          <a:xfrm>
            <a:off x="10797865" y="208004"/>
            <a:ext cx="1394135" cy="304654"/>
          </a:xfrm>
          <a:prstGeom prst="rect">
            <a:avLst/>
          </a:prstGeom>
        </p:spPr>
      </p:pic>
      <p:pic>
        <p:nvPicPr>
          <p:cNvPr id="28" name="Afbeelding 61">
            <a:extLst>
              <a:ext uri="{FF2B5EF4-FFF2-40B4-BE49-F238E27FC236}">
                <a16:creationId xmlns:a16="http://schemas.microsoft.com/office/drawing/2014/main" id="{F91C290F-0D19-8340-B377-89CADD6956D1}"/>
              </a:ext>
            </a:extLst>
          </p:cNvPr>
          <p:cNvPicPr>
            <a:picLocks noChangeAspect="1"/>
          </p:cNvPicPr>
          <p:nvPr userDrawn="1"/>
        </p:nvPicPr>
        <p:blipFill>
          <a:blip r:embed="rId6">
            <a:extLst>
              <a:ext uri="{96DAC541-7B7A-43D3-8B79-37D633B846F1}">
                <asvg:svgBlip xmlns:asvg="http://schemas.microsoft.com/office/drawing/2016/SVG/main" r:embed="rId7"/>
              </a:ext>
            </a:extLst>
          </a:blip>
          <a:srcRect/>
          <a:stretch/>
        </p:blipFill>
        <p:spPr>
          <a:xfrm>
            <a:off x="10797865" y="563879"/>
            <a:ext cx="1394135" cy="304654"/>
          </a:xfrm>
          <a:prstGeom prst="rect">
            <a:avLst/>
          </a:prstGeom>
        </p:spPr>
      </p:pic>
      <p:sp>
        <p:nvSpPr>
          <p:cNvPr id="29" name="Tekstvak 28">
            <a:extLst>
              <a:ext uri="{FF2B5EF4-FFF2-40B4-BE49-F238E27FC236}">
                <a16:creationId xmlns:a16="http://schemas.microsoft.com/office/drawing/2014/main" id="{8764057F-6674-6041-8B53-36272DD7E36E}"/>
              </a:ext>
            </a:extLst>
          </p:cNvPr>
          <p:cNvSpPr txBox="1"/>
          <p:nvPr userDrawn="1"/>
        </p:nvSpPr>
        <p:spPr>
          <a:xfrm>
            <a:off x="10882424" y="252609"/>
            <a:ext cx="1225015" cy="215444"/>
          </a:xfrm>
          <a:prstGeom prst="rect">
            <a:avLst/>
          </a:prstGeom>
          <a:noFill/>
        </p:spPr>
        <p:txBody>
          <a:bodyPr wrap="none" rtlCol="0">
            <a:spAutoFit/>
          </a:bodyPr>
          <a:lstStyle/>
          <a:p>
            <a:r>
              <a:rPr lang="nl-NL" sz="800">
                <a:latin typeface="Futura T" panose="020B0800000000000000" pitchFamily="34" charset="0"/>
              </a:rPr>
              <a:t>Breadcrumb plaatsen</a:t>
            </a:r>
          </a:p>
        </p:txBody>
      </p:sp>
    </p:spTree>
    <p:extLst>
      <p:ext uri="{BB962C8B-B14F-4D97-AF65-F5344CB8AC3E}">
        <p14:creationId xmlns:p14="http://schemas.microsoft.com/office/powerpoint/2010/main" val="7697112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eldia">
    <p:spTree>
      <p:nvGrpSpPr>
        <p:cNvPr id="1" name=""/>
        <p:cNvGrpSpPr/>
        <p:nvPr/>
      </p:nvGrpSpPr>
      <p:grpSpPr>
        <a:xfrm>
          <a:off x="0" y="0"/>
          <a:ext cx="0" cy="0"/>
          <a:chOff x="0" y="0"/>
          <a:chExt cx="0" cy="0"/>
        </a:xfrm>
      </p:grpSpPr>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77808" y="203553"/>
            <a:ext cx="8102125" cy="6480304"/>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7771125" cy="766424"/>
          </a:xfrm>
        </p:spPr>
        <p:txBody>
          <a:bodyPr anchor="ctr"/>
          <a:lstStyle>
            <a:lvl1pPr>
              <a:defRPr sz="2800" b="1" i="0">
                <a:solidFill>
                  <a:srgbClr val="43505E"/>
                </a:solidFill>
                <a:latin typeface="Futura T" panose="020B0800000000000000" pitchFamily="34" charset="0"/>
                <a:cs typeface="FUTURA MEDIUM" panose="020B0602020204020303" pitchFamily="34" charset="-79"/>
              </a:defRPr>
            </a:lvl1pPr>
          </a:lstStyle>
          <a:p>
            <a:r>
              <a:rPr lang="nl-NL"/>
              <a:t>Titel</a:t>
            </a:r>
          </a:p>
        </p:txBody>
      </p:sp>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7" y="1363331"/>
            <a:ext cx="6565208" cy="5127645"/>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Tree>
    <p:extLst>
      <p:ext uri="{BB962C8B-B14F-4D97-AF65-F5344CB8AC3E}">
        <p14:creationId xmlns:p14="http://schemas.microsoft.com/office/powerpoint/2010/main" val="16278794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Aangepaste indeling">
    <p:spTree>
      <p:nvGrpSpPr>
        <p:cNvPr id="1" name=""/>
        <p:cNvGrpSpPr/>
        <p:nvPr/>
      </p:nvGrpSpPr>
      <p:grpSpPr>
        <a:xfrm>
          <a:off x="0" y="0"/>
          <a:ext cx="0" cy="0"/>
          <a:chOff x="0" y="0"/>
          <a:chExt cx="0" cy="0"/>
        </a:xfrm>
      </p:grpSpPr>
      <p:pic>
        <p:nvPicPr>
          <p:cNvPr id="2" name="Graphic 1">
            <a:extLst>
              <a:ext uri="{FF2B5EF4-FFF2-40B4-BE49-F238E27FC236}">
                <a16:creationId xmlns:a16="http://schemas.microsoft.com/office/drawing/2014/main" id="{D4C9D935-98A3-5248-AB82-A2069858B0B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27819" y="147226"/>
            <a:ext cx="11936361" cy="6563547"/>
          </a:xfrm>
          <a:prstGeom prst="rect">
            <a:avLst/>
          </a:prstGeom>
        </p:spPr>
      </p:pic>
    </p:spTree>
    <p:extLst>
      <p:ext uri="{BB962C8B-B14F-4D97-AF65-F5344CB8AC3E}">
        <p14:creationId xmlns:p14="http://schemas.microsoft.com/office/powerpoint/2010/main" val="9136965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Titeldia">
    <p:spTree>
      <p:nvGrpSpPr>
        <p:cNvPr id="1" name=""/>
        <p:cNvGrpSpPr/>
        <p:nvPr/>
      </p:nvGrpSpPr>
      <p:grpSpPr>
        <a:xfrm>
          <a:off x="0" y="0"/>
          <a:ext cx="0" cy="0"/>
          <a:chOff x="0" y="0"/>
          <a:chExt cx="0" cy="0"/>
        </a:xfrm>
      </p:grpSpPr>
      <p:pic>
        <p:nvPicPr>
          <p:cNvPr id="27" name="Graphic 26">
            <a:extLst>
              <a:ext uri="{FF2B5EF4-FFF2-40B4-BE49-F238E27FC236}">
                <a16:creationId xmlns:a16="http://schemas.microsoft.com/office/drawing/2014/main" id="{A0D9C9EB-EB41-1E45-830C-149AB32F098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80000" y="5531308"/>
            <a:ext cx="10437861" cy="1152478"/>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5728560"/>
            <a:ext cx="10064329" cy="766424"/>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4">
            <a:extLst>
              <a:ext uri="{96DAC541-7B7A-43D3-8B79-37D633B846F1}">
                <asvg:svgBlip xmlns:asvg="http://schemas.microsoft.com/office/drawing/2016/SVG/main" r:embed="rId5"/>
              </a:ext>
            </a:extLst>
          </a:blip>
          <a:srcRect/>
          <a:stretch/>
        </p:blipFill>
        <p:spPr>
          <a:xfrm>
            <a:off x="180000" y="205264"/>
            <a:ext cx="10437860" cy="5137242"/>
          </a:xfrm>
          <a:prstGeom prst="rect">
            <a:avLst/>
          </a:prstGeom>
        </p:spPr>
      </p:pic>
      <p:sp>
        <p:nvSpPr>
          <p:cNvPr id="28" name="Tekstvak 27">
            <a:extLst>
              <a:ext uri="{FF2B5EF4-FFF2-40B4-BE49-F238E27FC236}">
                <a16:creationId xmlns:a16="http://schemas.microsoft.com/office/drawing/2014/main" id="{C5DD0879-A4CB-D841-BD21-3EF1CD5444A7}"/>
              </a:ext>
            </a:extLst>
          </p:cNvPr>
          <p:cNvSpPr txBox="1"/>
          <p:nvPr userDrawn="1"/>
        </p:nvSpPr>
        <p:spPr>
          <a:xfrm>
            <a:off x="4210143" y="2589219"/>
            <a:ext cx="2377574" cy="369332"/>
          </a:xfrm>
          <a:prstGeom prst="rect">
            <a:avLst/>
          </a:prstGeom>
          <a:noFill/>
        </p:spPr>
        <p:txBody>
          <a:bodyPr wrap="none" rtlCol="0">
            <a:spAutoFit/>
          </a:bodyPr>
          <a:lstStyle/>
          <a:p>
            <a:r>
              <a:rPr lang="nl-NL">
                <a:latin typeface="Futura T" panose="020B0800000000000000" pitchFamily="34" charset="0"/>
              </a:rPr>
              <a:t>Afbeelding plaatsen</a:t>
            </a:r>
          </a:p>
        </p:txBody>
      </p:sp>
      <p:pic>
        <p:nvPicPr>
          <p:cNvPr id="26" name="Afbeelding 61">
            <a:extLst>
              <a:ext uri="{FF2B5EF4-FFF2-40B4-BE49-F238E27FC236}">
                <a16:creationId xmlns:a16="http://schemas.microsoft.com/office/drawing/2014/main" id="{37A1128F-3250-9A40-BD3B-1222BAE15619}"/>
              </a:ext>
            </a:extLst>
          </p:cNvPr>
          <p:cNvPicPr>
            <a:picLocks noChangeAspect="1"/>
          </p:cNvPicPr>
          <p:nvPr userDrawn="1"/>
        </p:nvPicPr>
        <p:blipFill>
          <a:blip r:embed="rId6">
            <a:extLst>
              <a:ext uri="{96DAC541-7B7A-43D3-8B79-37D633B846F1}">
                <asvg:svgBlip xmlns:asvg="http://schemas.microsoft.com/office/drawing/2016/SVG/main" r:embed="rId7"/>
              </a:ext>
            </a:extLst>
          </a:blip>
          <a:srcRect/>
          <a:stretch/>
        </p:blipFill>
        <p:spPr>
          <a:xfrm>
            <a:off x="10797865" y="208004"/>
            <a:ext cx="1394135" cy="304654"/>
          </a:xfrm>
          <a:prstGeom prst="rect">
            <a:avLst/>
          </a:prstGeom>
        </p:spPr>
      </p:pic>
      <p:pic>
        <p:nvPicPr>
          <p:cNvPr id="45" name="Afbeelding 61">
            <a:extLst>
              <a:ext uri="{FF2B5EF4-FFF2-40B4-BE49-F238E27FC236}">
                <a16:creationId xmlns:a16="http://schemas.microsoft.com/office/drawing/2014/main" id="{9DBDDF01-CF38-4342-9BF6-8A9E538BABAE}"/>
              </a:ext>
            </a:extLst>
          </p:cNvPr>
          <p:cNvPicPr>
            <a:picLocks noChangeAspect="1"/>
          </p:cNvPicPr>
          <p:nvPr userDrawn="1"/>
        </p:nvPicPr>
        <p:blipFill>
          <a:blip r:embed="rId6">
            <a:extLst>
              <a:ext uri="{96DAC541-7B7A-43D3-8B79-37D633B846F1}">
                <asvg:svgBlip xmlns:asvg="http://schemas.microsoft.com/office/drawing/2016/SVG/main" r:embed="rId7"/>
              </a:ext>
            </a:extLst>
          </a:blip>
          <a:srcRect/>
          <a:stretch/>
        </p:blipFill>
        <p:spPr>
          <a:xfrm>
            <a:off x="10797865" y="563879"/>
            <a:ext cx="1394135" cy="304654"/>
          </a:xfrm>
          <a:prstGeom prst="rect">
            <a:avLst/>
          </a:prstGeom>
        </p:spPr>
      </p:pic>
    </p:spTree>
    <p:extLst>
      <p:ext uri="{BB962C8B-B14F-4D97-AF65-F5344CB8AC3E}">
        <p14:creationId xmlns:p14="http://schemas.microsoft.com/office/powerpoint/2010/main" val="17426069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Titeldia">
    <p:spTree>
      <p:nvGrpSpPr>
        <p:cNvPr id="1" name=""/>
        <p:cNvGrpSpPr/>
        <p:nvPr/>
      </p:nvGrpSpPr>
      <p:grpSpPr>
        <a:xfrm>
          <a:off x="0" y="0"/>
          <a:ext cx="0" cy="0"/>
          <a:chOff x="0" y="0"/>
          <a:chExt cx="0" cy="0"/>
        </a:xfrm>
      </p:grpSpPr>
      <p:sp>
        <p:nvSpPr>
          <p:cNvPr id="5" name="Rechthoek 4">
            <a:extLst>
              <a:ext uri="{FF2B5EF4-FFF2-40B4-BE49-F238E27FC236}">
                <a16:creationId xmlns:a16="http://schemas.microsoft.com/office/drawing/2014/main" id="{558E34DB-EA15-4268-9C08-CE07C5070714}"/>
              </a:ext>
            </a:extLst>
          </p:cNvPr>
          <p:cNvSpPr/>
          <p:nvPr userDrawn="1"/>
        </p:nvSpPr>
        <p:spPr>
          <a:xfrm>
            <a:off x="0" y="5697967"/>
            <a:ext cx="12192000" cy="11653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 name="Titel 1">
            <a:extLst>
              <a:ext uri="{FF2B5EF4-FFF2-40B4-BE49-F238E27FC236}">
                <a16:creationId xmlns:a16="http://schemas.microsoft.com/office/drawing/2014/main" id="{32EE5F8D-7A88-449B-A30D-25BA0FC8D63B}"/>
              </a:ext>
            </a:extLst>
          </p:cNvPr>
          <p:cNvSpPr>
            <a:spLocks noGrp="1"/>
          </p:cNvSpPr>
          <p:nvPr>
            <p:ph type="title" hasCustomPrompt="1"/>
          </p:nvPr>
        </p:nvSpPr>
        <p:spPr>
          <a:xfrm>
            <a:off x="180000" y="5897427"/>
            <a:ext cx="11753577" cy="766424"/>
          </a:xfrm>
        </p:spPr>
        <p:txBody>
          <a:bodyPr anchor="ctr"/>
          <a:lstStyle>
            <a:lvl1pPr>
              <a:defRPr sz="2800" b="1" i="0">
                <a:solidFill>
                  <a:srgbClr val="43505E"/>
                </a:solidFill>
                <a:latin typeface="Futura T" panose="020B0800000000000000" pitchFamily="34" charset="0"/>
                <a:cs typeface="FUTURA MEDIUM" panose="020B0602020204020303" pitchFamily="34" charset="-79"/>
              </a:defRPr>
            </a:lvl1pPr>
          </a:lstStyle>
          <a:p>
            <a:r>
              <a:rPr lang="nl-NL"/>
              <a:t>Titel</a:t>
            </a:r>
          </a:p>
        </p:txBody>
      </p:sp>
      <p:pic>
        <p:nvPicPr>
          <p:cNvPr id="7" name="Afbeelding 6">
            <a:extLst>
              <a:ext uri="{FF2B5EF4-FFF2-40B4-BE49-F238E27FC236}">
                <a16:creationId xmlns:a16="http://schemas.microsoft.com/office/drawing/2014/main" id="{CACF9D19-3C5C-4DA7-B444-E12DF2FD014D}"/>
              </a:ext>
            </a:extLst>
          </p:cNvPr>
          <p:cNvPicPr>
            <a:picLocks noChangeAspect="1"/>
          </p:cNvPicPr>
          <p:nvPr userDrawn="1"/>
        </p:nvPicPr>
        <p:blipFill rotWithShape="1">
          <a:blip r:embed="rId2"/>
          <a:srcRect b="26497"/>
          <a:stretch/>
        </p:blipFill>
        <p:spPr>
          <a:xfrm>
            <a:off x="9840952" y="4653789"/>
            <a:ext cx="1689736" cy="1350365"/>
          </a:xfrm>
          <a:prstGeom prst="rect">
            <a:avLst/>
          </a:prstGeom>
        </p:spPr>
      </p:pic>
    </p:spTree>
    <p:extLst>
      <p:ext uri="{BB962C8B-B14F-4D97-AF65-F5344CB8AC3E}">
        <p14:creationId xmlns:p14="http://schemas.microsoft.com/office/powerpoint/2010/main" val="7570025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Titeldia">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C4DE384F-42C4-F84E-982C-7A4C12B5EE97}"/>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0" y="0"/>
            <a:ext cx="12192000" cy="6858000"/>
          </a:xfrm>
          <a:prstGeom prst="rect">
            <a:avLst/>
          </a:prstGeom>
        </p:spPr>
      </p:pic>
      <p:pic>
        <p:nvPicPr>
          <p:cNvPr id="29" name="Graphic 28">
            <a:extLst>
              <a:ext uri="{FF2B5EF4-FFF2-40B4-BE49-F238E27FC236}">
                <a16:creationId xmlns:a16="http://schemas.microsoft.com/office/drawing/2014/main" id="{EC48FC03-4564-B149-A0C5-3885F0C1E8FC}"/>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358003" y="352680"/>
            <a:ext cx="5957136" cy="2830532"/>
          </a:xfrm>
          <a:prstGeom prst="rect">
            <a:avLst/>
          </a:prstGeom>
          <a:effectLst>
            <a:outerShdw blurRad="431800" dir="3960000" sx="102000" sy="102000" algn="ctr" rotWithShape="0">
              <a:prstClr val="black">
                <a:alpha val="16000"/>
              </a:prstClr>
            </a:outerShdw>
          </a:effectLst>
        </p:spPr>
      </p:pic>
      <p:sp>
        <p:nvSpPr>
          <p:cNvPr id="32" name="Tijdelijke aanduiding voor inhoud 2">
            <a:extLst>
              <a:ext uri="{FF2B5EF4-FFF2-40B4-BE49-F238E27FC236}">
                <a16:creationId xmlns:a16="http://schemas.microsoft.com/office/drawing/2014/main" id="{A0F1E15E-4D36-CC42-92F1-2EE7CCC393CB}"/>
              </a:ext>
            </a:extLst>
          </p:cNvPr>
          <p:cNvSpPr>
            <a:spLocks noGrp="1"/>
          </p:cNvSpPr>
          <p:nvPr>
            <p:ph sz="half" idx="1"/>
          </p:nvPr>
        </p:nvSpPr>
        <p:spPr>
          <a:xfrm>
            <a:off x="474984" y="1157145"/>
            <a:ext cx="5712685" cy="1906951"/>
          </a:xfrm>
        </p:spPr>
        <p:txBody>
          <a:bodyPr>
            <a:normAutofit/>
          </a:bodyPr>
          <a:lstStyle>
            <a:lvl1pPr>
              <a:defRPr sz="1600" b="0" i="0">
                <a:solidFill>
                  <a:schemeClr val="bg1"/>
                </a:solidFill>
                <a:latin typeface="Raleway" panose="020B0503030101060003" pitchFamily="34" charset="77"/>
              </a:defRPr>
            </a:lvl1pPr>
            <a:lvl2pPr>
              <a:defRPr sz="1600" b="0" i="0">
                <a:solidFill>
                  <a:schemeClr val="bg1"/>
                </a:solidFill>
                <a:latin typeface="Raleway" panose="020B0503030101060003" pitchFamily="34" charset="77"/>
              </a:defRPr>
            </a:lvl2pPr>
            <a:lvl3pPr>
              <a:defRPr sz="1600" b="0" i="0">
                <a:solidFill>
                  <a:schemeClr val="bg1"/>
                </a:solidFill>
                <a:latin typeface="Raleway" panose="020B0503030101060003" pitchFamily="34" charset="77"/>
              </a:defRPr>
            </a:lvl3pPr>
            <a:lvl4pPr>
              <a:defRPr sz="1600" b="0" i="0">
                <a:solidFill>
                  <a:schemeClr val="bg1"/>
                </a:solidFill>
                <a:latin typeface="Raleway" panose="020B0503030101060003" pitchFamily="34" charset="77"/>
              </a:defRPr>
            </a:lvl4pPr>
            <a:lvl5pPr>
              <a:defRPr sz="1600" b="0" i="0">
                <a:solidFill>
                  <a:schemeClr val="bg1"/>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33" name="Titel 1">
            <a:extLst>
              <a:ext uri="{FF2B5EF4-FFF2-40B4-BE49-F238E27FC236}">
                <a16:creationId xmlns:a16="http://schemas.microsoft.com/office/drawing/2014/main" id="{6E485A5B-4C2E-1E43-B885-18D0870104B8}"/>
              </a:ext>
            </a:extLst>
          </p:cNvPr>
          <p:cNvSpPr>
            <a:spLocks noGrp="1"/>
          </p:cNvSpPr>
          <p:nvPr>
            <p:ph type="title" hasCustomPrompt="1"/>
          </p:nvPr>
        </p:nvSpPr>
        <p:spPr>
          <a:xfrm>
            <a:off x="474984" y="503417"/>
            <a:ext cx="5712685" cy="653728"/>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spTree>
    <p:extLst>
      <p:ext uri="{BB962C8B-B14F-4D97-AF65-F5344CB8AC3E}">
        <p14:creationId xmlns:p14="http://schemas.microsoft.com/office/powerpoint/2010/main" val="9514068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Titel en object">
    <p:spTree>
      <p:nvGrpSpPr>
        <p:cNvPr id="1" name=""/>
        <p:cNvGrpSpPr/>
        <p:nvPr/>
      </p:nvGrpSpPr>
      <p:grpSpPr>
        <a:xfrm>
          <a:off x="0" y="0"/>
          <a:ext cx="0" cy="0"/>
          <a:chOff x="0" y="0"/>
          <a:chExt cx="0" cy="0"/>
        </a:xfrm>
      </p:grpSpPr>
      <p:pic>
        <p:nvPicPr>
          <p:cNvPr id="8" name="Graphic 7">
            <a:extLst>
              <a:ext uri="{FF2B5EF4-FFF2-40B4-BE49-F238E27FC236}">
                <a16:creationId xmlns:a16="http://schemas.microsoft.com/office/drawing/2014/main" id="{D117F944-4A16-7D4F-9E1F-8A1631E1C17A}"/>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27819" y="147226"/>
            <a:ext cx="11936361" cy="6563547"/>
          </a:xfrm>
          <a:prstGeom prst="rect">
            <a:avLst/>
          </a:prstGeom>
        </p:spPr>
      </p:pic>
      <p:pic>
        <p:nvPicPr>
          <p:cNvPr id="5" name="Afbeelding 4">
            <a:extLst>
              <a:ext uri="{FF2B5EF4-FFF2-40B4-BE49-F238E27FC236}">
                <a16:creationId xmlns:a16="http://schemas.microsoft.com/office/drawing/2014/main" id="{27F0B726-82AC-A54B-94EA-39EA24CFE7A7}"/>
              </a:ext>
            </a:extLst>
          </p:cNvPr>
          <p:cNvPicPr>
            <a:picLocks noChangeAspect="1"/>
          </p:cNvPicPr>
          <p:nvPr userDrawn="1"/>
        </p:nvPicPr>
        <p:blipFill>
          <a:blip r:embed="rId4"/>
          <a:stretch>
            <a:fillRect/>
          </a:stretch>
        </p:blipFill>
        <p:spPr>
          <a:xfrm>
            <a:off x="624595" y="153883"/>
            <a:ext cx="2053177" cy="1615451"/>
          </a:xfrm>
          <a:prstGeom prst="rect">
            <a:avLst/>
          </a:prstGeom>
        </p:spPr>
      </p:pic>
      <p:sp>
        <p:nvSpPr>
          <p:cNvPr id="4" name="Rechthoek 3">
            <a:extLst>
              <a:ext uri="{FF2B5EF4-FFF2-40B4-BE49-F238E27FC236}">
                <a16:creationId xmlns:a16="http://schemas.microsoft.com/office/drawing/2014/main" id="{E333AE09-5D98-524D-BBC0-A6495F811B02}"/>
              </a:ext>
            </a:extLst>
          </p:cNvPr>
          <p:cNvSpPr/>
          <p:nvPr userDrawn="1"/>
        </p:nvSpPr>
        <p:spPr>
          <a:xfrm>
            <a:off x="3048000" y="2551837"/>
            <a:ext cx="6096000" cy="1754326"/>
          </a:xfrm>
          <a:prstGeom prst="rect">
            <a:avLst/>
          </a:prstGeom>
        </p:spPr>
        <p:txBody>
          <a:bodyPr>
            <a:spAutoFit/>
          </a:bodyPr>
          <a:lstStyle/>
          <a:p>
            <a:pPr algn="ctr"/>
            <a:r>
              <a:rPr lang="nl-NL" sz="5400" b="1">
                <a:solidFill>
                  <a:srgbClr val="DA362D"/>
                </a:solidFill>
                <a:latin typeface="Raleway Black" panose="020B0503030101060003" pitchFamily="34" charset="77"/>
              </a:rPr>
              <a:t>Bedankt </a:t>
            </a:r>
          </a:p>
          <a:p>
            <a:pPr algn="ctr"/>
            <a:r>
              <a:rPr lang="nl-NL" sz="5400">
                <a:solidFill>
                  <a:schemeClr val="tx1">
                    <a:lumMod val="75000"/>
                    <a:lumOff val="25000"/>
                  </a:schemeClr>
                </a:solidFill>
                <a:latin typeface="Raleway" panose="020B0503030101060003" pitchFamily="34" charset="0"/>
              </a:rPr>
              <a:t>voor je tijd!</a:t>
            </a:r>
            <a:endParaRPr lang="nl-NL" sz="5400" b="1">
              <a:solidFill>
                <a:schemeClr val="tx1">
                  <a:lumMod val="75000"/>
                  <a:lumOff val="25000"/>
                </a:schemeClr>
              </a:solidFill>
              <a:latin typeface="Raleway" panose="020B0503030101060003" pitchFamily="34" charset="0"/>
            </a:endParaRPr>
          </a:p>
        </p:txBody>
      </p:sp>
    </p:spTree>
    <p:extLst>
      <p:ext uri="{BB962C8B-B14F-4D97-AF65-F5344CB8AC3E}">
        <p14:creationId xmlns:p14="http://schemas.microsoft.com/office/powerpoint/2010/main" val="1580671345"/>
      </p:ext>
    </p:extLst>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Voorbla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7" name="Afbeelding 6">
            <a:extLst>
              <a:ext uri="{FF2B5EF4-FFF2-40B4-BE49-F238E27FC236}">
                <a16:creationId xmlns:a16="http://schemas.microsoft.com/office/drawing/2014/main" id="{A32EC975-57B9-6149-8B84-EC02919AD6C1}"/>
              </a:ext>
            </a:extLst>
          </p:cNvPr>
          <p:cNvPicPr>
            <a:picLocks noChangeAspect="1"/>
          </p:cNvPicPr>
          <p:nvPr userDrawn="1"/>
        </p:nvPicPr>
        <p:blipFill>
          <a:blip r:embed="rId3"/>
          <a:srcRect/>
          <a:stretch/>
        </p:blipFill>
        <p:spPr>
          <a:xfrm>
            <a:off x="7643253" y="478367"/>
            <a:ext cx="3930680" cy="2666767"/>
          </a:xfrm>
          <a:prstGeom prst="rect">
            <a:avLst/>
          </a:prstGeom>
          <a:effectLst>
            <a:outerShdw blurRad="635000" sx="105000" sy="105000" algn="ctr" rotWithShape="0">
              <a:prstClr val="black">
                <a:alpha val="10000"/>
              </a:prstClr>
            </a:outerShdw>
          </a:effectLst>
        </p:spPr>
      </p:pic>
      <p:pic>
        <p:nvPicPr>
          <p:cNvPr id="8" name="Afbeelding 7">
            <a:extLst>
              <a:ext uri="{FF2B5EF4-FFF2-40B4-BE49-F238E27FC236}">
                <a16:creationId xmlns:a16="http://schemas.microsoft.com/office/drawing/2014/main" id="{15F4B2BD-EA68-F340-B75E-6F1FC7F707D8}"/>
              </a:ext>
            </a:extLst>
          </p:cNvPr>
          <p:cNvPicPr>
            <a:picLocks noChangeAspect="1"/>
          </p:cNvPicPr>
          <p:nvPr userDrawn="1"/>
        </p:nvPicPr>
        <p:blipFill>
          <a:blip r:embed="rId4"/>
          <a:stretch>
            <a:fillRect/>
          </a:stretch>
        </p:blipFill>
        <p:spPr>
          <a:xfrm>
            <a:off x="5420702" y="478367"/>
            <a:ext cx="2053177" cy="1615451"/>
          </a:xfrm>
          <a:prstGeom prst="rect">
            <a:avLst/>
          </a:prstGeom>
        </p:spPr>
      </p:pic>
      <p:sp>
        <p:nvSpPr>
          <p:cNvPr id="9" name="Titel 1">
            <a:extLst>
              <a:ext uri="{FF2B5EF4-FFF2-40B4-BE49-F238E27FC236}">
                <a16:creationId xmlns:a16="http://schemas.microsoft.com/office/drawing/2014/main" id="{25433583-CC8D-4F4C-869E-33F74E9BB4AF}"/>
              </a:ext>
            </a:extLst>
          </p:cNvPr>
          <p:cNvSpPr txBox="1">
            <a:spLocks/>
          </p:cNvSpPr>
          <p:nvPr userDrawn="1"/>
        </p:nvSpPr>
        <p:spPr>
          <a:xfrm>
            <a:off x="7710986" y="954766"/>
            <a:ext cx="4341023"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a:solidFill>
                  <a:schemeClr val="bg1"/>
                </a:solidFill>
                <a:latin typeface="Raleway" panose="020B0503030101060003" pitchFamily="34" charset="77"/>
                <a:ea typeface="+mj-ea"/>
                <a:cs typeface="+mj-cs"/>
              </a:defRPr>
            </a:lvl1pPr>
          </a:lstStyle>
          <a:p>
            <a:r>
              <a:rPr lang="nl-NL" sz="3200" b="1" i="0">
                <a:solidFill>
                  <a:srgbClr val="D5291D"/>
                </a:solidFill>
                <a:latin typeface="Futura T" panose="020B0800000000000000" pitchFamily="34" charset="0"/>
                <a:ea typeface="Open Sans Extrabold" charset="0"/>
                <a:cs typeface="Futura" panose="020B0602020204020303" pitchFamily="34" charset="-79"/>
              </a:rPr>
              <a:t>TOOLBOXMEETING</a:t>
            </a:r>
            <a:endParaRPr lang="nl-NL" sz="3000" b="1" i="0">
              <a:solidFill>
                <a:srgbClr val="C02A22"/>
              </a:solidFill>
              <a:latin typeface="Futura T" panose="020B0800000000000000" pitchFamily="34" charset="0"/>
              <a:cs typeface="Futura" panose="020B0602020204020303" pitchFamily="34" charset="-79"/>
            </a:endParaRPr>
          </a:p>
        </p:txBody>
      </p:sp>
      <p:sp>
        <p:nvSpPr>
          <p:cNvPr id="12" name="Titel 1">
            <a:extLst>
              <a:ext uri="{FF2B5EF4-FFF2-40B4-BE49-F238E27FC236}">
                <a16:creationId xmlns:a16="http://schemas.microsoft.com/office/drawing/2014/main" id="{9964709A-5EB1-CF49-ACCA-4EB22D8F9770}"/>
              </a:ext>
            </a:extLst>
          </p:cNvPr>
          <p:cNvSpPr>
            <a:spLocks noGrp="1"/>
          </p:cNvSpPr>
          <p:nvPr>
            <p:ph type="title" hasCustomPrompt="1"/>
          </p:nvPr>
        </p:nvSpPr>
        <p:spPr>
          <a:xfrm>
            <a:off x="7713074" y="1869424"/>
            <a:ext cx="3791037" cy="821809"/>
          </a:xfrm>
        </p:spPr>
        <p:txBody>
          <a:bodyPr anchor="t"/>
          <a:lstStyle>
            <a:lvl1pPr>
              <a:defRPr sz="3200" b="1" i="0">
                <a:solidFill>
                  <a:srgbClr val="313131"/>
                </a:solidFill>
                <a:latin typeface="Raleway" panose="020B0503030101060003" pitchFamily="34" charset="77"/>
              </a:defRPr>
            </a:lvl1pPr>
          </a:lstStyle>
          <a:p>
            <a:r>
              <a:rPr lang="nl-NL"/>
              <a:t>TITEL</a:t>
            </a:r>
          </a:p>
        </p:txBody>
      </p:sp>
    </p:spTree>
    <p:extLst>
      <p:ext uri="{BB962C8B-B14F-4D97-AF65-F5344CB8AC3E}">
        <p14:creationId xmlns:p14="http://schemas.microsoft.com/office/powerpoint/2010/main" val="41148509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6_Titeldia">
    <p:spTree>
      <p:nvGrpSpPr>
        <p:cNvPr id="1" name=""/>
        <p:cNvGrpSpPr/>
        <p:nvPr/>
      </p:nvGrpSpPr>
      <p:grpSpPr>
        <a:xfrm>
          <a:off x="0" y="0"/>
          <a:ext cx="0" cy="0"/>
          <a:chOff x="0" y="0"/>
          <a:chExt cx="0" cy="0"/>
        </a:xfrm>
      </p:grpSpPr>
      <p:pic>
        <p:nvPicPr>
          <p:cNvPr id="27" name="Graphic 26">
            <a:extLst>
              <a:ext uri="{FF2B5EF4-FFF2-40B4-BE49-F238E27FC236}">
                <a16:creationId xmlns:a16="http://schemas.microsoft.com/office/drawing/2014/main" id="{A0D9C9EB-EB41-1E45-830C-149AB32F098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80000" y="203553"/>
            <a:ext cx="11832000" cy="1152478"/>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11463042" cy="766424"/>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77808" y="1546615"/>
            <a:ext cx="11832000" cy="5137242"/>
          </a:xfrm>
          <a:prstGeom prst="rect">
            <a:avLst/>
          </a:prstGeom>
        </p:spPr>
      </p:pic>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6" y="1732611"/>
            <a:ext cx="11438624" cy="4771246"/>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Tree>
    <p:extLst>
      <p:ext uri="{BB962C8B-B14F-4D97-AF65-F5344CB8AC3E}">
        <p14:creationId xmlns:p14="http://schemas.microsoft.com/office/powerpoint/2010/main" val="3898611675"/>
      </p:ext>
    </p:extLst>
  </p:cSld>
  <p:clrMapOvr>
    <a:masterClrMapping/>
  </p:clrMapOvr>
  <p:transition spd="slow">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7_Titeldia">
    <p:spTree>
      <p:nvGrpSpPr>
        <p:cNvPr id="1" name=""/>
        <p:cNvGrpSpPr/>
        <p:nvPr/>
      </p:nvGrpSpPr>
      <p:grpSpPr>
        <a:xfrm>
          <a:off x="0" y="0"/>
          <a:ext cx="0" cy="0"/>
          <a:chOff x="0" y="0"/>
          <a:chExt cx="0" cy="0"/>
        </a:xfrm>
      </p:grpSpPr>
      <p:pic>
        <p:nvPicPr>
          <p:cNvPr id="27" name="Graphic 26">
            <a:extLst>
              <a:ext uri="{FF2B5EF4-FFF2-40B4-BE49-F238E27FC236}">
                <a16:creationId xmlns:a16="http://schemas.microsoft.com/office/drawing/2014/main" id="{A0D9C9EB-EB41-1E45-830C-149AB32F098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80000" y="203553"/>
            <a:ext cx="11832000" cy="1152478"/>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11463042" cy="766424"/>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77808" y="1546615"/>
            <a:ext cx="11832000" cy="5137242"/>
          </a:xfrm>
          <a:prstGeom prst="rect">
            <a:avLst/>
          </a:prstGeom>
        </p:spPr>
      </p:pic>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6" y="1732611"/>
            <a:ext cx="11438624" cy="4771246"/>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6" name="Rechthoek 5">
            <a:extLst>
              <a:ext uri="{FF2B5EF4-FFF2-40B4-BE49-F238E27FC236}">
                <a16:creationId xmlns:a16="http://schemas.microsoft.com/office/drawing/2014/main" id="{051FF35C-A20A-1240-8CEA-767C6E2344BB}"/>
              </a:ext>
            </a:extLst>
          </p:cNvPr>
          <p:cNvSpPr/>
          <p:nvPr userDrawn="1"/>
        </p:nvSpPr>
        <p:spPr>
          <a:xfrm>
            <a:off x="-282530" y="-184831"/>
            <a:ext cx="180000" cy="180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1690771460"/>
      </p:ext>
    </p:extLst>
  </p:cSld>
  <p:clrMapOvr>
    <a:masterClrMapping/>
  </p:clrMapOvr>
  <p:transition spd="slow">
    <p:push dir="u"/>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8_Titeldia">
    <p:spTree>
      <p:nvGrpSpPr>
        <p:cNvPr id="1" name=""/>
        <p:cNvGrpSpPr/>
        <p:nvPr/>
      </p:nvGrpSpPr>
      <p:grpSpPr>
        <a:xfrm>
          <a:off x="0" y="0"/>
          <a:ext cx="0" cy="0"/>
          <a:chOff x="0" y="0"/>
          <a:chExt cx="0" cy="0"/>
        </a:xfrm>
      </p:grpSpPr>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77809" y="203553"/>
            <a:ext cx="8363608" cy="6480304"/>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7995143" cy="766424"/>
          </a:xfrm>
        </p:spPr>
        <p:txBody>
          <a:bodyPr anchor="ctr"/>
          <a:lstStyle>
            <a:lvl1pPr>
              <a:defRPr sz="2800" b="1" i="0">
                <a:solidFill>
                  <a:srgbClr val="43505E"/>
                </a:solidFill>
                <a:latin typeface="Futura T" panose="020B0800000000000000" pitchFamily="34" charset="0"/>
                <a:cs typeface="FUTURA MEDIUM" panose="020B0602020204020303" pitchFamily="34" charset="-79"/>
              </a:defRPr>
            </a:lvl1pPr>
          </a:lstStyle>
          <a:p>
            <a:r>
              <a:rPr lang="nl-NL"/>
              <a:t>Titel</a:t>
            </a:r>
          </a:p>
        </p:txBody>
      </p:sp>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7" y="1363331"/>
            <a:ext cx="7983984" cy="5127645"/>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ekstvak 3">
            <a:extLst>
              <a:ext uri="{FF2B5EF4-FFF2-40B4-BE49-F238E27FC236}">
                <a16:creationId xmlns:a16="http://schemas.microsoft.com/office/drawing/2014/main" id="{1AC5133E-85FD-6941-95EE-B7581D2374CC}"/>
              </a:ext>
            </a:extLst>
          </p:cNvPr>
          <p:cNvSpPr txBox="1"/>
          <p:nvPr userDrawn="1"/>
        </p:nvSpPr>
        <p:spPr>
          <a:xfrm>
            <a:off x="9177921" y="3254073"/>
            <a:ext cx="2377574" cy="369332"/>
          </a:xfrm>
          <a:prstGeom prst="rect">
            <a:avLst/>
          </a:prstGeom>
          <a:noFill/>
        </p:spPr>
        <p:txBody>
          <a:bodyPr wrap="none" rtlCol="0">
            <a:spAutoFit/>
          </a:bodyPr>
          <a:lstStyle/>
          <a:p>
            <a:r>
              <a:rPr lang="nl-NL">
                <a:latin typeface="Futura T" panose="020B0800000000000000" pitchFamily="34" charset="0"/>
              </a:rPr>
              <a:t>Afbeelding plaatsen</a:t>
            </a:r>
          </a:p>
        </p:txBody>
      </p:sp>
    </p:spTree>
    <p:extLst>
      <p:ext uri="{BB962C8B-B14F-4D97-AF65-F5344CB8AC3E}">
        <p14:creationId xmlns:p14="http://schemas.microsoft.com/office/powerpoint/2010/main" val="2701338715"/>
      </p:ext>
    </p:extLst>
  </p:cSld>
  <p:clrMapOvr>
    <a:masterClrMapping/>
  </p:clrMapOvr>
  <p:transition spd="slow">
    <p:push dir="u"/>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Aangepaste indeling">
    <p:spTree>
      <p:nvGrpSpPr>
        <p:cNvPr id="1" name=""/>
        <p:cNvGrpSpPr/>
        <p:nvPr/>
      </p:nvGrpSpPr>
      <p:grpSpPr>
        <a:xfrm>
          <a:off x="0" y="0"/>
          <a:ext cx="0" cy="0"/>
          <a:chOff x="0" y="0"/>
          <a:chExt cx="0" cy="0"/>
        </a:xfrm>
      </p:grpSpPr>
      <p:grpSp>
        <p:nvGrpSpPr>
          <p:cNvPr id="3" name="Groep 2">
            <a:extLst>
              <a:ext uri="{FF2B5EF4-FFF2-40B4-BE49-F238E27FC236}">
                <a16:creationId xmlns:a16="http://schemas.microsoft.com/office/drawing/2014/main" id="{B7898363-C489-924B-B544-1C65EB8FC379}"/>
              </a:ext>
            </a:extLst>
          </p:cNvPr>
          <p:cNvGrpSpPr/>
          <p:nvPr userDrawn="1"/>
        </p:nvGrpSpPr>
        <p:grpSpPr>
          <a:xfrm>
            <a:off x="251326" y="358419"/>
            <a:ext cx="1394135" cy="2401405"/>
            <a:chOff x="10797865" y="156784"/>
            <a:chExt cx="1394135" cy="2401405"/>
          </a:xfrm>
        </p:grpSpPr>
        <p:pic>
          <p:nvPicPr>
            <p:cNvPr id="4" name="Afbeelding 61">
              <a:extLst>
                <a:ext uri="{FF2B5EF4-FFF2-40B4-BE49-F238E27FC236}">
                  <a16:creationId xmlns:a16="http://schemas.microsoft.com/office/drawing/2014/main" id="{5971657D-C9C6-184E-B7A0-3586330EA01F}"/>
                </a:ext>
              </a:extLst>
            </p:cNvPr>
            <p:cNvPicPr>
              <a:picLocks noChangeAspect="1"/>
            </p:cNvPicPr>
            <p:nvPr/>
          </p:nvPicPr>
          <p:blipFill>
            <a:blip r:embed="rId2">
              <a:extLst>
                <a:ext uri="{96DAC541-7B7A-43D3-8B79-37D633B846F1}">
                  <asvg:svgBlip xmlns:asvg="http://schemas.microsoft.com/office/drawing/2016/SVG/main" r:embed="rId3"/>
                </a:ext>
              </a:extLst>
            </a:blip>
            <a:srcRect/>
            <a:stretch/>
          </p:blipFill>
          <p:spPr>
            <a:xfrm>
              <a:off x="10797865" y="156784"/>
              <a:ext cx="1394135" cy="304654"/>
            </a:xfrm>
            <a:prstGeom prst="rect">
              <a:avLst/>
            </a:prstGeom>
          </p:spPr>
        </p:pic>
        <p:sp>
          <p:nvSpPr>
            <p:cNvPr id="5" name="Tekstvak 4">
              <a:extLst>
                <a:ext uri="{FF2B5EF4-FFF2-40B4-BE49-F238E27FC236}">
                  <a16:creationId xmlns:a16="http://schemas.microsoft.com/office/drawing/2014/main" id="{D0394D6A-C276-2B41-B286-3ACB1DBA51FC}"/>
                </a:ext>
              </a:extLst>
            </p:cNvPr>
            <p:cNvSpPr txBox="1"/>
            <p:nvPr/>
          </p:nvSpPr>
          <p:spPr>
            <a:xfrm>
              <a:off x="10871859" y="185396"/>
              <a:ext cx="1320139" cy="246221"/>
            </a:xfrm>
            <a:prstGeom prst="rect">
              <a:avLst/>
            </a:prstGeom>
            <a:noFill/>
          </p:spPr>
          <p:txBody>
            <a:bodyPr wrap="square" rtlCol="0">
              <a:spAutoFit/>
            </a:bodyPr>
            <a:lstStyle/>
            <a:p>
              <a:r>
                <a:rPr lang="nl-NL" sz="1000" b="1">
                  <a:solidFill>
                    <a:srgbClr val="43505E"/>
                  </a:solidFill>
                  <a:latin typeface="Raleway" panose="020B0503030101060003"/>
                </a:rPr>
                <a:t>Lichaam</a:t>
              </a:r>
            </a:p>
          </p:txBody>
        </p:sp>
        <p:pic>
          <p:nvPicPr>
            <p:cNvPr id="6" name="Afbeelding 61">
              <a:extLst>
                <a:ext uri="{FF2B5EF4-FFF2-40B4-BE49-F238E27FC236}">
                  <a16:creationId xmlns:a16="http://schemas.microsoft.com/office/drawing/2014/main" id="{6B283615-B675-D94F-A4B1-B08FCC0E5578}"/>
                </a:ext>
              </a:extLst>
            </p:cNvPr>
            <p:cNvPicPr>
              <a:picLocks noChangeAspect="1"/>
            </p:cNvPicPr>
            <p:nvPr/>
          </p:nvPicPr>
          <p:blipFill>
            <a:blip r:embed="rId2">
              <a:extLst>
                <a:ext uri="{96DAC541-7B7A-43D3-8B79-37D633B846F1}">
                  <asvg:svgBlip xmlns:asvg="http://schemas.microsoft.com/office/drawing/2016/SVG/main" r:embed="rId3"/>
                </a:ext>
              </a:extLst>
            </a:blip>
            <a:srcRect/>
            <a:stretch/>
          </p:blipFill>
          <p:spPr>
            <a:xfrm>
              <a:off x="10797865" y="507659"/>
              <a:ext cx="1394135" cy="304654"/>
            </a:xfrm>
            <a:prstGeom prst="rect">
              <a:avLst/>
            </a:prstGeom>
          </p:spPr>
        </p:pic>
        <p:sp>
          <p:nvSpPr>
            <p:cNvPr id="7" name="Tekstvak 6">
              <a:extLst>
                <a:ext uri="{FF2B5EF4-FFF2-40B4-BE49-F238E27FC236}">
                  <a16:creationId xmlns:a16="http://schemas.microsoft.com/office/drawing/2014/main" id="{D165F6B5-5EE0-BF48-882F-C26E071592E1}"/>
                </a:ext>
              </a:extLst>
            </p:cNvPr>
            <p:cNvSpPr txBox="1"/>
            <p:nvPr/>
          </p:nvSpPr>
          <p:spPr>
            <a:xfrm>
              <a:off x="10871859" y="534571"/>
              <a:ext cx="1320139" cy="246221"/>
            </a:xfrm>
            <a:prstGeom prst="rect">
              <a:avLst/>
            </a:prstGeom>
            <a:noFill/>
          </p:spPr>
          <p:txBody>
            <a:bodyPr wrap="square" rtlCol="0">
              <a:spAutoFit/>
            </a:bodyPr>
            <a:lstStyle/>
            <a:p>
              <a:r>
                <a:rPr lang="nl-NL" sz="1000" b="1">
                  <a:solidFill>
                    <a:srgbClr val="43505E"/>
                  </a:solidFill>
                  <a:latin typeface="Raleway" panose="020B0503030101060003"/>
                </a:rPr>
                <a:t>Handen</a:t>
              </a:r>
            </a:p>
          </p:txBody>
        </p:sp>
        <p:pic>
          <p:nvPicPr>
            <p:cNvPr id="8" name="Afbeelding 59">
              <a:extLst>
                <a:ext uri="{FF2B5EF4-FFF2-40B4-BE49-F238E27FC236}">
                  <a16:creationId xmlns:a16="http://schemas.microsoft.com/office/drawing/2014/main" id="{8E95E01E-7D36-B646-8BE1-18F001B0F4BB}"/>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856834"/>
              <a:ext cx="1394133" cy="304654"/>
            </a:xfrm>
            <a:prstGeom prst="rect">
              <a:avLst/>
            </a:prstGeom>
          </p:spPr>
        </p:pic>
        <p:sp>
          <p:nvSpPr>
            <p:cNvPr id="9" name="Tekstvak 8">
              <a:extLst>
                <a:ext uri="{FF2B5EF4-FFF2-40B4-BE49-F238E27FC236}">
                  <a16:creationId xmlns:a16="http://schemas.microsoft.com/office/drawing/2014/main" id="{4F247AF6-8B9D-FE4D-AC78-694EE2706A73}"/>
                </a:ext>
              </a:extLst>
            </p:cNvPr>
            <p:cNvSpPr txBox="1"/>
            <p:nvPr/>
          </p:nvSpPr>
          <p:spPr>
            <a:xfrm>
              <a:off x="10871859" y="883746"/>
              <a:ext cx="1320139" cy="246221"/>
            </a:xfrm>
            <a:prstGeom prst="rect">
              <a:avLst/>
            </a:prstGeom>
            <a:noFill/>
          </p:spPr>
          <p:txBody>
            <a:bodyPr wrap="square" rtlCol="0">
              <a:spAutoFit/>
            </a:bodyPr>
            <a:lstStyle/>
            <a:p>
              <a:r>
                <a:rPr lang="nl-NL" sz="1000" b="1">
                  <a:solidFill>
                    <a:srgbClr val="43505E"/>
                  </a:solidFill>
                  <a:latin typeface="Raleway" panose="020B0503030101060003"/>
                </a:rPr>
                <a:t>Onderkoeling</a:t>
              </a:r>
            </a:p>
          </p:txBody>
        </p:sp>
        <p:pic>
          <p:nvPicPr>
            <p:cNvPr id="10" name="Afbeelding 57">
              <a:extLst>
                <a:ext uri="{FF2B5EF4-FFF2-40B4-BE49-F238E27FC236}">
                  <a16:creationId xmlns:a16="http://schemas.microsoft.com/office/drawing/2014/main" id="{1D9C6A38-CFBE-7040-BC08-608B8C8414ED}"/>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206009"/>
              <a:ext cx="1394133" cy="304654"/>
            </a:xfrm>
            <a:prstGeom prst="rect">
              <a:avLst/>
            </a:prstGeom>
          </p:spPr>
        </p:pic>
        <p:sp>
          <p:nvSpPr>
            <p:cNvPr id="11" name="Tekstvak 10">
              <a:extLst>
                <a:ext uri="{FF2B5EF4-FFF2-40B4-BE49-F238E27FC236}">
                  <a16:creationId xmlns:a16="http://schemas.microsoft.com/office/drawing/2014/main" id="{4D41CE30-7E39-2A47-8F5F-00E470CEC34F}"/>
                </a:ext>
              </a:extLst>
            </p:cNvPr>
            <p:cNvSpPr txBox="1"/>
            <p:nvPr/>
          </p:nvSpPr>
          <p:spPr>
            <a:xfrm>
              <a:off x="10871859" y="1232921"/>
              <a:ext cx="1320139" cy="246221"/>
            </a:xfrm>
            <a:prstGeom prst="rect">
              <a:avLst/>
            </a:prstGeom>
            <a:noFill/>
          </p:spPr>
          <p:txBody>
            <a:bodyPr wrap="square" rtlCol="0">
              <a:spAutoFit/>
            </a:bodyPr>
            <a:lstStyle/>
            <a:p>
              <a:r>
                <a:rPr lang="nl-NL" sz="1000" b="1">
                  <a:solidFill>
                    <a:srgbClr val="43505E"/>
                  </a:solidFill>
                  <a:latin typeface="Raleway" panose="020B0503030101060003"/>
                </a:rPr>
                <a:t>Uitglijdgevaar</a:t>
              </a:r>
            </a:p>
          </p:txBody>
        </p:sp>
        <p:pic>
          <p:nvPicPr>
            <p:cNvPr id="12" name="Afbeelding 55">
              <a:extLst>
                <a:ext uri="{FF2B5EF4-FFF2-40B4-BE49-F238E27FC236}">
                  <a16:creationId xmlns:a16="http://schemas.microsoft.com/office/drawing/2014/main" id="{DDF82943-2590-9143-BA08-52D9B5CE0594}"/>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555184"/>
              <a:ext cx="1394133" cy="304654"/>
            </a:xfrm>
            <a:prstGeom prst="rect">
              <a:avLst/>
            </a:prstGeom>
          </p:spPr>
        </p:pic>
        <p:sp>
          <p:nvSpPr>
            <p:cNvPr id="13" name="Tekstvak 12">
              <a:extLst>
                <a:ext uri="{FF2B5EF4-FFF2-40B4-BE49-F238E27FC236}">
                  <a16:creationId xmlns:a16="http://schemas.microsoft.com/office/drawing/2014/main" id="{DFC7F2A4-33AB-7141-A320-61038229FF5F}"/>
                </a:ext>
              </a:extLst>
            </p:cNvPr>
            <p:cNvSpPr txBox="1"/>
            <p:nvPr/>
          </p:nvSpPr>
          <p:spPr>
            <a:xfrm>
              <a:off x="10871859" y="1582096"/>
              <a:ext cx="1320139" cy="246221"/>
            </a:xfrm>
            <a:prstGeom prst="rect">
              <a:avLst/>
            </a:prstGeom>
            <a:noFill/>
          </p:spPr>
          <p:txBody>
            <a:bodyPr wrap="square" rtlCol="0">
              <a:spAutoFit/>
            </a:bodyPr>
            <a:lstStyle/>
            <a:p>
              <a:r>
                <a:rPr lang="nl-NL" sz="1000" b="1">
                  <a:solidFill>
                    <a:srgbClr val="43505E"/>
                  </a:solidFill>
                  <a:latin typeface="Raleway" panose="020B0503030101060003"/>
                </a:rPr>
                <a:t>Onderweg</a:t>
              </a:r>
            </a:p>
          </p:txBody>
        </p:sp>
        <p:pic>
          <p:nvPicPr>
            <p:cNvPr id="14" name="Afbeelding 53">
              <a:extLst>
                <a:ext uri="{FF2B5EF4-FFF2-40B4-BE49-F238E27FC236}">
                  <a16:creationId xmlns:a16="http://schemas.microsoft.com/office/drawing/2014/main" id="{6C992B0B-E48D-9F4B-ADA5-2B4BE60689CC}"/>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904359"/>
              <a:ext cx="1394133" cy="304654"/>
            </a:xfrm>
            <a:prstGeom prst="rect">
              <a:avLst/>
            </a:prstGeom>
          </p:spPr>
        </p:pic>
        <p:sp>
          <p:nvSpPr>
            <p:cNvPr id="15" name="Tekstvak 14">
              <a:extLst>
                <a:ext uri="{FF2B5EF4-FFF2-40B4-BE49-F238E27FC236}">
                  <a16:creationId xmlns:a16="http://schemas.microsoft.com/office/drawing/2014/main" id="{5CA4B186-CE71-4344-869C-4ED7ADE3C2CC}"/>
                </a:ext>
              </a:extLst>
            </p:cNvPr>
            <p:cNvSpPr txBox="1"/>
            <p:nvPr/>
          </p:nvSpPr>
          <p:spPr>
            <a:xfrm>
              <a:off x="10871859" y="1931271"/>
              <a:ext cx="1320139" cy="246221"/>
            </a:xfrm>
            <a:prstGeom prst="rect">
              <a:avLst/>
            </a:prstGeom>
            <a:noFill/>
          </p:spPr>
          <p:txBody>
            <a:bodyPr wrap="square" rtlCol="0">
              <a:spAutoFit/>
            </a:bodyPr>
            <a:lstStyle/>
            <a:p>
              <a:r>
                <a:rPr lang="nl-NL" sz="1000" b="1">
                  <a:solidFill>
                    <a:srgbClr val="43505E"/>
                  </a:solidFill>
                  <a:latin typeface="Raleway" panose="020B0503030101060003"/>
                </a:rPr>
                <a:t>Materiaal</a:t>
              </a:r>
            </a:p>
          </p:txBody>
        </p:sp>
        <p:pic>
          <p:nvPicPr>
            <p:cNvPr id="16" name="Afbeelding 51">
              <a:extLst>
                <a:ext uri="{FF2B5EF4-FFF2-40B4-BE49-F238E27FC236}">
                  <a16:creationId xmlns:a16="http://schemas.microsoft.com/office/drawing/2014/main" id="{19B5DB68-AA82-254D-9724-FC72F2CF6A78}"/>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2253535"/>
              <a:ext cx="1394133" cy="304654"/>
            </a:xfrm>
            <a:prstGeom prst="rect">
              <a:avLst/>
            </a:prstGeom>
          </p:spPr>
        </p:pic>
        <p:sp>
          <p:nvSpPr>
            <p:cNvPr id="17" name="Tekstvak 16">
              <a:extLst>
                <a:ext uri="{FF2B5EF4-FFF2-40B4-BE49-F238E27FC236}">
                  <a16:creationId xmlns:a16="http://schemas.microsoft.com/office/drawing/2014/main" id="{4EA50419-8F72-C549-822C-F334E1B9CCE6}"/>
                </a:ext>
              </a:extLst>
            </p:cNvPr>
            <p:cNvSpPr txBox="1"/>
            <p:nvPr/>
          </p:nvSpPr>
          <p:spPr>
            <a:xfrm>
              <a:off x="10871859" y="2280447"/>
              <a:ext cx="1320139" cy="246221"/>
            </a:xfrm>
            <a:prstGeom prst="rect">
              <a:avLst/>
            </a:prstGeom>
            <a:noFill/>
          </p:spPr>
          <p:txBody>
            <a:bodyPr wrap="square" rtlCol="0">
              <a:spAutoFit/>
            </a:bodyPr>
            <a:lstStyle/>
            <a:p>
              <a:r>
                <a:rPr lang="nl-NL" sz="1000" b="1">
                  <a:solidFill>
                    <a:srgbClr val="43505E"/>
                  </a:solidFill>
                  <a:latin typeface="Raleway" panose="020B0503030101060003"/>
                </a:rPr>
                <a:t>Tips &amp; tricks</a:t>
              </a:r>
            </a:p>
          </p:txBody>
        </p:sp>
      </p:grpSp>
      <p:grpSp>
        <p:nvGrpSpPr>
          <p:cNvPr id="18" name="Groep 17">
            <a:extLst>
              <a:ext uri="{FF2B5EF4-FFF2-40B4-BE49-F238E27FC236}">
                <a16:creationId xmlns:a16="http://schemas.microsoft.com/office/drawing/2014/main" id="{31DDAA45-BE3E-2443-A542-4DFFC1E11653}"/>
              </a:ext>
            </a:extLst>
          </p:cNvPr>
          <p:cNvGrpSpPr/>
          <p:nvPr userDrawn="1"/>
        </p:nvGrpSpPr>
        <p:grpSpPr>
          <a:xfrm>
            <a:off x="1770742" y="358419"/>
            <a:ext cx="1394135" cy="2401405"/>
            <a:chOff x="10797865" y="156784"/>
            <a:chExt cx="1394135" cy="2401405"/>
          </a:xfrm>
        </p:grpSpPr>
        <p:pic>
          <p:nvPicPr>
            <p:cNvPr id="19" name="Afbeelding 61">
              <a:extLst>
                <a:ext uri="{FF2B5EF4-FFF2-40B4-BE49-F238E27FC236}">
                  <a16:creationId xmlns:a16="http://schemas.microsoft.com/office/drawing/2014/main" id="{10CF7A8A-94C7-1344-BB06-F075F8024455}"/>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10797865" y="156784"/>
              <a:ext cx="1394135" cy="304654"/>
            </a:xfrm>
            <a:prstGeom prst="rect">
              <a:avLst/>
            </a:prstGeom>
          </p:spPr>
        </p:pic>
        <p:sp>
          <p:nvSpPr>
            <p:cNvPr id="20" name="Tekstvak 19">
              <a:extLst>
                <a:ext uri="{FF2B5EF4-FFF2-40B4-BE49-F238E27FC236}">
                  <a16:creationId xmlns:a16="http://schemas.microsoft.com/office/drawing/2014/main" id="{C2FB1790-43CF-7E45-8DDE-876149F832D7}"/>
                </a:ext>
              </a:extLst>
            </p:cNvPr>
            <p:cNvSpPr txBox="1"/>
            <p:nvPr/>
          </p:nvSpPr>
          <p:spPr>
            <a:xfrm>
              <a:off x="10871859" y="185396"/>
              <a:ext cx="1320139" cy="246221"/>
            </a:xfrm>
            <a:prstGeom prst="rect">
              <a:avLst/>
            </a:prstGeom>
            <a:noFill/>
          </p:spPr>
          <p:txBody>
            <a:bodyPr wrap="square" rtlCol="0">
              <a:spAutoFit/>
            </a:bodyPr>
            <a:lstStyle/>
            <a:p>
              <a:r>
                <a:rPr lang="nl-NL" sz="1000" b="1">
                  <a:solidFill>
                    <a:schemeClr val="bg1"/>
                  </a:solidFill>
                  <a:latin typeface="Raleway" panose="020B0503030101060003"/>
                </a:rPr>
                <a:t>Lichaam</a:t>
              </a:r>
            </a:p>
          </p:txBody>
        </p:sp>
        <p:pic>
          <p:nvPicPr>
            <p:cNvPr id="21" name="Afbeelding 61">
              <a:extLst>
                <a:ext uri="{FF2B5EF4-FFF2-40B4-BE49-F238E27FC236}">
                  <a16:creationId xmlns:a16="http://schemas.microsoft.com/office/drawing/2014/main" id="{B74CE92A-AF38-314A-BF70-36E096CC1C97}"/>
                </a:ext>
              </a:extLst>
            </p:cNvPr>
            <p:cNvPicPr>
              <a:picLocks noChangeAspect="1"/>
            </p:cNvPicPr>
            <p:nvPr/>
          </p:nvPicPr>
          <p:blipFill>
            <a:blip r:embed="rId2">
              <a:extLst>
                <a:ext uri="{96DAC541-7B7A-43D3-8B79-37D633B846F1}">
                  <asvg:svgBlip xmlns:asvg="http://schemas.microsoft.com/office/drawing/2016/SVG/main" r:embed="rId3"/>
                </a:ext>
              </a:extLst>
            </a:blip>
            <a:srcRect/>
            <a:stretch/>
          </p:blipFill>
          <p:spPr>
            <a:xfrm>
              <a:off x="10797865" y="507659"/>
              <a:ext cx="1394135" cy="304654"/>
            </a:xfrm>
            <a:prstGeom prst="rect">
              <a:avLst/>
            </a:prstGeom>
          </p:spPr>
        </p:pic>
        <p:sp>
          <p:nvSpPr>
            <p:cNvPr id="22" name="Tekstvak 21">
              <a:extLst>
                <a:ext uri="{FF2B5EF4-FFF2-40B4-BE49-F238E27FC236}">
                  <a16:creationId xmlns:a16="http://schemas.microsoft.com/office/drawing/2014/main" id="{4243A8A8-0956-224F-8815-EF9DA08E7503}"/>
                </a:ext>
              </a:extLst>
            </p:cNvPr>
            <p:cNvSpPr txBox="1"/>
            <p:nvPr/>
          </p:nvSpPr>
          <p:spPr>
            <a:xfrm>
              <a:off x="10871859" y="534571"/>
              <a:ext cx="1320139" cy="246221"/>
            </a:xfrm>
            <a:prstGeom prst="rect">
              <a:avLst/>
            </a:prstGeom>
            <a:noFill/>
          </p:spPr>
          <p:txBody>
            <a:bodyPr wrap="square" rtlCol="0">
              <a:spAutoFit/>
            </a:bodyPr>
            <a:lstStyle/>
            <a:p>
              <a:r>
                <a:rPr lang="nl-NL" sz="1000" b="1">
                  <a:solidFill>
                    <a:srgbClr val="43505E"/>
                  </a:solidFill>
                  <a:latin typeface="Raleway" panose="020B0503030101060003"/>
                </a:rPr>
                <a:t>Handen</a:t>
              </a:r>
            </a:p>
          </p:txBody>
        </p:sp>
        <p:pic>
          <p:nvPicPr>
            <p:cNvPr id="23" name="Afbeelding 59">
              <a:extLst>
                <a:ext uri="{FF2B5EF4-FFF2-40B4-BE49-F238E27FC236}">
                  <a16:creationId xmlns:a16="http://schemas.microsoft.com/office/drawing/2014/main" id="{ACEF2B88-0CA1-D544-98F9-F5DD492D9247}"/>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856834"/>
              <a:ext cx="1394133" cy="304654"/>
            </a:xfrm>
            <a:prstGeom prst="rect">
              <a:avLst/>
            </a:prstGeom>
          </p:spPr>
        </p:pic>
        <p:sp>
          <p:nvSpPr>
            <p:cNvPr id="24" name="Tekstvak 23">
              <a:extLst>
                <a:ext uri="{FF2B5EF4-FFF2-40B4-BE49-F238E27FC236}">
                  <a16:creationId xmlns:a16="http://schemas.microsoft.com/office/drawing/2014/main" id="{9F4CC002-AB97-FD47-9F40-976B10D52F0B}"/>
                </a:ext>
              </a:extLst>
            </p:cNvPr>
            <p:cNvSpPr txBox="1"/>
            <p:nvPr/>
          </p:nvSpPr>
          <p:spPr>
            <a:xfrm>
              <a:off x="10871859" y="883746"/>
              <a:ext cx="1320139" cy="246221"/>
            </a:xfrm>
            <a:prstGeom prst="rect">
              <a:avLst/>
            </a:prstGeom>
            <a:noFill/>
          </p:spPr>
          <p:txBody>
            <a:bodyPr wrap="square" rtlCol="0">
              <a:spAutoFit/>
            </a:bodyPr>
            <a:lstStyle/>
            <a:p>
              <a:r>
                <a:rPr lang="nl-NL" sz="1000" b="1">
                  <a:solidFill>
                    <a:srgbClr val="43505E"/>
                  </a:solidFill>
                  <a:latin typeface="Raleway" panose="020B0503030101060003"/>
                </a:rPr>
                <a:t>Onderkoeling</a:t>
              </a:r>
            </a:p>
          </p:txBody>
        </p:sp>
        <p:pic>
          <p:nvPicPr>
            <p:cNvPr id="25" name="Afbeelding 57">
              <a:extLst>
                <a:ext uri="{FF2B5EF4-FFF2-40B4-BE49-F238E27FC236}">
                  <a16:creationId xmlns:a16="http://schemas.microsoft.com/office/drawing/2014/main" id="{C202F3FE-77B2-C044-AA24-1177CD568B2B}"/>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206009"/>
              <a:ext cx="1394133" cy="304654"/>
            </a:xfrm>
            <a:prstGeom prst="rect">
              <a:avLst/>
            </a:prstGeom>
          </p:spPr>
        </p:pic>
        <p:sp>
          <p:nvSpPr>
            <p:cNvPr id="26" name="Tekstvak 25">
              <a:extLst>
                <a:ext uri="{FF2B5EF4-FFF2-40B4-BE49-F238E27FC236}">
                  <a16:creationId xmlns:a16="http://schemas.microsoft.com/office/drawing/2014/main" id="{00843E50-7048-F047-AEB5-139A5A9FD206}"/>
                </a:ext>
              </a:extLst>
            </p:cNvPr>
            <p:cNvSpPr txBox="1"/>
            <p:nvPr/>
          </p:nvSpPr>
          <p:spPr>
            <a:xfrm>
              <a:off x="10871859" y="1232921"/>
              <a:ext cx="1320139" cy="246221"/>
            </a:xfrm>
            <a:prstGeom prst="rect">
              <a:avLst/>
            </a:prstGeom>
            <a:noFill/>
          </p:spPr>
          <p:txBody>
            <a:bodyPr wrap="square" rtlCol="0">
              <a:spAutoFit/>
            </a:bodyPr>
            <a:lstStyle/>
            <a:p>
              <a:r>
                <a:rPr lang="nl-NL" sz="1000" b="1">
                  <a:solidFill>
                    <a:srgbClr val="43505E"/>
                  </a:solidFill>
                  <a:latin typeface="Raleway" panose="020B0503030101060003"/>
                </a:rPr>
                <a:t>Uitglijdgevaar</a:t>
              </a:r>
            </a:p>
          </p:txBody>
        </p:sp>
        <p:pic>
          <p:nvPicPr>
            <p:cNvPr id="27" name="Afbeelding 55">
              <a:extLst>
                <a:ext uri="{FF2B5EF4-FFF2-40B4-BE49-F238E27FC236}">
                  <a16:creationId xmlns:a16="http://schemas.microsoft.com/office/drawing/2014/main" id="{B7497F31-E054-5341-827E-78E3A2E2C1F3}"/>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555184"/>
              <a:ext cx="1394133" cy="304654"/>
            </a:xfrm>
            <a:prstGeom prst="rect">
              <a:avLst/>
            </a:prstGeom>
          </p:spPr>
        </p:pic>
        <p:sp>
          <p:nvSpPr>
            <p:cNvPr id="28" name="Tekstvak 27">
              <a:extLst>
                <a:ext uri="{FF2B5EF4-FFF2-40B4-BE49-F238E27FC236}">
                  <a16:creationId xmlns:a16="http://schemas.microsoft.com/office/drawing/2014/main" id="{4A743FEC-EE07-1F46-98CD-C7B93C487A3D}"/>
                </a:ext>
              </a:extLst>
            </p:cNvPr>
            <p:cNvSpPr txBox="1"/>
            <p:nvPr/>
          </p:nvSpPr>
          <p:spPr>
            <a:xfrm>
              <a:off x="10871859" y="1582096"/>
              <a:ext cx="1320139" cy="246221"/>
            </a:xfrm>
            <a:prstGeom prst="rect">
              <a:avLst/>
            </a:prstGeom>
            <a:noFill/>
          </p:spPr>
          <p:txBody>
            <a:bodyPr wrap="square" rtlCol="0">
              <a:spAutoFit/>
            </a:bodyPr>
            <a:lstStyle/>
            <a:p>
              <a:r>
                <a:rPr lang="nl-NL" sz="1000" b="1">
                  <a:solidFill>
                    <a:srgbClr val="43505E"/>
                  </a:solidFill>
                  <a:latin typeface="Raleway" panose="020B0503030101060003"/>
                </a:rPr>
                <a:t>Onderweg</a:t>
              </a:r>
            </a:p>
          </p:txBody>
        </p:sp>
        <p:pic>
          <p:nvPicPr>
            <p:cNvPr id="29" name="Afbeelding 53">
              <a:extLst>
                <a:ext uri="{FF2B5EF4-FFF2-40B4-BE49-F238E27FC236}">
                  <a16:creationId xmlns:a16="http://schemas.microsoft.com/office/drawing/2014/main" id="{00D27F38-2622-7A45-B01C-F11BDDE8F971}"/>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904359"/>
              <a:ext cx="1394133" cy="304654"/>
            </a:xfrm>
            <a:prstGeom prst="rect">
              <a:avLst/>
            </a:prstGeom>
          </p:spPr>
        </p:pic>
        <p:sp>
          <p:nvSpPr>
            <p:cNvPr id="30" name="Tekstvak 29">
              <a:extLst>
                <a:ext uri="{FF2B5EF4-FFF2-40B4-BE49-F238E27FC236}">
                  <a16:creationId xmlns:a16="http://schemas.microsoft.com/office/drawing/2014/main" id="{B5EB85D2-F8DB-D14F-BD74-8A9754EEC548}"/>
                </a:ext>
              </a:extLst>
            </p:cNvPr>
            <p:cNvSpPr txBox="1"/>
            <p:nvPr/>
          </p:nvSpPr>
          <p:spPr>
            <a:xfrm>
              <a:off x="10871859" y="1931271"/>
              <a:ext cx="1320139" cy="246221"/>
            </a:xfrm>
            <a:prstGeom prst="rect">
              <a:avLst/>
            </a:prstGeom>
            <a:noFill/>
          </p:spPr>
          <p:txBody>
            <a:bodyPr wrap="square" rtlCol="0">
              <a:spAutoFit/>
            </a:bodyPr>
            <a:lstStyle/>
            <a:p>
              <a:r>
                <a:rPr lang="nl-NL" sz="1000" b="1">
                  <a:solidFill>
                    <a:srgbClr val="43505E"/>
                  </a:solidFill>
                  <a:latin typeface="Raleway" panose="020B0503030101060003"/>
                </a:rPr>
                <a:t>Materiaal</a:t>
              </a:r>
            </a:p>
          </p:txBody>
        </p:sp>
        <p:pic>
          <p:nvPicPr>
            <p:cNvPr id="31" name="Afbeelding 51">
              <a:extLst>
                <a:ext uri="{FF2B5EF4-FFF2-40B4-BE49-F238E27FC236}">
                  <a16:creationId xmlns:a16="http://schemas.microsoft.com/office/drawing/2014/main" id="{C4E2AD78-73C9-E84F-A84E-178DA0973F6B}"/>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2253535"/>
              <a:ext cx="1394133" cy="304654"/>
            </a:xfrm>
            <a:prstGeom prst="rect">
              <a:avLst/>
            </a:prstGeom>
          </p:spPr>
        </p:pic>
        <p:sp>
          <p:nvSpPr>
            <p:cNvPr id="32" name="Tekstvak 31">
              <a:extLst>
                <a:ext uri="{FF2B5EF4-FFF2-40B4-BE49-F238E27FC236}">
                  <a16:creationId xmlns:a16="http://schemas.microsoft.com/office/drawing/2014/main" id="{6323B485-7FBE-1444-91DD-902D81A98B39}"/>
                </a:ext>
              </a:extLst>
            </p:cNvPr>
            <p:cNvSpPr txBox="1"/>
            <p:nvPr/>
          </p:nvSpPr>
          <p:spPr>
            <a:xfrm>
              <a:off x="10871859" y="2280447"/>
              <a:ext cx="1320139" cy="246221"/>
            </a:xfrm>
            <a:prstGeom prst="rect">
              <a:avLst/>
            </a:prstGeom>
            <a:noFill/>
          </p:spPr>
          <p:txBody>
            <a:bodyPr wrap="square" rtlCol="0">
              <a:spAutoFit/>
            </a:bodyPr>
            <a:lstStyle/>
            <a:p>
              <a:r>
                <a:rPr lang="nl-NL" sz="1000" b="1">
                  <a:solidFill>
                    <a:srgbClr val="43505E"/>
                  </a:solidFill>
                  <a:latin typeface="Raleway" panose="020B0503030101060003"/>
                </a:rPr>
                <a:t>Tips &amp; tricks</a:t>
              </a:r>
            </a:p>
          </p:txBody>
        </p:sp>
      </p:grpSp>
      <p:grpSp>
        <p:nvGrpSpPr>
          <p:cNvPr id="33" name="Groep 32">
            <a:extLst>
              <a:ext uri="{FF2B5EF4-FFF2-40B4-BE49-F238E27FC236}">
                <a16:creationId xmlns:a16="http://schemas.microsoft.com/office/drawing/2014/main" id="{DFBEB732-4C7C-1444-B053-C8D271535488}"/>
              </a:ext>
            </a:extLst>
          </p:cNvPr>
          <p:cNvGrpSpPr/>
          <p:nvPr userDrawn="1"/>
        </p:nvGrpSpPr>
        <p:grpSpPr>
          <a:xfrm>
            <a:off x="3310785" y="358419"/>
            <a:ext cx="1394135" cy="2401405"/>
            <a:chOff x="10797865" y="156784"/>
            <a:chExt cx="1394135" cy="2401405"/>
          </a:xfrm>
        </p:grpSpPr>
        <p:pic>
          <p:nvPicPr>
            <p:cNvPr id="34" name="Afbeelding 61">
              <a:extLst>
                <a:ext uri="{FF2B5EF4-FFF2-40B4-BE49-F238E27FC236}">
                  <a16:creationId xmlns:a16="http://schemas.microsoft.com/office/drawing/2014/main" id="{E0D09455-407E-C94C-A91F-40308744E1FA}"/>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97865" y="156784"/>
              <a:ext cx="1394135" cy="304654"/>
            </a:xfrm>
            <a:prstGeom prst="rect">
              <a:avLst/>
            </a:prstGeom>
          </p:spPr>
        </p:pic>
        <p:sp>
          <p:nvSpPr>
            <p:cNvPr id="35" name="Tekstvak 34">
              <a:extLst>
                <a:ext uri="{FF2B5EF4-FFF2-40B4-BE49-F238E27FC236}">
                  <a16:creationId xmlns:a16="http://schemas.microsoft.com/office/drawing/2014/main" id="{2C4A2BDA-9DAA-5648-9364-C46A635AEA0D}"/>
                </a:ext>
              </a:extLst>
            </p:cNvPr>
            <p:cNvSpPr txBox="1"/>
            <p:nvPr/>
          </p:nvSpPr>
          <p:spPr>
            <a:xfrm>
              <a:off x="10871859" y="185396"/>
              <a:ext cx="1320139" cy="246221"/>
            </a:xfrm>
            <a:prstGeom prst="rect">
              <a:avLst/>
            </a:prstGeom>
            <a:noFill/>
          </p:spPr>
          <p:txBody>
            <a:bodyPr wrap="square" rtlCol="0">
              <a:spAutoFit/>
            </a:bodyPr>
            <a:lstStyle/>
            <a:p>
              <a:r>
                <a:rPr lang="nl-NL" sz="1000" b="1">
                  <a:solidFill>
                    <a:srgbClr val="ECEEEF"/>
                  </a:solidFill>
                  <a:latin typeface="Raleway" panose="020B0503030101060003"/>
                </a:rPr>
                <a:t>Lichaam</a:t>
              </a:r>
            </a:p>
          </p:txBody>
        </p:sp>
        <p:pic>
          <p:nvPicPr>
            <p:cNvPr id="36" name="Afbeelding 61">
              <a:extLst>
                <a:ext uri="{FF2B5EF4-FFF2-40B4-BE49-F238E27FC236}">
                  <a16:creationId xmlns:a16="http://schemas.microsoft.com/office/drawing/2014/main" id="{4D20B6E8-5134-6443-A5C8-212FB35030A6}"/>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97865" y="507659"/>
              <a:ext cx="1394135" cy="304654"/>
            </a:xfrm>
            <a:prstGeom prst="rect">
              <a:avLst/>
            </a:prstGeom>
          </p:spPr>
        </p:pic>
        <p:sp>
          <p:nvSpPr>
            <p:cNvPr id="37" name="Tekstvak 36">
              <a:extLst>
                <a:ext uri="{FF2B5EF4-FFF2-40B4-BE49-F238E27FC236}">
                  <a16:creationId xmlns:a16="http://schemas.microsoft.com/office/drawing/2014/main" id="{6D30BE4A-B64B-3F40-9BAB-0F5CE4C56E18}"/>
                </a:ext>
              </a:extLst>
            </p:cNvPr>
            <p:cNvSpPr txBox="1"/>
            <p:nvPr/>
          </p:nvSpPr>
          <p:spPr>
            <a:xfrm>
              <a:off x="10871859" y="534571"/>
              <a:ext cx="1320139" cy="246221"/>
            </a:xfrm>
            <a:prstGeom prst="rect">
              <a:avLst/>
            </a:prstGeom>
            <a:noFill/>
          </p:spPr>
          <p:txBody>
            <a:bodyPr wrap="square" rtlCol="0">
              <a:spAutoFit/>
            </a:bodyPr>
            <a:lstStyle/>
            <a:p>
              <a:r>
                <a:rPr lang="nl-NL" sz="1000" b="1">
                  <a:solidFill>
                    <a:srgbClr val="ECEEEF"/>
                  </a:solidFill>
                  <a:latin typeface="Raleway" panose="020B0503030101060003"/>
                </a:rPr>
                <a:t>Handen</a:t>
              </a:r>
            </a:p>
          </p:txBody>
        </p:sp>
        <p:pic>
          <p:nvPicPr>
            <p:cNvPr id="38" name="Afbeelding 59">
              <a:extLst>
                <a:ext uri="{FF2B5EF4-FFF2-40B4-BE49-F238E27FC236}">
                  <a16:creationId xmlns:a16="http://schemas.microsoft.com/office/drawing/2014/main" id="{FDDCB2C5-243B-E74F-A218-96AE6D6495B3}"/>
                </a:ext>
              </a:extLst>
            </p:cNvPr>
            <p:cNvPicPr>
              <a:picLocks noChangeAspect="1"/>
            </p:cNvPicPr>
            <p:nvPr/>
          </p:nvPicPr>
          <p:blipFill>
            <a:blip r:embed="rId5">
              <a:extLst>
                <a:ext uri="{96DAC541-7B7A-43D3-8B79-37D633B846F1}">
                  <asvg:svgBlip xmlns:asvg="http://schemas.microsoft.com/office/drawing/2016/SVG/main" r:embed="rId9"/>
                </a:ext>
              </a:extLst>
            </a:blip>
            <a:srcRect/>
            <a:stretch/>
          </p:blipFill>
          <p:spPr>
            <a:xfrm>
              <a:off x="10797865" y="856834"/>
              <a:ext cx="1394133" cy="304654"/>
            </a:xfrm>
            <a:prstGeom prst="rect">
              <a:avLst/>
            </a:prstGeom>
          </p:spPr>
        </p:pic>
        <p:sp>
          <p:nvSpPr>
            <p:cNvPr id="39" name="Tekstvak 38">
              <a:extLst>
                <a:ext uri="{FF2B5EF4-FFF2-40B4-BE49-F238E27FC236}">
                  <a16:creationId xmlns:a16="http://schemas.microsoft.com/office/drawing/2014/main" id="{03892508-6E3A-5249-A1EC-256FBC98182E}"/>
                </a:ext>
              </a:extLst>
            </p:cNvPr>
            <p:cNvSpPr txBox="1"/>
            <p:nvPr/>
          </p:nvSpPr>
          <p:spPr>
            <a:xfrm>
              <a:off x="10871859" y="883746"/>
              <a:ext cx="1320139" cy="246221"/>
            </a:xfrm>
            <a:prstGeom prst="rect">
              <a:avLst/>
            </a:prstGeom>
            <a:noFill/>
          </p:spPr>
          <p:txBody>
            <a:bodyPr wrap="square" rtlCol="0">
              <a:spAutoFit/>
            </a:bodyPr>
            <a:lstStyle/>
            <a:p>
              <a:r>
                <a:rPr lang="nl-NL" sz="1000" b="1">
                  <a:solidFill>
                    <a:schemeClr val="bg1"/>
                  </a:solidFill>
                  <a:latin typeface="Raleway" panose="020B0503030101060003"/>
                </a:rPr>
                <a:t>Onderkoeling</a:t>
              </a:r>
            </a:p>
          </p:txBody>
        </p:sp>
        <p:pic>
          <p:nvPicPr>
            <p:cNvPr id="40" name="Afbeelding 57">
              <a:extLst>
                <a:ext uri="{FF2B5EF4-FFF2-40B4-BE49-F238E27FC236}">
                  <a16:creationId xmlns:a16="http://schemas.microsoft.com/office/drawing/2014/main" id="{E750848E-32E6-1F44-B910-88D854EB3602}"/>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206009"/>
              <a:ext cx="1394133" cy="304654"/>
            </a:xfrm>
            <a:prstGeom prst="rect">
              <a:avLst/>
            </a:prstGeom>
          </p:spPr>
        </p:pic>
        <p:sp>
          <p:nvSpPr>
            <p:cNvPr id="41" name="Tekstvak 40">
              <a:extLst>
                <a:ext uri="{FF2B5EF4-FFF2-40B4-BE49-F238E27FC236}">
                  <a16:creationId xmlns:a16="http://schemas.microsoft.com/office/drawing/2014/main" id="{6AAEA410-93FF-094B-B1C4-D872137BEBA8}"/>
                </a:ext>
              </a:extLst>
            </p:cNvPr>
            <p:cNvSpPr txBox="1"/>
            <p:nvPr/>
          </p:nvSpPr>
          <p:spPr>
            <a:xfrm>
              <a:off x="10871859" y="1232921"/>
              <a:ext cx="1320139" cy="246221"/>
            </a:xfrm>
            <a:prstGeom prst="rect">
              <a:avLst/>
            </a:prstGeom>
            <a:noFill/>
          </p:spPr>
          <p:txBody>
            <a:bodyPr wrap="square" rtlCol="0">
              <a:spAutoFit/>
            </a:bodyPr>
            <a:lstStyle/>
            <a:p>
              <a:r>
                <a:rPr lang="nl-NL" sz="1000" b="1">
                  <a:solidFill>
                    <a:srgbClr val="43505E"/>
                  </a:solidFill>
                  <a:latin typeface="Raleway" panose="020B0503030101060003"/>
                </a:rPr>
                <a:t>Uitglijdgevaar</a:t>
              </a:r>
            </a:p>
          </p:txBody>
        </p:sp>
        <p:pic>
          <p:nvPicPr>
            <p:cNvPr id="42" name="Afbeelding 55">
              <a:extLst>
                <a:ext uri="{FF2B5EF4-FFF2-40B4-BE49-F238E27FC236}">
                  <a16:creationId xmlns:a16="http://schemas.microsoft.com/office/drawing/2014/main" id="{ACD3BC3B-5304-B74D-B615-F3664A62FEEE}"/>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555184"/>
              <a:ext cx="1394133" cy="304654"/>
            </a:xfrm>
            <a:prstGeom prst="rect">
              <a:avLst/>
            </a:prstGeom>
          </p:spPr>
        </p:pic>
        <p:sp>
          <p:nvSpPr>
            <p:cNvPr id="43" name="Tekstvak 42">
              <a:extLst>
                <a:ext uri="{FF2B5EF4-FFF2-40B4-BE49-F238E27FC236}">
                  <a16:creationId xmlns:a16="http://schemas.microsoft.com/office/drawing/2014/main" id="{640670AD-3A58-8347-9A7E-4932148DAA39}"/>
                </a:ext>
              </a:extLst>
            </p:cNvPr>
            <p:cNvSpPr txBox="1"/>
            <p:nvPr/>
          </p:nvSpPr>
          <p:spPr>
            <a:xfrm>
              <a:off x="10871859" y="1582096"/>
              <a:ext cx="1320139" cy="246221"/>
            </a:xfrm>
            <a:prstGeom prst="rect">
              <a:avLst/>
            </a:prstGeom>
            <a:noFill/>
          </p:spPr>
          <p:txBody>
            <a:bodyPr wrap="square" rtlCol="0">
              <a:spAutoFit/>
            </a:bodyPr>
            <a:lstStyle/>
            <a:p>
              <a:r>
                <a:rPr lang="nl-NL" sz="1000" b="1">
                  <a:solidFill>
                    <a:srgbClr val="43505E"/>
                  </a:solidFill>
                  <a:latin typeface="Raleway" panose="020B0503030101060003"/>
                </a:rPr>
                <a:t>Onderweg</a:t>
              </a:r>
            </a:p>
          </p:txBody>
        </p:sp>
        <p:pic>
          <p:nvPicPr>
            <p:cNvPr id="44" name="Afbeelding 53">
              <a:extLst>
                <a:ext uri="{FF2B5EF4-FFF2-40B4-BE49-F238E27FC236}">
                  <a16:creationId xmlns:a16="http://schemas.microsoft.com/office/drawing/2014/main" id="{4CF79B9E-506A-504E-9D4E-401090B2FC7D}"/>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904359"/>
              <a:ext cx="1394133" cy="304654"/>
            </a:xfrm>
            <a:prstGeom prst="rect">
              <a:avLst/>
            </a:prstGeom>
          </p:spPr>
        </p:pic>
        <p:sp>
          <p:nvSpPr>
            <p:cNvPr id="45" name="Tekstvak 44">
              <a:extLst>
                <a:ext uri="{FF2B5EF4-FFF2-40B4-BE49-F238E27FC236}">
                  <a16:creationId xmlns:a16="http://schemas.microsoft.com/office/drawing/2014/main" id="{638C6DFC-4449-BE4F-A5D6-E5F4CEEE2034}"/>
                </a:ext>
              </a:extLst>
            </p:cNvPr>
            <p:cNvSpPr txBox="1"/>
            <p:nvPr/>
          </p:nvSpPr>
          <p:spPr>
            <a:xfrm>
              <a:off x="10871859" y="1931271"/>
              <a:ext cx="1320139" cy="246221"/>
            </a:xfrm>
            <a:prstGeom prst="rect">
              <a:avLst/>
            </a:prstGeom>
            <a:noFill/>
          </p:spPr>
          <p:txBody>
            <a:bodyPr wrap="square" rtlCol="0">
              <a:spAutoFit/>
            </a:bodyPr>
            <a:lstStyle/>
            <a:p>
              <a:r>
                <a:rPr lang="nl-NL" sz="1000" b="1">
                  <a:solidFill>
                    <a:srgbClr val="43505E"/>
                  </a:solidFill>
                  <a:latin typeface="Raleway" panose="020B0503030101060003"/>
                </a:rPr>
                <a:t>Materiaal</a:t>
              </a:r>
            </a:p>
          </p:txBody>
        </p:sp>
        <p:pic>
          <p:nvPicPr>
            <p:cNvPr id="46" name="Afbeelding 51">
              <a:extLst>
                <a:ext uri="{FF2B5EF4-FFF2-40B4-BE49-F238E27FC236}">
                  <a16:creationId xmlns:a16="http://schemas.microsoft.com/office/drawing/2014/main" id="{D96EFDA8-FDA2-1B4D-8C56-674B389DE140}"/>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2253535"/>
              <a:ext cx="1394133" cy="304654"/>
            </a:xfrm>
            <a:prstGeom prst="rect">
              <a:avLst/>
            </a:prstGeom>
          </p:spPr>
        </p:pic>
        <p:sp>
          <p:nvSpPr>
            <p:cNvPr id="47" name="Tekstvak 46">
              <a:extLst>
                <a:ext uri="{FF2B5EF4-FFF2-40B4-BE49-F238E27FC236}">
                  <a16:creationId xmlns:a16="http://schemas.microsoft.com/office/drawing/2014/main" id="{853670AF-AE73-D540-AA59-D00505F1321F}"/>
                </a:ext>
              </a:extLst>
            </p:cNvPr>
            <p:cNvSpPr txBox="1"/>
            <p:nvPr/>
          </p:nvSpPr>
          <p:spPr>
            <a:xfrm>
              <a:off x="10871859" y="2280447"/>
              <a:ext cx="1320139" cy="246221"/>
            </a:xfrm>
            <a:prstGeom prst="rect">
              <a:avLst/>
            </a:prstGeom>
            <a:noFill/>
          </p:spPr>
          <p:txBody>
            <a:bodyPr wrap="square" rtlCol="0">
              <a:spAutoFit/>
            </a:bodyPr>
            <a:lstStyle/>
            <a:p>
              <a:r>
                <a:rPr lang="nl-NL" sz="1000" b="1">
                  <a:solidFill>
                    <a:srgbClr val="43505E"/>
                  </a:solidFill>
                  <a:latin typeface="Raleway" panose="020B0503030101060003"/>
                </a:rPr>
                <a:t>Tips &amp; tricks</a:t>
              </a:r>
            </a:p>
          </p:txBody>
        </p:sp>
      </p:grpSp>
      <p:pic>
        <p:nvPicPr>
          <p:cNvPr id="49" name="Afbeelding 48">
            <a:extLst>
              <a:ext uri="{FF2B5EF4-FFF2-40B4-BE49-F238E27FC236}">
                <a16:creationId xmlns:a16="http://schemas.microsoft.com/office/drawing/2014/main" id="{D2358978-85DE-8E42-AC68-6AE6E08DB0CE}"/>
              </a:ext>
            </a:extLst>
          </p:cNvPr>
          <p:cNvPicPr>
            <a:picLocks noChangeAspect="1"/>
          </p:cNvPicPr>
          <p:nvPr userDrawn="1"/>
        </p:nvPicPr>
        <p:blipFill>
          <a:blip r:embed="rId10"/>
          <a:stretch>
            <a:fillRect/>
          </a:stretch>
        </p:blipFill>
        <p:spPr>
          <a:xfrm>
            <a:off x="488042" y="3323174"/>
            <a:ext cx="1282700" cy="1155700"/>
          </a:xfrm>
          <a:prstGeom prst="rect">
            <a:avLst/>
          </a:prstGeom>
        </p:spPr>
      </p:pic>
      <p:pic>
        <p:nvPicPr>
          <p:cNvPr id="50" name="Afbeelding 49">
            <a:extLst>
              <a:ext uri="{FF2B5EF4-FFF2-40B4-BE49-F238E27FC236}">
                <a16:creationId xmlns:a16="http://schemas.microsoft.com/office/drawing/2014/main" id="{C68975F2-A1EE-CB46-916D-67C95841199B}"/>
              </a:ext>
            </a:extLst>
          </p:cNvPr>
          <p:cNvPicPr>
            <a:picLocks noChangeAspect="1"/>
          </p:cNvPicPr>
          <p:nvPr userDrawn="1"/>
        </p:nvPicPr>
        <p:blipFill>
          <a:blip r:embed="rId11"/>
          <a:stretch>
            <a:fillRect/>
          </a:stretch>
        </p:blipFill>
        <p:spPr>
          <a:xfrm>
            <a:off x="1889958" y="3323174"/>
            <a:ext cx="1155700" cy="1155700"/>
          </a:xfrm>
          <a:prstGeom prst="rect">
            <a:avLst/>
          </a:prstGeom>
        </p:spPr>
      </p:pic>
      <p:pic>
        <p:nvPicPr>
          <p:cNvPr id="51" name="Afbeelding 50">
            <a:extLst>
              <a:ext uri="{FF2B5EF4-FFF2-40B4-BE49-F238E27FC236}">
                <a16:creationId xmlns:a16="http://schemas.microsoft.com/office/drawing/2014/main" id="{F512316B-2ADE-4041-A36A-FC604C7C171F}"/>
              </a:ext>
            </a:extLst>
          </p:cNvPr>
          <p:cNvPicPr>
            <a:picLocks noChangeAspect="1"/>
          </p:cNvPicPr>
          <p:nvPr userDrawn="1"/>
        </p:nvPicPr>
        <p:blipFill>
          <a:blip r:embed="rId12"/>
          <a:stretch>
            <a:fillRect/>
          </a:stretch>
        </p:blipFill>
        <p:spPr>
          <a:xfrm>
            <a:off x="3448346" y="3621624"/>
            <a:ext cx="850900" cy="558800"/>
          </a:xfrm>
          <a:prstGeom prst="rect">
            <a:avLst/>
          </a:prstGeom>
        </p:spPr>
      </p:pic>
      <p:pic>
        <p:nvPicPr>
          <p:cNvPr id="52" name="Afbeelding 51">
            <a:extLst>
              <a:ext uri="{FF2B5EF4-FFF2-40B4-BE49-F238E27FC236}">
                <a16:creationId xmlns:a16="http://schemas.microsoft.com/office/drawing/2014/main" id="{F35F7D94-6BFA-424F-8472-14E385A7E2A2}"/>
              </a:ext>
            </a:extLst>
          </p:cNvPr>
          <p:cNvPicPr>
            <a:picLocks noChangeAspect="1"/>
          </p:cNvPicPr>
          <p:nvPr userDrawn="1"/>
        </p:nvPicPr>
        <p:blipFill>
          <a:blip r:embed="rId12"/>
          <a:stretch>
            <a:fillRect/>
          </a:stretch>
        </p:blipFill>
        <p:spPr>
          <a:xfrm rot="10800000">
            <a:off x="5416509" y="3559452"/>
            <a:ext cx="850900" cy="558800"/>
          </a:xfrm>
          <a:prstGeom prst="rect">
            <a:avLst/>
          </a:prstGeom>
        </p:spPr>
      </p:pic>
      <p:pic>
        <p:nvPicPr>
          <p:cNvPr id="54" name="Afbeelding 53">
            <a:extLst>
              <a:ext uri="{FF2B5EF4-FFF2-40B4-BE49-F238E27FC236}">
                <a16:creationId xmlns:a16="http://schemas.microsoft.com/office/drawing/2014/main" id="{EFDB66C3-D13D-A841-9152-C076AD5F4F8D}"/>
              </a:ext>
            </a:extLst>
          </p:cNvPr>
          <p:cNvPicPr>
            <a:picLocks noChangeAspect="1"/>
          </p:cNvPicPr>
          <p:nvPr userDrawn="1"/>
        </p:nvPicPr>
        <p:blipFill>
          <a:blip r:embed="rId13"/>
          <a:stretch>
            <a:fillRect/>
          </a:stretch>
        </p:blipFill>
        <p:spPr>
          <a:xfrm>
            <a:off x="7397287" y="3524510"/>
            <a:ext cx="647700" cy="647700"/>
          </a:xfrm>
          <a:prstGeom prst="rect">
            <a:avLst/>
          </a:prstGeom>
        </p:spPr>
      </p:pic>
      <p:pic>
        <p:nvPicPr>
          <p:cNvPr id="55" name="Afbeelding 54">
            <a:extLst>
              <a:ext uri="{FF2B5EF4-FFF2-40B4-BE49-F238E27FC236}">
                <a16:creationId xmlns:a16="http://schemas.microsoft.com/office/drawing/2014/main" id="{3F65C44B-7BAA-7145-9191-FA22A2F93BFB}"/>
              </a:ext>
            </a:extLst>
          </p:cNvPr>
          <p:cNvPicPr>
            <a:picLocks noChangeAspect="1"/>
          </p:cNvPicPr>
          <p:nvPr userDrawn="1"/>
        </p:nvPicPr>
        <p:blipFill>
          <a:blip r:embed="rId12"/>
          <a:stretch>
            <a:fillRect/>
          </a:stretch>
        </p:blipFill>
        <p:spPr>
          <a:xfrm rot="16200000">
            <a:off x="4480528" y="3603903"/>
            <a:ext cx="850900" cy="558800"/>
          </a:xfrm>
          <a:prstGeom prst="rect">
            <a:avLst/>
          </a:prstGeom>
        </p:spPr>
      </p:pic>
      <p:pic>
        <p:nvPicPr>
          <p:cNvPr id="56" name="Afbeelding 55">
            <a:extLst>
              <a:ext uri="{FF2B5EF4-FFF2-40B4-BE49-F238E27FC236}">
                <a16:creationId xmlns:a16="http://schemas.microsoft.com/office/drawing/2014/main" id="{1BD9EA7B-4403-3049-9070-37F7570E9968}"/>
              </a:ext>
            </a:extLst>
          </p:cNvPr>
          <p:cNvPicPr>
            <a:picLocks noChangeAspect="1"/>
          </p:cNvPicPr>
          <p:nvPr userDrawn="1"/>
        </p:nvPicPr>
        <p:blipFill>
          <a:blip r:embed="rId12"/>
          <a:stretch>
            <a:fillRect/>
          </a:stretch>
        </p:blipFill>
        <p:spPr>
          <a:xfrm rot="5400000">
            <a:off x="6382975" y="3550740"/>
            <a:ext cx="850900" cy="558800"/>
          </a:xfrm>
          <a:prstGeom prst="rect">
            <a:avLst/>
          </a:prstGeom>
        </p:spPr>
      </p:pic>
      <p:pic>
        <p:nvPicPr>
          <p:cNvPr id="57" name="Afbeelding 56">
            <a:extLst>
              <a:ext uri="{FF2B5EF4-FFF2-40B4-BE49-F238E27FC236}">
                <a16:creationId xmlns:a16="http://schemas.microsoft.com/office/drawing/2014/main" id="{0251864F-3FEA-344B-B466-3BC0E09E9B62}"/>
              </a:ext>
            </a:extLst>
          </p:cNvPr>
          <p:cNvPicPr>
            <a:picLocks noChangeAspect="1"/>
          </p:cNvPicPr>
          <p:nvPr userDrawn="1"/>
        </p:nvPicPr>
        <p:blipFill>
          <a:blip r:embed="rId13"/>
          <a:stretch>
            <a:fillRect/>
          </a:stretch>
        </p:blipFill>
        <p:spPr>
          <a:xfrm flipH="1">
            <a:off x="8274473" y="3532724"/>
            <a:ext cx="647700" cy="647700"/>
          </a:xfrm>
          <a:prstGeom prst="rect">
            <a:avLst/>
          </a:prstGeom>
        </p:spPr>
      </p:pic>
      <p:pic>
        <p:nvPicPr>
          <p:cNvPr id="2" name="Afbeelding 1">
            <a:extLst>
              <a:ext uri="{FF2B5EF4-FFF2-40B4-BE49-F238E27FC236}">
                <a16:creationId xmlns:a16="http://schemas.microsoft.com/office/drawing/2014/main" id="{684222C5-1262-474D-8D2B-1EBC3BD52CC5}"/>
              </a:ext>
            </a:extLst>
          </p:cNvPr>
          <p:cNvPicPr>
            <a:picLocks noChangeAspect="1"/>
          </p:cNvPicPr>
          <p:nvPr userDrawn="1"/>
        </p:nvPicPr>
        <p:blipFill>
          <a:blip r:embed="rId14"/>
          <a:stretch>
            <a:fillRect/>
          </a:stretch>
        </p:blipFill>
        <p:spPr>
          <a:xfrm>
            <a:off x="5054085" y="773038"/>
            <a:ext cx="6235700" cy="1409700"/>
          </a:xfrm>
          <a:prstGeom prst="rect">
            <a:avLst/>
          </a:prstGeom>
        </p:spPr>
      </p:pic>
      <p:pic>
        <p:nvPicPr>
          <p:cNvPr id="48" name="Afbeelding 47">
            <a:extLst>
              <a:ext uri="{FF2B5EF4-FFF2-40B4-BE49-F238E27FC236}">
                <a16:creationId xmlns:a16="http://schemas.microsoft.com/office/drawing/2014/main" id="{3B7DB039-FFA5-0E4E-A0CD-843282E6732B}"/>
              </a:ext>
            </a:extLst>
          </p:cNvPr>
          <p:cNvPicPr>
            <a:picLocks noChangeAspect="1"/>
          </p:cNvPicPr>
          <p:nvPr userDrawn="1"/>
        </p:nvPicPr>
        <p:blipFill>
          <a:blip r:embed="rId15"/>
          <a:stretch>
            <a:fillRect/>
          </a:stretch>
        </p:blipFill>
        <p:spPr>
          <a:xfrm>
            <a:off x="4826423" y="4985139"/>
            <a:ext cx="3771900" cy="1257300"/>
          </a:xfrm>
          <a:prstGeom prst="rect">
            <a:avLst/>
          </a:prstGeom>
        </p:spPr>
      </p:pic>
    </p:spTree>
    <p:extLst>
      <p:ext uri="{BB962C8B-B14F-4D97-AF65-F5344CB8AC3E}">
        <p14:creationId xmlns:p14="http://schemas.microsoft.com/office/powerpoint/2010/main" val="37494664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Aangepaste indeling">
    <p:spTree>
      <p:nvGrpSpPr>
        <p:cNvPr id="1" name=""/>
        <p:cNvGrpSpPr/>
        <p:nvPr/>
      </p:nvGrpSpPr>
      <p:grpSpPr>
        <a:xfrm>
          <a:off x="0" y="0"/>
          <a:ext cx="0" cy="0"/>
          <a:chOff x="0" y="0"/>
          <a:chExt cx="0" cy="0"/>
        </a:xfrm>
      </p:grpSpPr>
      <p:sp>
        <p:nvSpPr>
          <p:cNvPr id="3" name="Graphic 4">
            <a:extLst>
              <a:ext uri="{FF2B5EF4-FFF2-40B4-BE49-F238E27FC236}">
                <a16:creationId xmlns:a16="http://schemas.microsoft.com/office/drawing/2014/main" id="{D4D12AAD-4608-444F-83D7-858B8BED7DB3}"/>
              </a:ext>
            </a:extLst>
          </p:cNvPr>
          <p:cNvSpPr/>
          <p:nvPr userDrawn="1"/>
        </p:nvSpPr>
        <p:spPr>
          <a:xfrm>
            <a:off x="275121" y="179280"/>
            <a:ext cx="3286325" cy="6499439"/>
          </a:xfrm>
          <a:custGeom>
            <a:avLst/>
            <a:gdLst>
              <a:gd name="connsiteX0" fmla="*/ 0 w 3286325"/>
              <a:gd name="connsiteY0" fmla="*/ 0 h 6499439"/>
              <a:gd name="connsiteX1" fmla="*/ 3286325 w 3286325"/>
              <a:gd name="connsiteY1" fmla="*/ 0 h 6499439"/>
              <a:gd name="connsiteX2" fmla="*/ 3286325 w 3286325"/>
              <a:gd name="connsiteY2" fmla="*/ 6438469 h 6499439"/>
              <a:gd name="connsiteX3" fmla="*/ 3225354 w 3286325"/>
              <a:gd name="connsiteY3" fmla="*/ 6499439 h 6499439"/>
              <a:gd name="connsiteX4" fmla="*/ 60971 w 3286325"/>
              <a:gd name="connsiteY4" fmla="*/ 6499439 h 6499439"/>
              <a:gd name="connsiteX5" fmla="*/ 0 w 3286325"/>
              <a:gd name="connsiteY5" fmla="*/ 6438469 h 6499439"/>
              <a:gd name="connsiteX6" fmla="*/ 0 w 3286325"/>
              <a:gd name="connsiteY6" fmla="*/ 0 h 6499439"/>
              <a:gd name="connsiteX7" fmla="*/ 0 w 3286325"/>
              <a:gd name="connsiteY7" fmla="*/ 0 h 6499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86325" h="6499439">
                <a:moveTo>
                  <a:pt x="0" y="0"/>
                </a:moveTo>
                <a:lnTo>
                  <a:pt x="3286325" y="0"/>
                </a:lnTo>
                <a:lnTo>
                  <a:pt x="3286325" y="6438469"/>
                </a:lnTo>
                <a:cubicBezTo>
                  <a:pt x="3286325" y="6472125"/>
                  <a:pt x="3259029" y="6499439"/>
                  <a:pt x="3225354" y="6499439"/>
                </a:cubicBezTo>
                <a:lnTo>
                  <a:pt x="60971" y="6499439"/>
                </a:lnTo>
                <a:cubicBezTo>
                  <a:pt x="27298" y="6499439"/>
                  <a:pt x="0" y="6472125"/>
                  <a:pt x="0" y="6438469"/>
                </a:cubicBezTo>
                <a:lnTo>
                  <a:pt x="0" y="0"/>
                </a:lnTo>
                <a:lnTo>
                  <a:pt x="0" y="0"/>
                </a:lnTo>
                <a:close/>
              </a:path>
            </a:pathLst>
          </a:custGeom>
          <a:solidFill>
            <a:srgbClr val="000000"/>
          </a:solidFill>
          <a:ln w="6097" cap="flat">
            <a:noFill/>
            <a:prstDash val="solid"/>
            <a:miter/>
          </a:ln>
        </p:spPr>
        <p:txBody>
          <a:bodyPr rtlCol="0" anchor="ctr"/>
          <a:lstStyle/>
          <a:p>
            <a:endParaRPr lang="nl-NL"/>
          </a:p>
        </p:txBody>
      </p:sp>
    </p:spTree>
    <p:extLst>
      <p:ext uri="{BB962C8B-B14F-4D97-AF65-F5344CB8AC3E}">
        <p14:creationId xmlns:p14="http://schemas.microsoft.com/office/powerpoint/2010/main" val="35431061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_Aangepaste indeling">
    <p:spTree>
      <p:nvGrpSpPr>
        <p:cNvPr id="1" name=""/>
        <p:cNvGrpSpPr/>
        <p:nvPr/>
      </p:nvGrpSpPr>
      <p:grpSpPr>
        <a:xfrm>
          <a:off x="0" y="0"/>
          <a:ext cx="0" cy="0"/>
          <a:chOff x="0" y="0"/>
          <a:chExt cx="0" cy="0"/>
        </a:xfrm>
      </p:grpSpPr>
      <p:sp>
        <p:nvSpPr>
          <p:cNvPr id="3" name="Graphic 3">
            <a:extLst>
              <a:ext uri="{FF2B5EF4-FFF2-40B4-BE49-F238E27FC236}">
                <a16:creationId xmlns:a16="http://schemas.microsoft.com/office/drawing/2014/main" id="{67D70ED5-9D6A-3B43-8106-5CB27AF49B95}"/>
              </a:ext>
            </a:extLst>
          </p:cNvPr>
          <p:cNvSpPr/>
          <p:nvPr userDrawn="1"/>
        </p:nvSpPr>
        <p:spPr>
          <a:xfrm>
            <a:off x="807723" y="694592"/>
            <a:ext cx="10437860" cy="5137242"/>
          </a:xfrm>
          <a:custGeom>
            <a:avLst/>
            <a:gdLst>
              <a:gd name="connsiteX0" fmla="*/ 0 w 10437860"/>
              <a:gd name="connsiteY0" fmla="*/ 0 h 5137242"/>
              <a:gd name="connsiteX1" fmla="*/ 10437860 w 10437860"/>
              <a:gd name="connsiteY1" fmla="*/ 0 h 5137242"/>
              <a:gd name="connsiteX2" fmla="*/ 10437860 w 10437860"/>
              <a:gd name="connsiteY2" fmla="*/ 5089919 h 5137242"/>
              <a:gd name="connsiteX3" fmla="*/ 10387812 w 10437860"/>
              <a:gd name="connsiteY3" fmla="*/ 5137242 h 5137242"/>
              <a:gd name="connsiteX4" fmla="*/ 50048 w 10437860"/>
              <a:gd name="connsiteY4" fmla="*/ 5137242 h 5137242"/>
              <a:gd name="connsiteX5" fmla="*/ 0 w 10437860"/>
              <a:gd name="connsiteY5" fmla="*/ 5089919 h 5137242"/>
              <a:gd name="connsiteX6" fmla="*/ 0 w 10437860"/>
              <a:gd name="connsiteY6" fmla="*/ 0 h 5137242"/>
              <a:gd name="connsiteX7" fmla="*/ 0 w 10437860"/>
              <a:gd name="connsiteY7" fmla="*/ 0 h 5137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437860" h="5137242">
                <a:moveTo>
                  <a:pt x="0" y="0"/>
                </a:moveTo>
                <a:lnTo>
                  <a:pt x="10437860" y="0"/>
                </a:lnTo>
                <a:lnTo>
                  <a:pt x="10437860" y="5089919"/>
                </a:lnTo>
                <a:cubicBezTo>
                  <a:pt x="10437860" y="5116057"/>
                  <a:pt x="10415449" y="5137242"/>
                  <a:pt x="10387812" y="5137242"/>
                </a:cubicBezTo>
                <a:lnTo>
                  <a:pt x="50048" y="5137242"/>
                </a:lnTo>
                <a:cubicBezTo>
                  <a:pt x="22407" y="5137242"/>
                  <a:pt x="0" y="5116057"/>
                  <a:pt x="0" y="5089919"/>
                </a:cubicBezTo>
                <a:lnTo>
                  <a:pt x="0" y="0"/>
                </a:lnTo>
                <a:lnTo>
                  <a:pt x="0" y="0"/>
                </a:lnTo>
                <a:close/>
              </a:path>
            </a:pathLst>
          </a:custGeom>
          <a:solidFill>
            <a:schemeClr val="tx1"/>
          </a:solidFill>
          <a:ln w="11113" cap="flat">
            <a:noFill/>
            <a:custDash>
              <a:ds d="150000" sp="150000"/>
            </a:custDash>
            <a:miter/>
          </a:ln>
        </p:spPr>
        <p:txBody>
          <a:bodyPr rtlCol="0" anchor="ctr"/>
          <a:lstStyle/>
          <a:p>
            <a:endParaRPr lang="nl-NL"/>
          </a:p>
        </p:txBody>
      </p:sp>
    </p:spTree>
    <p:extLst>
      <p:ext uri="{BB962C8B-B14F-4D97-AF65-F5344CB8AC3E}">
        <p14:creationId xmlns:p14="http://schemas.microsoft.com/office/powerpoint/2010/main" val="9170327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9FF073A5-638D-C145-B793-DA744C2D071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p>
        </p:txBody>
      </p:sp>
      <p:sp>
        <p:nvSpPr>
          <p:cNvPr id="3" name="Tijdelijke aanduiding voor tekst 2">
            <a:extLst>
              <a:ext uri="{FF2B5EF4-FFF2-40B4-BE49-F238E27FC236}">
                <a16:creationId xmlns:a16="http://schemas.microsoft.com/office/drawing/2014/main" id="{FA684E13-1581-EA4E-9617-33BD1AF006A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Tree>
    <p:extLst>
      <p:ext uri="{BB962C8B-B14F-4D97-AF65-F5344CB8AC3E}">
        <p14:creationId xmlns:p14="http://schemas.microsoft.com/office/powerpoint/2010/main" val="4600333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8" r:id="rId4"/>
    <p:sldLayoutId id="2147483652" r:id="rId5"/>
    <p:sldLayoutId id="2147483653" r:id="rId6"/>
    <p:sldLayoutId id="2147483654" r:id="rId7"/>
    <p:sldLayoutId id="2147483656" r:id="rId8"/>
    <p:sldLayoutId id="2147483657" r:id="rId9"/>
    <p:sldLayoutId id="2147483659" r:id="rId10"/>
    <p:sldLayoutId id="2147483660" r:id="rId11"/>
    <p:sldLayoutId id="2147483661" r:id="rId12"/>
    <p:sldLayoutId id="2147483655" r:id="rId13"/>
    <p:sldLayoutId id="2147483662" r:id="rId14"/>
    <p:sldLayoutId id="214748366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9.xml"/><Relationship Id="rId1" Type="http://schemas.openxmlformats.org/officeDocument/2006/relationships/tags" Target="../tags/tag2.xml"/><Relationship Id="rId4" Type="http://schemas.openxmlformats.org/officeDocument/2006/relationships/image" Target="../media/image36.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1.xml"/><Relationship Id="rId1" Type="http://schemas.openxmlformats.org/officeDocument/2006/relationships/tags" Target="../tags/tag3.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2.xml"/><Relationship Id="rId1" Type="http://schemas.openxmlformats.org/officeDocument/2006/relationships/tags" Target="../tags/tag4.xml"/><Relationship Id="rId4" Type="http://schemas.openxmlformats.org/officeDocument/2006/relationships/image" Target="../media/image37.png"/></Relationships>
</file>

<file path=ppt/slides/_rels/slide4.xml.rels><?xml version="1.0" encoding="UTF-8" standalone="yes"?>
<Relationships xmlns="http://schemas.openxmlformats.org/package/2006/relationships"><Relationship Id="rId8" Type="http://schemas.openxmlformats.org/officeDocument/2006/relationships/image" Target="../media/image42.emf"/><Relationship Id="rId3" Type="http://schemas.openxmlformats.org/officeDocument/2006/relationships/notesSlide" Target="../notesSlides/notesSlide4.xml"/><Relationship Id="rId7" Type="http://schemas.openxmlformats.org/officeDocument/2006/relationships/image" Target="../media/image41.emf"/><Relationship Id="rId12" Type="http://schemas.openxmlformats.org/officeDocument/2006/relationships/image" Target="../media/image46.emf"/><Relationship Id="rId2" Type="http://schemas.openxmlformats.org/officeDocument/2006/relationships/slideLayout" Target="../slideLayouts/slideLayout4.xml"/><Relationship Id="rId1" Type="http://schemas.openxmlformats.org/officeDocument/2006/relationships/tags" Target="../tags/tag5.xml"/><Relationship Id="rId6" Type="http://schemas.openxmlformats.org/officeDocument/2006/relationships/image" Target="../media/image40.emf"/><Relationship Id="rId11" Type="http://schemas.openxmlformats.org/officeDocument/2006/relationships/image" Target="../media/image45.emf"/><Relationship Id="rId5" Type="http://schemas.openxmlformats.org/officeDocument/2006/relationships/image" Target="../media/image39.emf"/><Relationship Id="rId10" Type="http://schemas.openxmlformats.org/officeDocument/2006/relationships/image" Target="../media/image44.emf"/><Relationship Id="rId4" Type="http://schemas.openxmlformats.org/officeDocument/2006/relationships/image" Target="../media/image38.jpeg"/><Relationship Id="rId9" Type="http://schemas.openxmlformats.org/officeDocument/2006/relationships/image" Target="../media/image43.emf"/></Relationships>
</file>

<file path=ppt/slides/_rels/slide5.xml.rels><?xml version="1.0" encoding="UTF-8" standalone="yes"?>
<Relationships xmlns="http://schemas.openxmlformats.org/package/2006/relationships"><Relationship Id="rId8" Type="http://schemas.openxmlformats.org/officeDocument/2006/relationships/image" Target="../media/image49.svg"/><Relationship Id="rId3" Type="http://schemas.openxmlformats.org/officeDocument/2006/relationships/notesSlide" Target="../notesSlides/notesSlide5.xml"/><Relationship Id="rId7" Type="http://schemas.openxmlformats.org/officeDocument/2006/relationships/image" Target="../media/image22.png"/><Relationship Id="rId2" Type="http://schemas.openxmlformats.org/officeDocument/2006/relationships/slideLayout" Target="../slideLayouts/slideLayout3.xml"/><Relationship Id="rId1" Type="http://schemas.openxmlformats.org/officeDocument/2006/relationships/tags" Target="../tags/tag6.xml"/><Relationship Id="rId6" Type="http://schemas.openxmlformats.org/officeDocument/2006/relationships/image" Target="../media/image48.svg"/><Relationship Id="rId5" Type="http://schemas.openxmlformats.org/officeDocument/2006/relationships/image" Target="../media/image25.png"/><Relationship Id="rId4" Type="http://schemas.openxmlformats.org/officeDocument/2006/relationships/image" Target="../media/image47.jpeg"/></Relationships>
</file>

<file path=ppt/slides/_rels/slide6.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notesSlide" Target="../notesSlides/notesSlide6.xml"/><Relationship Id="rId7" Type="http://schemas.openxmlformats.org/officeDocument/2006/relationships/image" Target="../media/image48.svg"/><Relationship Id="rId2" Type="http://schemas.openxmlformats.org/officeDocument/2006/relationships/slideLayout" Target="../slideLayouts/slideLayout1.xml"/><Relationship Id="rId1" Type="http://schemas.openxmlformats.org/officeDocument/2006/relationships/tags" Target="../tags/tag7.xml"/><Relationship Id="rId6" Type="http://schemas.openxmlformats.org/officeDocument/2006/relationships/image" Target="../media/image25.png"/><Relationship Id="rId5" Type="http://schemas.openxmlformats.org/officeDocument/2006/relationships/image" Target="../media/image51.svg"/><Relationship Id="rId4" Type="http://schemas.openxmlformats.org/officeDocument/2006/relationships/image" Target="../media/image50.png"/><Relationship Id="rId9" Type="http://schemas.openxmlformats.org/officeDocument/2006/relationships/image" Target="../media/image49.sv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3.xml"/><Relationship Id="rId1" Type="http://schemas.openxmlformats.org/officeDocument/2006/relationships/tags" Target="../tags/tag8.xml"/><Relationship Id="rId4" Type="http://schemas.openxmlformats.org/officeDocument/2006/relationships/image" Target="../media/image52.jpe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4.xml"/><Relationship Id="rId1" Type="http://schemas.openxmlformats.org/officeDocument/2006/relationships/tags" Target="../tags/tag9.xml"/><Relationship Id="rId4" Type="http://schemas.openxmlformats.org/officeDocument/2006/relationships/image" Target="../media/image53.jpe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4.xml"/><Relationship Id="rId1" Type="http://schemas.openxmlformats.org/officeDocument/2006/relationships/tags" Target="../tags/tag10.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4.xml"/><Relationship Id="rId1" Type="http://schemas.openxmlformats.org/officeDocument/2006/relationships/tags" Target="../tags/tag11.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ags" Target="../tags/tag12.xml"/><Relationship Id="rId4" Type="http://schemas.openxmlformats.org/officeDocument/2006/relationships/image" Target="../media/image54.jpe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6.xml"/><Relationship Id="rId1" Type="http://schemas.openxmlformats.org/officeDocument/2006/relationships/tags" Target="../tags/tag13.xml"/><Relationship Id="rId4" Type="http://schemas.openxmlformats.org/officeDocument/2006/relationships/image" Target="../media/image55.jpe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4.xml"/><Relationship Id="rId1" Type="http://schemas.openxmlformats.org/officeDocument/2006/relationships/tags" Target="../tags/tag14.xml"/><Relationship Id="rId4" Type="http://schemas.openxmlformats.org/officeDocument/2006/relationships/image" Target="../media/image56.jpe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4.xml"/><Relationship Id="rId1" Type="http://schemas.openxmlformats.org/officeDocument/2006/relationships/tags" Target="../tags/tag15.xml"/><Relationship Id="rId4" Type="http://schemas.openxmlformats.org/officeDocument/2006/relationships/image" Target="../media/image57.jpe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tags" Target="../tags/tag16.xml"/><Relationship Id="rId4" Type="http://schemas.openxmlformats.org/officeDocument/2006/relationships/image" Target="../media/image58.jpe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tags" Target="../tags/tag17.xml"/><Relationship Id="rId4" Type="http://schemas.openxmlformats.org/officeDocument/2006/relationships/image" Target="../media/image59.jpe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tags" Target="../tags/tag18.xml"/><Relationship Id="rId4" Type="http://schemas.openxmlformats.org/officeDocument/2006/relationships/image" Target="../media/image60.jpeg"/></Relationships>
</file>

<file path=ppt/slides/_rels/slide18.xml.rels><?xml version="1.0" encoding="UTF-8" standalone="yes"?>
<Relationships xmlns="http://schemas.openxmlformats.org/package/2006/relationships"><Relationship Id="rId8" Type="http://schemas.openxmlformats.org/officeDocument/2006/relationships/image" Target="../media/image48.svg"/><Relationship Id="rId3" Type="http://schemas.openxmlformats.org/officeDocument/2006/relationships/notesSlide" Target="../notesSlides/notesSlide18.xml"/><Relationship Id="rId7" Type="http://schemas.openxmlformats.org/officeDocument/2006/relationships/image" Target="../media/image25.png"/><Relationship Id="rId2" Type="http://schemas.openxmlformats.org/officeDocument/2006/relationships/slideLayout" Target="../slideLayouts/slideLayout3.xml"/><Relationship Id="rId1" Type="http://schemas.openxmlformats.org/officeDocument/2006/relationships/tags" Target="../tags/tag19.xml"/><Relationship Id="rId6" Type="http://schemas.openxmlformats.org/officeDocument/2006/relationships/image" Target="../media/image63.svg"/><Relationship Id="rId5" Type="http://schemas.openxmlformats.org/officeDocument/2006/relationships/image" Target="../media/image62.png"/><Relationship Id="rId10" Type="http://schemas.openxmlformats.org/officeDocument/2006/relationships/image" Target="../media/image49.svg"/><Relationship Id="rId4" Type="http://schemas.openxmlformats.org/officeDocument/2006/relationships/image" Target="../media/image61.jpeg"/><Relationship Id="rId9" Type="http://schemas.openxmlformats.org/officeDocument/2006/relationships/image" Target="../media/image22.png"/></Relationships>
</file>

<file path=ppt/slides/_rels/slide19.xml.rels><?xml version="1.0" encoding="UTF-8" standalone="yes"?>
<Relationships xmlns="http://schemas.openxmlformats.org/package/2006/relationships"><Relationship Id="rId8" Type="http://schemas.openxmlformats.org/officeDocument/2006/relationships/image" Target="../media/image64.png"/><Relationship Id="rId3" Type="http://schemas.openxmlformats.org/officeDocument/2006/relationships/notesSlide" Target="../notesSlides/notesSlide19.xml"/><Relationship Id="rId7" Type="http://schemas.openxmlformats.org/officeDocument/2006/relationships/image" Target="../media/image48.svg"/><Relationship Id="rId2" Type="http://schemas.openxmlformats.org/officeDocument/2006/relationships/slideLayout" Target="../slideLayouts/slideLayout1.xml"/><Relationship Id="rId1" Type="http://schemas.openxmlformats.org/officeDocument/2006/relationships/tags" Target="../tags/tag20.xml"/><Relationship Id="rId6" Type="http://schemas.openxmlformats.org/officeDocument/2006/relationships/image" Target="../media/image25.png"/><Relationship Id="rId5" Type="http://schemas.openxmlformats.org/officeDocument/2006/relationships/image" Target="../media/image63.svg"/><Relationship Id="rId4" Type="http://schemas.openxmlformats.org/officeDocument/2006/relationships/image" Target="../media/image62.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4.xml"/><Relationship Id="rId1" Type="http://schemas.openxmlformats.org/officeDocument/2006/relationships/tags" Target="../tags/tag21.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3.xml"/><Relationship Id="rId1" Type="http://schemas.openxmlformats.org/officeDocument/2006/relationships/tags" Target="../tags/tag22.xml"/><Relationship Id="rId4" Type="http://schemas.openxmlformats.org/officeDocument/2006/relationships/image" Target="../media/image65.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3.xml"/><Relationship Id="rId1" Type="http://schemas.openxmlformats.org/officeDocument/2006/relationships/tags" Target="../tags/tag2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l="-16000" r="-16000"/>
          </a:stretch>
        </a:blip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FB9ED74-B863-1544-9A2E-4584F04C177B}"/>
              </a:ext>
            </a:extLst>
          </p:cNvPr>
          <p:cNvSpPr>
            <a:spLocks noGrp="1"/>
          </p:cNvSpPr>
          <p:nvPr>
            <p:ph type="title"/>
          </p:nvPr>
        </p:nvSpPr>
        <p:spPr/>
        <p:txBody>
          <a:bodyPr>
            <a:normAutofit/>
          </a:bodyPr>
          <a:lstStyle/>
          <a:p>
            <a:r>
              <a:rPr lang="nl-NL" sz="2500" b="0" dirty="0">
                <a:latin typeface="Raleway" pitchFamily="2" charset="77"/>
              </a:rPr>
              <a:t>Lithium-ion accu’s</a:t>
            </a:r>
          </a:p>
        </p:txBody>
      </p:sp>
    </p:spTree>
    <p:custDataLst>
      <p:tags r:id="rId1"/>
    </p:custDataLst>
    <p:extLst>
      <p:ext uri="{BB962C8B-B14F-4D97-AF65-F5344CB8AC3E}">
        <p14:creationId xmlns:p14="http://schemas.microsoft.com/office/powerpoint/2010/main" val="2726751842"/>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0C505C6-902B-47C1-8D6C-E1C6317D9BD1}"/>
              </a:ext>
            </a:extLst>
          </p:cNvPr>
          <p:cNvSpPr>
            <a:spLocks noGrp="1"/>
          </p:cNvSpPr>
          <p:nvPr>
            <p:ph type="title"/>
          </p:nvPr>
        </p:nvSpPr>
        <p:spPr/>
        <p:txBody>
          <a:bodyPr/>
          <a:lstStyle/>
          <a:p>
            <a:r>
              <a:rPr lang="nl-NL"/>
              <a:t>Waarom dit belangrijk is!</a:t>
            </a:r>
          </a:p>
        </p:txBody>
      </p:sp>
      <p:sp>
        <p:nvSpPr>
          <p:cNvPr id="7" name="Tijdelijke aanduiding voor inhoud 2">
            <a:extLst>
              <a:ext uri="{FF2B5EF4-FFF2-40B4-BE49-F238E27FC236}">
                <a16:creationId xmlns:a16="http://schemas.microsoft.com/office/drawing/2014/main" id="{2A081FEB-6571-5A60-0F44-3C242F550752}"/>
              </a:ext>
            </a:extLst>
          </p:cNvPr>
          <p:cNvSpPr>
            <a:spLocks noGrp="1"/>
          </p:cNvSpPr>
          <p:nvPr>
            <p:ph sz="half" idx="1"/>
          </p:nvPr>
        </p:nvSpPr>
        <p:spPr>
          <a:xfrm>
            <a:off x="357806" y="1685949"/>
            <a:ext cx="11463042" cy="4771246"/>
          </a:xfrm>
        </p:spPr>
        <p:txBody>
          <a:bodyPr>
            <a:normAutofit/>
          </a:bodyPr>
          <a:lstStyle/>
          <a:p>
            <a:pPr marL="0" indent="0">
              <a:lnSpc>
                <a:spcPct val="100000"/>
              </a:lnSpc>
              <a:buNone/>
            </a:pPr>
            <a:r>
              <a:rPr lang="nl-NL" dirty="0">
                <a:solidFill>
                  <a:srgbClr val="EE2E24"/>
                </a:solidFill>
                <a:latin typeface="Raleway ExtraBold" panose="020B0903030101060003" pitchFamily="34" charset="0"/>
              </a:rPr>
              <a:t>Lithium-ion accu’s </a:t>
            </a:r>
            <a:r>
              <a:rPr lang="nl-NL" dirty="0">
                <a:latin typeface="Raleway" panose="020B0503030101060003" pitchFamily="34" charset="0"/>
              </a:rPr>
              <a:t>zijn tegenwoordig niet meer weg te denken. Handgereedschappen, smartphones, tablets, elektrische voertuigen en het opslaan van zonne-energie zijn allemaal voorbeelden waar gebruik wordt gemaakt van lithium-ion accu’s. </a:t>
            </a:r>
          </a:p>
          <a:p>
            <a:pPr marL="0" indent="0">
              <a:lnSpc>
                <a:spcPct val="100000"/>
              </a:lnSpc>
              <a:buNone/>
            </a:pPr>
            <a:r>
              <a:rPr lang="nl-NL" dirty="0">
                <a:latin typeface="Raleway" panose="020B0503030101060003" pitchFamily="34" charset="0"/>
              </a:rPr>
              <a:t>Het gebruik van lithium-ion accu’s gaat gepaard met </a:t>
            </a:r>
            <a:r>
              <a:rPr lang="nl-NL" dirty="0">
                <a:solidFill>
                  <a:srgbClr val="EE2E24"/>
                </a:solidFill>
                <a:latin typeface="Raleway ExtraBold" panose="020B0903030101060003" pitchFamily="34" charset="0"/>
              </a:rPr>
              <a:t>risico’s</a:t>
            </a:r>
            <a:r>
              <a:rPr lang="nl-NL" dirty="0">
                <a:latin typeface="Raleway" panose="020B0503030101060003" pitchFamily="34" charset="0"/>
              </a:rPr>
              <a:t> voor de omgeving maar ook voor jouw </a:t>
            </a:r>
            <a:r>
              <a:rPr lang="nl-NL" dirty="0">
                <a:solidFill>
                  <a:srgbClr val="EE2E24"/>
                </a:solidFill>
                <a:latin typeface="Raleway ExtraBold" panose="020B0903030101060003" pitchFamily="34" charset="0"/>
              </a:rPr>
              <a:t>veiligheid en gezondheid</a:t>
            </a:r>
            <a:r>
              <a:rPr lang="nl-NL" dirty="0">
                <a:latin typeface="Raleway" panose="020B0503030101060003" pitchFamily="34" charset="0"/>
              </a:rPr>
              <a:t>. De kans dat deze risico’s plaatsvinden wordt vaak als gering ingeschat. Het is echter belangrijk te beseffen dat de gevolgen </a:t>
            </a:r>
            <a:r>
              <a:rPr lang="nl-NL" dirty="0">
                <a:solidFill>
                  <a:srgbClr val="EE2E24"/>
                </a:solidFill>
                <a:latin typeface="Raleway ExtraBold" panose="020B0903030101060003" pitchFamily="34" charset="0"/>
              </a:rPr>
              <a:t>aanzienlijk</a:t>
            </a:r>
            <a:r>
              <a:rPr lang="nl-NL" dirty="0">
                <a:latin typeface="Raleway" panose="020B0503030101060003" pitchFamily="34" charset="0"/>
              </a:rPr>
              <a:t> kunnen zijn. Lithium branden zijn heftig en kunnen slecht geblust worden en in het ergste geval leiden tot explosies. Er zijn dan ook specifieke </a:t>
            </a:r>
            <a:r>
              <a:rPr lang="nl-NL" dirty="0">
                <a:solidFill>
                  <a:srgbClr val="EE2E24"/>
                </a:solidFill>
                <a:latin typeface="Raleway ExtraBold" panose="020B0903030101060003" pitchFamily="34" charset="0"/>
              </a:rPr>
              <a:t>blusmiddelen</a:t>
            </a:r>
            <a:r>
              <a:rPr lang="nl-NL" dirty="0">
                <a:latin typeface="Raleway" panose="020B0503030101060003" pitchFamily="34" charset="0"/>
              </a:rPr>
              <a:t> om lithium branden te blussen.</a:t>
            </a:r>
          </a:p>
          <a:p>
            <a:pPr marL="0" indent="0">
              <a:lnSpc>
                <a:spcPct val="100000"/>
              </a:lnSpc>
              <a:buNone/>
            </a:pPr>
            <a:endParaRPr lang="nl-NL" dirty="0">
              <a:latin typeface="Raleway" panose="020B0503030101060003" pitchFamily="34" charset="0"/>
            </a:endParaRPr>
          </a:p>
          <a:p>
            <a:pPr marL="0" indent="0">
              <a:lnSpc>
                <a:spcPct val="100000"/>
              </a:lnSpc>
              <a:buNone/>
            </a:pPr>
            <a:r>
              <a:rPr lang="nl-NL" dirty="0">
                <a:latin typeface="Raleway" panose="020B0503030101060003" pitchFamily="34" charset="0"/>
              </a:rPr>
              <a:t>Deze </a:t>
            </a:r>
            <a:r>
              <a:rPr lang="nl-NL" dirty="0" err="1">
                <a:latin typeface="Raleway" panose="020B0503030101060003" pitchFamily="34" charset="0"/>
              </a:rPr>
              <a:t>toolbox</a:t>
            </a:r>
            <a:r>
              <a:rPr lang="nl-NL" dirty="0">
                <a:latin typeface="Raleway" panose="020B0503030101060003" pitchFamily="34" charset="0"/>
              </a:rPr>
              <a:t> is ontwikkeld om jou meer </a:t>
            </a:r>
            <a:r>
              <a:rPr lang="nl-NL" dirty="0">
                <a:solidFill>
                  <a:srgbClr val="EE2E24"/>
                </a:solidFill>
                <a:latin typeface="Raleway ExtraBold" panose="020B0903030101060003" pitchFamily="34" charset="0"/>
              </a:rPr>
              <a:t>inzicht</a:t>
            </a:r>
            <a:r>
              <a:rPr lang="nl-NL" dirty="0">
                <a:latin typeface="Raleway" panose="020B0503030101060003" pitchFamily="34" charset="0"/>
              </a:rPr>
              <a:t> te geven ten aanzien van het </a:t>
            </a:r>
            <a:r>
              <a:rPr lang="nl-NL" dirty="0">
                <a:solidFill>
                  <a:srgbClr val="EE2E24"/>
                </a:solidFill>
                <a:latin typeface="Raleway ExtraBold" panose="020B0903030101060003" pitchFamily="34" charset="0"/>
              </a:rPr>
              <a:t>veilig gebruik </a:t>
            </a:r>
            <a:r>
              <a:rPr lang="nl-NL" dirty="0">
                <a:latin typeface="Raleway" panose="020B0503030101060003" pitchFamily="34" charset="0"/>
              </a:rPr>
              <a:t>van lithium-ion accu’s en het voorkomen van schade aan de omgeving en de gezondheid. </a:t>
            </a:r>
          </a:p>
        </p:txBody>
      </p:sp>
    </p:spTree>
    <p:custDataLst>
      <p:tags r:id="rId1"/>
    </p:custDataLst>
    <p:extLst>
      <p:ext uri="{BB962C8B-B14F-4D97-AF65-F5344CB8AC3E}">
        <p14:creationId xmlns:p14="http://schemas.microsoft.com/office/powerpoint/2010/main" val="1353254967"/>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C350B17-70C0-4A6E-855A-A9E2772558D5}"/>
              </a:ext>
            </a:extLst>
          </p:cNvPr>
          <p:cNvSpPr>
            <a:spLocks noGrp="1"/>
          </p:cNvSpPr>
          <p:nvPr>
            <p:ph type="title"/>
          </p:nvPr>
        </p:nvSpPr>
        <p:spPr/>
        <p:txBody>
          <a:bodyPr>
            <a:normAutofit/>
          </a:bodyPr>
          <a:lstStyle/>
          <a:p>
            <a:r>
              <a:rPr lang="nl-NL"/>
              <a:t>Onderwerpen in deze toolbox:</a:t>
            </a:r>
          </a:p>
        </p:txBody>
      </p:sp>
      <p:sp>
        <p:nvSpPr>
          <p:cNvPr id="3" name="Tijdelijke aanduiding voor inhoud 2">
            <a:extLst>
              <a:ext uri="{FF2B5EF4-FFF2-40B4-BE49-F238E27FC236}">
                <a16:creationId xmlns:a16="http://schemas.microsoft.com/office/drawing/2014/main" id="{064790FF-963B-45D1-9C5A-1A6E3360A468}"/>
              </a:ext>
            </a:extLst>
          </p:cNvPr>
          <p:cNvSpPr>
            <a:spLocks noGrp="1"/>
          </p:cNvSpPr>
          <p:nvPr>
            <p:ph sz="half" idx="1"/>
          </p:nvPr>
        </p:nvSpPr>
        <p:spPr/>
        <p:txBody>
          <a:bodyPr/>
          <a:lstStyle/>
          <a:p>
            <a:pPr marL="342900" indent="-342900">
              <a:buFont typeface="+mj-lt"/>
              <a:buAutoNum type="arabicPeriod"/>
            </a:pPr>
            <a:r>
              <a:rPr lang="nl-NL" dirty="0"/>
              <a:t>Wat is lithium-ion?</a:t>
            </a:r>
          </a:p>
          <a:p>
            <a:pPr marL="342900" indent="-342900">
              <a:buFont typeface="+mj-lt"/>
              <a:buAutoNum type="arabicPeriod"/>
            </a:pPr>
            <a:r>
              <a:rPr lang="nl-NL" dirty="0"/>
              <a:t>Risico’s</a:t>
            </a:r>
          </a:p>
          <a:p>
            <a:pPr marL="342900" indent="-342900">
              <a:buFont typeface="+mj-lt"/>
              <a:buAutoNum type="arabicPeriod"/>
            </a:pPr>
            <a:r>
              <a:rPr lang="nl-NL" dirty="0"/>
              <a:t>Blusmiddelen &amp; Preventie</a:t>
            </a:r>
          </a:p>
          <a:p>
            <a:pPr marL="342900" indent="-342900">
              <a:buFont typeface="+mj-lt"/>
              <a:buAutoNum type="arabicPeriod"/>
            </a:pPr>
            <a:r>
              <a:rPr lang="nl-NL" dirty="0"/>
              <a:t>Veiligheidsmaatregelen</a:t>
            </a:r>
          </a:p>
          <a:p>
            <a:pPr marL="342900" indent="-342900">
              <a:buFont typeface="+mj-lt"/>
              <a:buAutoNum type="arabicPeriod"/>
            </a:pPr>
            <a:r>
              <a:rPr lang="nl-NL" dirty="0"/>
              <a:t>Opslag en wetgeving</a:t>
            </a:r>
          </a:p>
          <a:p>
            <a:pPr marL="342900" indent="-342900">
              <a:buFont typeface="+mj-lt"/>
              <a:buAutoNum type="arabicPeriod"/>
            </a:pPr>
            <a:r>
              <a:rPr lang="nl-NL" dirty="0"/>
              <a:t>Keuren arbeidsmiddelen</a:t>
            </a:r>
          </a:p>
          <a:p>
            <a:pPr marL="342900" indent="-342900">
              <a:buFont typeface="+mj-lt"/>
              <a:buAutoNum type="arabicPeriod"/>
            </a:pPr>
            <a:r>
              <a:rPr lang="nl-NL" dirty="0"/>
              <a:t>Tips &amp; Tricks</a:t>
            </a:r>
          </a:p>
        </p:txBody>
      </p:sp>
      <p:pic>
        <p:nvPicPr>
          <p:cNvPr id="5" name="Afbeelding 4">
            <a:extLst>
              <a:ext uri="{FF2B5EF4-FFF2-40B4-BE49-F238E27FC236}">
                <a16:creationId xmlns:a16="http://schemas.microsoft.com/office/drawing/2014/main" id="{1D039681-5132-4E64-8724-7E1E7771AE7B}"/>
              </a:ext>
            </a:extLst>
          </p:cNvPr>
          <p:cNvPicPr>
            <a:picLocks noChangeAspect="1"/>
          </p:cNvPicPr>
          <p:nvPr/>
        </p:nvPicPr>
        <p:blipFill rotWithShape="1">
          <a:blip r:embed="rId4"/>
          <a:srcRect l="59220" r="4950"/>
          <a:stretch/>
        </p:blipFill>
        <p:spPr>
          <a:xfrm>
            <a:off x="8738826" y="211612"/>
            <a:ext cx="3273065" cy="6463508"/>
          </a:xfrm>
          <a:prstGeom prst="rect">
            <a:avLst/>
          </a:prstGeom>
        </p:spPr>
      </p:pic>
    </p:spTree>
    <p:custDataLst>
      <p:tags r:id="rId1"/>
    </p:custDataLst>
    <p:extLst>
      <p:ext uri="{BB962C8B-B14F-4D97-AF65-F5344CB8AC3E}">
        <p14:creationId xmlns:p14="http://schemas.microsoft.com/office/powerpoint/2010/main" val="896669569"/>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716AB0AE-3E74-4B0E-9E7E-4889AC3D1707}"/>
              </a:ext>
            </a:extLst>
          </p:cNvPr>
          <p:cNvPicPr>
            <a:picLocks noChangeAspect="1"/>
          </p:cNvPicPr>
          <p:nvPr/>
        </p:nvPicPr>
        <p:blipFill>
          <a:blip r:embed="rId4"/>
          <a:stretch>
            <a:fillRect/>
          </a:stretch>
        </p:blipFill>
        <p:spPr>
          <a:xfrm>
            <a:off x="138776" y="160913"/>
            <a:ext cx="4191465" cy="6554583"/>
          </a:xfrm>
          <a:prstGeom prst="rect">
            <a:avLst/>
          </a:prstGeom>
        </p:spPr>
      </p:pic>
      <p:grpSp>
        <p:nvGrpSpPr>
          <p:cNvPr id="4" name="Groep 3">
            <a:extLst>
              <a:ext uri="{FF2B5EF4-FFF2-40B4-BE49-F238E27FC236}">
                <a16:creationId xmlns:a16="http://schemas.microsoft.com/office/drawing/2014/main" id="{FFAAFEB2-9FFB-4802-9C87-5C32196FB6D5}"/>
              </a:ext>
            </a:extLst>
          </p:cNvPr>
          <p:cNvGrpSpPr/>
          <p:nvPr/>
        </p:nvGrpSpPr>
        <p:grpSpPr>
          <a:xfrm>
            <a:off x="4886947" y="680283"/>
            <a:ext cx="1532642" cy="1620000"/>
            <a:chOff x="4875442" y="933965"/>
            <a:chExt cx="1532642" cy="1620000"/>
          </a:xfrm>
        </p:grpSpPr>
        <p:pic>
          <p:nvPicPr>
            <p:cNvPr id="5" name="Afbeelding 4">
              <a:extLst>
                <a:ext uri="{FF2B5EF4-FFF2-40B4-BE49-F238E27FC236}">
                  <a16:creationId xmlns:a16="http://schemas.microsoft.com/office/drawing/2014/main" id="{51C9C050-A07A-45CD-AC5C-4AFE9997B965}"/>
                </a:ext>
              </a:extLst>
            </p:cNvPr>
            <p:cNvPicPr>
              <a:picLocks noChangeAspect="1"/>
            </p:cNvPicPr>
            <p:nvPr/>
          </p:nvPicPr>
          <p:blipFill>
            <a:blip r:embed="rId5">
              <a:duotone>
                <a:prstClr val="black"/>
                <a:schemeClr val="tx2">
                  <a:tint val="45000"/>
                  <a:satMod val="400000"/>
                </a:schemeClr>
              </a:duotone>
            </a:blip>
            <a:stretch>
              <a:fillRect/>
            </a:stretch>
          </p:blipFill>
          <p:spPr>
            <a:xfrm>
              <a:off x="4875442" y="933965"/>
              <a:ext cx="652033" cy="1620000"/>
            </a:xfrm>
            <a:prstGeom prst="rect">
              <a:avLst/>
            </a:prstGeom>
          </p:spPr>
        </p:pic>
        <p:pic>
          <p:nvPicPr>
            <p:cNvPr id="6" name="Afbeelding 5">
              <a:extLst>
                <a:ext uri="{FF2B5EF4-FFF2-40B4-BE49-F238E27FC236}">
                  <a16:creationId xmlns:a16="http://schemas.microsoft.com/office/drawing/2014/main" id="{33FB0C19-C73F-4CB5-AA73-B5229D9A7D73}"/>
                </a:ext>
              </a:extLst>
            </p:cNvPr>
            <p:cNvPicPr>
              <a:picLocks noChangeAspect="1"/>
            </p:cNvPicPr>
            <p:nvPr/>
          </p:nvPicPr>
          <p:blipFill>
            <a:blip r:embed="rId6"/>
            <a:stretch>
              <a:fillRect/>
            </a:stretch>
          </p:blipFill>
          <p:spPr>
            <a:xfrm>
              <a:off x="5387589" y="1138016"/>
              <a:ext cx="1020495" cy="284400"/>
            </a:xfrm>
            <a:prstGeom prst="rect">
              <a:avLst/>
            </a:prstGeom>
          </p:spPr>
        </p:pic>
      </p:grpSp>
      <p:grpSp>
        <p:nvGrpSpPr>
          <p:cNvPr id="7" name="Groep 6">
            <a:extLst>
              <a:ext uri="{FF2B5EF4-FFF2-40B4-BE49-F238E27FC236}">
                <a16:creationId xmlns:a16="http://schemas.microsoft.com/office/drawing/2014/main" id="{273C7653-91A9-4119-878B-DB7C831821FD}"/>
              </a:ext>
            </a:extLst>
          </p:cNvPr>
          <p:cNvGrpSpPr/>
          <p:nvPr/>
        </p:nvGrpSpPr>
        <p:grpSpPr>
          <a:xfrm>
            <a:off x="8161847" y="680283"/>
            <a:ext cx="2313823" cy="1620000"/>
            <a:chOff x="8199539" y="933965"/>
            <a:chExt cx="2313823" cy="1620000"/>
          </a:xfrm>
        </p:grpSpPr>
        <p:pic>
          <p:nvPicPr>
            <p:cNvPr id="8" name="Afbeelding 7">
              <a:extLst>
                <a:ext uri="{FF2B5EF4-FFF2-40B4-BE49-F238E27FC236}">
                  <a16:creationId xmlns:a16="http://schemas.microsoft.com/office/drawing/2014/main" id="{D4778699-1FFA-4727-83AD-810C70073E22}"/>
                </a:ext>
              </a:extLst>
            </p:cNvPr>
            <p:cNvPicPr>
              <a:picLocks noChangeAspect="1"/>
            </p:cNvPicPr>
            <p:nvPr/>
          </p:nvPicPr>
          <p:blipFill>
            <a:blip r:embed="rId7">
              <a:duotone>
                <a:prstClr val="black"/>
                <a:schemeClr val="tx2">
                  <a:tint val="45000"/>
                  <a:satMod val="400000"/>
                </a:schemeClr>
              </a:duotone>
            </a:blip>
            <a:stretch>
              <a:fillRect/>
            </a:stretch>
          </p:blipFill>
          <p:spPr>
            <a:xfrm>
              <a:off x="8199539" y="933965"/>
              <a:ext cx="1245657" cy="1620000"/>
            </a:xfrm>
            <a:prstGeom prst="rect">
              <a:avLst/>
            </a:prstGeom>
          </p:spPr>
        </p:pic>
        <p:pic>
          <p:nvPicPr>
            <p:cNvPr id="9" name="Afbeelding 8">
              <a:extLst>
                <a:ext uri="{FF2B5EF4-FFF2-40B4-BE49-F238E27FC236}">
                  <a16:creationId xmlns:a16="http://schemas.microsoft.com/office/drawing/2014/main" id="{2AA75FA7-E09E-4579-9369-0BCE61ED4F18}"/>
                </a:ext>
              </a:extLst>
            </p:cNvPr>
            <p:cNvPicPr>
              <a:picLocks noChangeAspect="1"/>
            </p:cNvPicPr>
            <p:nvPr/>
          </p:nvPicPr>
          <p:blipFill>
            <a:blip r:embed="rId8"/>
            <a:stretch>
              <a:fillRect/>
            </a:stretch>
          </p:blipFill>
          <p:spPr>
            <a:xfrm>
              <a:off x="9216833" y="1122722"/>
              <a:ext cx="1296529" cy="284400"/>
            </a:xfrm>
            <a:prstGeom prst="rect">
              <a:avLst/>
            </a:prstGeom>
          </p:spPr>
        </p:pic>
      </p:grpSp>
      <p:grpSp>
        <p:nvGrpSpPr>
          <p:cNvPr id="10" name="Groep 9">
            <a:extLst>
              <a:ext uri="{FF2B5EF4-FFF2-40B4-BE49-F238E27FC236}">
                <a16:creationId xmlns:a16="http://schemas.microsoft.com/office/drawing/2014/main" id="{2E14DC73-F6E9-4F65-BD92-C71B45CE151A}"/>
              </a:ext>
            </a:extLst>
          </p:cNvPr>
          <p:cNvGrpSpPr/>
          <p:nvPr/>
        </p:nvGrpSpPr>
        <p:grpSpPr>
          <a:xfrm>
            <a:off x="4482347" y="4077914"/>
            <a:ext cx="2106662" cy="1620000"/>
            <a:chOff x="4652453" y="4309907"/>
            <a:chExt cx="2106662" cy="1620000"/>
          </a:xfrm>
        </p:grpSpPr>
        <p:pic>
          <p:nvPicPr>
            <p:cNvPr id="11" name="Afbeelding 10">
              <a:extLst>
                <a:ext uri="{FF2B5EF4-FFF2-40B4-BE49-F238E27FC236}">
                  <a16:creationId xmlns:a16="http://schemas.microsoft.com/office/drawing/2014/main" id="{855FD8FF-7427-4049-8EB6-AFD4280C2CC6}"/>
                </a:ext>
              </a:extLst>
            </p:cNvPr>
            <p:cNvPicPr>
              <a:picLocks noChangeAspect="1"/>
            </p:cNvPicPr>
            <p:nvPr/>
          </p:nvPicPr>
          <p:blipFill>
            <a:blip r:embed="rId9">
              <a:duotone>
                <a:prstClr val="black"/>
                <a:schemeClr val="tx2">
                  <a:tint val="45000"/>
                  <a:satMod val="400000"/>
                </a:schemeClr>
              </a:duotone>
            </a:blip>
            <a:stretch>
              <a:fillRect/>
            </a:stretch>
          </p:blipFill>
          <p:spPr>
            <a:xfrm>
              <a:off x="4652453" y="4309907"/>
              <a:ext cx="1197931" cy="1620000"/>
            </a:xfrm>
            <a:prstGeom prst="rect">
              <a:avLst/>
            </a:prstGeom>
          </p:spPr>
        </p:pic>
        <p:pic>
          <p:nvPicPr>
            <p:cNvPr id="12" name="Afbeelding 11">
              <a:extLst>
                <a:ext uri="{FF2B5EF4-FFF2-40B4-BE49-F238E27FC236}">
                  <a16:creationId xmlns:a16="http://schemas.microsoft.com/office/drawing/2014/main" id="{4DBCB0C5-0347-4EC8-B246-A4E97846E222}"/>
                </a:ext>
              </a:extLst>
            </p:cNvPr>
            <p:cNvPicPr>
              <a:picLocks noChangeAspect="1"/>
            </p:cNvPicPr>
            <p:nvPr/>
          </p:nvPicPr>
          <p:blipFill>
            <a:blip r:embed="rId10"/>
            <a:stretch>
              <a:fillRect/>
            </a:stretch>
          </p:blipFill>
          <p:spPr>
            <a:xfrm>
              <a:off x="5621515" y="4571286"/>
              <a:ext cx="1137600" cy="284400"/>
            </a:xfrm>
            <a:prstGeom prst="rect">
              <a:avLst/>
            </a:prstGeom>
          </p:spPr>
        </p:pic>
      </p:grpSp>
      <p:grpSp>
        <p:nvGrpSpPr>
          <p:cNvPr id="13" name="Groep 12">
            <a:extLst>
              <a:ext uri="{FF2B5EF4-FFF2-40B4-BE49-F238E27FC236}">
                <a16:creationId xmlns:a16="http://schemas.microsoft.com/office/drawing/2014/main" id="{03F8CBB2-4AFA-45F0-B4FA-09E8F8684FD7}"/>
              </a:ext>
            </a:extLst>
          </p:cNvPr>
          <p:cNvGrpSpPr/>
          <p:nvPr/>
        </p:nvGrpSpPr>
        <p:grpSpPr>
          <a:xfrm>
            <a:off x="8011918" y="4077914"/>
            <a:ext cx="1619278" cy="1620000"/>
            <a:chOff x="8136724" y="4373253"/>
            <a:chExt cx="1619278" cy="1620000"/>
          </a:xfrm>
        </p:grpSpPr>
        <p:pic>
          <p:nvPicPr>
            <p:cNvPr id="14" name="Afbeelding 13">
              <a:extLst>
                <a:ext uri="{FF2B5EF4-FFF2-40B4-BE49-F238E27FC236}">
                  <a16:creationId xmlns:a16="http://schemas.microsoft.com/office/drawing/2014/main" id="{978E8BEC-4467-4FA1-8019-2299741DCDCB}"/>
                </a:ext>
              </a:extLst>
            </p:cNvPr>
            <p:cNvPicPr>
              <a:picLocks noChangeAspect="1"/>
            </p:cNvPicPr>
            <p:nvPr/>
          </p:nvPicPr>
          <p:blipFill>
            <a:blip r:embed="rId11">
              <a:duotone>
                <a:prstClr val="black"/>
                <a:schemeClr val="tx2">
                  <a:tint val="45000"/>
                  <a:satMod val="400000"/>
                </a:schemeClr>
              </a:duotone>
            </a:blip>
            <a:stretch>
              <a:fillRect/>
            </a:stretch>
          </p:blipFill>
          <p:spPr>
            <a:xfrm>
              <a:off x="8136724" y="4373253"/>
              <a:ext cx="1371286" cy="1620000"/>
            </a:xfrm>
            <a:prstGeom prst="rect">
              <a:avLst/>
            </a:prstGeom>
          </p:spPr>
        </p:pic>
        <p:pic>
          <p:nvPicPr>
            <p:cNvPr id="15" name="Afbeelding 14">
              <a:extLst>
                <a:ext uri="{FF2B5EF4-FFF2-40B4-BE49-F238E27FC236}">
                  <a16:creationId xmlns:a16="http://schemas.microsoft.com/office/drawing/2014/main" id="{5565CB0B-4753-4EE7-A7D0-7E57CFF29B2F}"/>
                </a:ext>
              </a:extLst>
            </p:cNvPr>
            <p:cNvPicPr>
              <a:picLocks noChangeAspect="1"/>
            </p:cNvPicPr>
            <p:nvPr/>
          </p:nvPicPr>
          <p:blipFill>
            <a:blip r:embed="rId12"/>
            <a:stretch>
              <a:fillRect/>
            </a:stretch>
          </p:blipFill>
          <p:spPr>
            <a:xfrm>
              <a:off x="9195567" y="4571286"/>
              <a:ext cx="560435" cy="284400"/>
            </a:xfrm>
            <a:prstGeom prst="rect">
              <a:avLst/>
            </a:prstGeom>
          </p:spPr>
        </p:pic>
      </p:grpSp>
      <p:sp>
        <p:nvSpPr>
          <p:cNvPr id="16" name="Tekstvak 15">
            <a:extLst>
              <a:ext uri="{FF2B5EF4-FFF2-40B4-BE49-F238E27FC236}">
                <a16:creationId xmlns:a16="http://schemas.microsoft.com/office/drawing/2014/main" id="{0003A124-19E3-4F04-957B-286D9E720EB1}"/>
              </a:ext>
            </a:extLst>
          </p:cNvPr>
          <p:cNvSpPr txBox="1"/>
          <p:nvPr/>
        </p:nvSpPr>
        <p:spPr>
          <a:xfrm>
            <a:off x="5399093" y="1161819"/>
            <a:ext cx="2327167" cy="2062103"/>
          </a:xfrm>
          <a:prstGeom prst="rect">
            <a:avLst/>
          </a:prstGeom>
          <a:noFill/>
        </p:spPr>
        <p:txBody>
          <a:bodyPr wrap="square" rtlCol="0">
            <a:spAutoFit/>
          </a:bodyPr>
          <a:lstStyle/>
          <a:p>
            <a:r>
              <a:rPr lang="nl-NL" sz="1600" dirty="0">
                <a:latin typeface="Raleway" panose="020B0503030101060003" pitchFamily="34" charset="0"/>
                <a:cs typeface="Futura Medium" panose="020B0602020204020303" pitchFamily="34" charset="-79"/>
              </a:rPr>
              <a:t>Stel jezelf de vraag of je blootgesteld wordt aan risico’s en of de apparatuur voorzien is van een lithium-ion accu. Het gaat om jouw eigen gezondheid.</a:t>
            </a:r>
          </a:p>
        </p:txBody>
      </p:sp>
      <p:sp>
        <p:nvSpPr>
          <p:cNvPr id="17" name="Tekstvak 16">
            <a:extLst>
              <a:ext uri="{FF2B5EF4-FFF2-40B4-BE49-F238E27FC236}">
                <a16:creationId xmlns:a16="http://schemas.microsoft.com/office/drawing/2014/main" id="{9D51B690-AB6F-484E-94CB-93106671F54C}"/>
              </a:ext>
            </a:extLst>
          </p:cNvPr>
          <p:cNvSpPr txBox="1"/>
          <p:nvPr/>
        </p:nvSpPr>
        <p:spPr>
          <a:xfrm>
            <a:off x="9179141" y="1168734"/>
            <a:ext cx="2668869" cy="1569660"/>
          </a:xfrm>
          <a:prstGeom prst="rect">
            <a:avLst/>
          </a:prstGeom>
          <a:noFill/>
        </p:spPr>
        <p:txBody>
          <a:bodyPr wrap="square" rtlCol="0">
            <a:spAutoFit/>
          </a:bodyPr>
          <a:lstStyle/>
          <a:p>
            <a:r>
              <a:rPr lang="nl-NL" sz="1600" dirty="0">
                <a:latin typeface="Raleway" panose="020B0503030101060003" pitchFamily="34" charset="0"/>
                <a:cs typeface="Futura Medium" panose="020B0602020204020303" pitchFamily="34" charset="-79"/>
              </a:rPr>
              <a:t>Zijn maatregelen genomen zodat verantwoord gewerkt </a:t>
            </a:r>
          </a:p>
          <a:p>
            <a:r>
              <a:rPr lang="nl-NL" sz="1600" dirty="0">
                <a:latin typeface="Raleway" panose="020B0503030101060003" pitchFamily="34" charset="0"/>
                <a:cs typeface="Futura Medium" panose="020B0602020204020303" pitchFamily="34" charset="-79"/>
              </a:rPr>
              <a:t>kan worden? Denk bijvoorbeeld aan de juiste blusmiddelen in de buurt.</a:t>
            </a:r>
          </a:p>
        </p:txBody>
      </p:sp>
      <p:sp>
        <p:nvSpPr>
          <p:cNvPr id="18" name="Tekstvak 17">
            <a:extLst>
              <a:ext uri="{FF2B5EF4-FFF2-40B4-BE49-F238E27FC236}">
                <a16:creationId xmlns:a16="http://schemas.microsoft.com/office/drawing/2014/main" id="{18E12287-FCE7-45F7-A028-55E34F3CE79A}"/>
              </a:ext>
            </a:extLst>
          </p:cNvPr>
          <p:cNvSpPr txBox="1"/>
          <p:nvPr/>
        </p:nvSpPr>
        <p:spPr>
          <a:xfrm>
            <a:off x="5478080" y="4623693"/>
            <a:ext cx="2533838" cy="1569660"/>
          </a:xfrm>
          <a:prstGeom prst="rect">
            <a:avLst/>
          </a:prstGeom>
          <a:noFill/>
        </p:spPr>
        <p:txBody>
          <a:bodyPr wrap="square" rtlCol="0">
            <a:spAutoFit/>
          </a:bodyPr>
          <a:lstStyle/>
          <a:p>
            <a:r>
              <a:rPr lang="nl-NL" sz="1600">
                <a:latin typeface="Raleway" panose="020B0503030101060003" pitchFamily="34" charset="0"/>
                <a:cs typeface="Futura Medium" panose="020B0602020204020303" pitchFamily="34" charset="-79"/>
              </a:rPr>
              <a:t>Wat kun jij nog meer doen voordat de werkzaamheden op de meest veilige manier uitgevoerd kunnen worden?</a:t>
            </a:r>
          </a:p>
        </p:txBody>
      </p:sp>
      <p:sp>
        <p:nvSpPr>
          <p:cNvPr id="20" name="Tekstvak 19">
            <a:extLst>
              <a:ext uri="{FF2B5EF4-FFF2-40B4-BE49-F238E27FC236}">
                <a16:creationId xmlns:a16="http://schemas.microsoft.com/office/drawing/2014/main" id="{88185688-CA9C-48FE-B391-493E43E7A6DE}"/>
              </a:ext>
            </a:extLst>
          </p:cNvPr>
          <p:cNvSpPr txBox="1"/>
          <p:nvPr/>
        </p:nvSpPr>
        <p:spPr>
          <a:xfrm>
            <a:off x="9141235" y="4560347"/>
            <a:ext cx="2668869" cy="1815882"/>
          </a:xfrm>
          <a:prstGeom prst="rect">
            <a:avLst/>
          </a:prstGeom>
          <a:noFill/>
        </p:spPr>
        <p:txBody>
          <a:bodyPr wrap="square" rtlCol="0">
            <a:spAutoFit/>
          </a:bodyPr>
          <a:lstStyle/>
          <a:p>
            <a:r>
              <a:rPr lang="nl-NL" sz="1600">
                <a:latin typeface="Raleway" panose="020B0503030101060003" pitchFamily="34" charset="0"/>
                <a:cs typeface="Futura Medium" panose="020B0602020204020303" pitchFamily="34" charset="-79"/>
              </a:rPr>
              <a:t>De benodigde veiligheidsmaatregelen zijn genomen, regels worden nageleefd en onnodige risico’s worden vermeden. Je mag aan de slag!</a:t>
            </a:r>
          </a:p>
        </p:txBody>
      </p:sp>
    </p:spTree>
    <p:custDataLst>
      <p:tags r:id="rId1"/>
    </p:custDataLst>
    <p:extLst>
      <p:ext uri="{BB962C8B-B14F-4D97-AF65-F5344CB8AC3E}">
        <p14:creationId xmlns:p14="http://schemas.microsoft.com/office/powerpoint/2010/main" val="2016391399"/>
      </p:ext>
    </p:extLst>
  </p:cSld>
  <p:clrMapOvr>
    <a:masterClrMapping/>
  </p:clrMapOvr>
  <p:transition spd="slow" advTm="6694">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Afbeelding 28" descr="Afbeelding met boren, Elektrisch gereedschap, boormachine, Handboormachine&#10;&#10;Automatisch gegenereerde beschrijving">
            <a:extLst>
              <a:ext uri="{FF2B5EF4-FFF2-40B4-BE49-F238E27FC236}">
                <a16:creationId xmlns:a16="http://schemas.microsoft.com/office/drawing/2014/main" id="{5A572683-8018-9291-B62C-82E26CEF83EC}"/>
              </a:ext>
            </a:extLst>
          </p:cNvPr>
          <p:cNvPicPr>
            <a:picLocks noChangeAspect="1"/>
          </p:cNvPicPr>
          <p:nvPr/>
        </p:nvPicPr>
        <p:blipFill>
          <a:blip r:embed="rId4"/>
          <a:srcRect l="47480" r="13028"/>
          <a:stretch/>
        </p:blipFill>
        <p:spPr>
          <a:xfrm>
            <a:off x="8388627" y="202421"/>
            <a:ext cx="3803373" cy="6453158"/>
          </a:xfrm>
          <a:prstGeom prst="rect">
            <a:avLst/>
          </a:prstGeom>
        </p:spPr>
      </p:pic>
      <p:sp>
        <p:nvSpPr>
          <p:cNvPr id="2" name="Titel 1">
            <a:extLst>
              <a:ext uri="{FF2B5EF4-FFF2-40B4-BE49-F238E27FC236}">
                <a16:creationId xmlns:a16="http://schemas.microsoft.com/office/drawing/2014/main" id="{1D996FC1-6FB6-D245-AF62-B0ECBFA77374}"/>
              </a:ext>
            </a:extLst>
          </p:cNvPr>
          <p:cNvSpPr>
            <a:spLocks noGrp="1"/>
          </p:cNvSpPr>
          <p:nvPr>
            <p:ph type="title"/>
          </p:nvPr>
        </p:nvSpPr>
        <p:spPr>
          <a:solidFill>
            <a:srgbClr val="00B1EB"/>
          </a:solidFill>
        </p:spPr>
        <p:txBody>
          <a:bodyPr>
            <a:normAutofit/>
          </a:bodyPr>
          <a:lstStyle/>
          <a:p>
            <a:r>
              <a:rPr lang="nl-NL" dirty="0">
                <a:solidFill>
                  <a:schemeClr val="bg1"/>
                </a:solidFill>
              </a:rPr>
              <a:t>Wat is lithium-ion?</a:t>
            </a:r>
          </a:p>
        </p:txBody>
      </p:sp>
      <p:sp>
        <p:nvSpPr>
          <p:cNvPr id="3" name="Tijdelijke aanduiding voor inhoud 2">
            <a:extLst>
              <a:ext uri="{FF2B5EF4-FFF2-40B4-BE49-F238E27FC236}">
                <a16:creationId xmlns:a16="http://schemas.microsoft.com/office/drawing/2014/main" id="{8880BA25-BFEB-7A49-B327-7F29CCB5C0DC}"/>
              </a:ext>
            </a:extLst>
          </p:cNvPr>
          <p:cNvSpPr>
            <a:spLocks noGrp="1"/>
          </p:cNvSpPr>
          <p:nvPr>
            <p:ph sz="half" idx="1"/>
          </p:nvPr>
        </p:nvSpPr>
        <p:spPr>
          <a:xfrm>
            <a:off x="357806" y="1342048"/>
            <a:ext cx="7771125" cy="4463134"/>
          </a:xfrm>
        </p:spPr>
        <p:txBody>
          <a:bodyPr>
            <a:normAutofit/>
          </a:bodyPr>
          <a:lstStyle/>
          <a:p>
            <a:pPr marL="0" indent="0">
              <a:lnSpc>
                <a:spcPct val="100000"/>
              </a:lnSpc>
              <a:buNone/>
            </a:pPr>
            <a:r>
              <a:rPr lang="nl-NL" sz="1600" dirty="0">
                <a:latin typeface="Raleway" panose="020B0503030101060003" pitchFamily="34" charset="0"/>
                <a:ea typeface="Open Sans Light" panose="020B0306030504020204" pitchFamily="34" charset="0"/>
                <a:cs typeface="Open Sans Light" panose="020B0306030504020204" pitchFamily="34" charset="0"/>
              </a:rPr>
              <a:t>Lithium-ion accu is een batterij gemaakt van een licht soort metaal. Deze techniek heeft als kenmerk de hoge energiedichtheid. Deze batterijtechniek kan meer energie opslaan per kg dan de Ni-MH en Ni-CD accu’s. </a:t>
            </a:r>
          </a:p>
          <a:p>
            <a:pPr marL="0" indent="0">
              <a:lnSpc>
                <a:spcPct val="100000"/>
              </a:lnSpc>
              <a:buNone/>
            </a:pPr>
            <a:endParaRPr lang="nl-NL" sz="1600" dirty="0">
              <a:latin typeface="Raleway" panose="020B0503030101060003" pitchFamily="34" charset="0"/>
              <a:ea typeface="Open Sans Light" panose="020B0306030504020204" pitchFamily="34" charset="0"/>
              <a:cs typeface="Open Sans Light" panose="020B0306030504020204" pitchFamily="34" charset="0"/>
            </a:endParaRPr>
          </a:p>
          <a:p>
            <a:pPr marL="0" indent="0">
              <a:lnSpc>
                <a:spcPct val="100000"/>
              </a:lnSpc>
              <a:buNone/>
            </a:pPr>
            <a:r>
              <a:rPr lang="nl-NL" sz="1600" dirty="0">
                <a:latin typeface="Raleway" panose="020B0503030101060003" pitchFamily="34" charset="0"/>
                <a:ea typeface="Open Sans Light" panose="020B0306030504020204" pitchFamily="34" charset="0"/>
                <a:cs typeface="Open Sans Light" panose="020B0306030504020204" pitchFamily="34" charset="0"/>
              </a:rPr>
              <a:t>Er is een toename in gebruik van producten met lithium-ion accu’s en batterijen voor zowel consumenten als bedrijven. We vinden ze in smartphones, laptops, gereedschappen, vervoermiddelen zoals e-bikes en scooters in de recreatie- en thuisbezorgbranche, en in andere elektronica die we gebruiken tijdens onze dagelijkse werkzaamheden. Deze toename zorgt voor meer brandgevaarlijke situaties. Je hebt misschien al eens gehoord dat er een accu spontaan ontbrandt of explodeert. </a:t>
            </a:r>
          </a:p>
        </p:txBody>
      </p:sp>
      <p:grpSp>
        <p:nvGrpSpPr>
          <p:cNvPr id="19" name="Groep 18">
            <a:extLst>
              <a:ext uri="{FF2B5EF4-FFF2-40B4-BE49-F238E27FC236}">
                <a16:creationId xmlns:a16="http://schemas.microsoft.com/office/drawing/2014/main" id="{B2B01E17-8901-C0F5-A085-99D34B85059B}"/>
              </a:ext>
            </a:extLst>
          </p:cNvPr>
          <p:cNvGrpSpPr/>
          <p:nvPr/>
        </p:nvGrpSpPr>
        <p:grpSpPr>
          <a:xfrm>
            <a:off x="10783999" y="202421"/>
            <a:ext cx="1588496" cy="673073"/>
            <a:chOff x="10785973" y="156784"/>
            <a:chExt cx="1574536" cy="661879"/>
          </a:xfrm>
        </p:grpSpPr>
        <p:pic>
          <p:nvPicPr>
            <p:cNvPr id="20" name="Afbeelding 61">
              <a:extLst>
                <a:ext uri="{FF2B5EF4-FFF2-40B4-BE49-F238E27FC236}">
                  <a16:creationId xmlns:a16="http://schemas.microsoft.com/office/drawing/2014/main" id="{FC84707C-36FA-E473-CD6B-7960342044DE}"/>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10797865" y="156784"/>
              <a:ext cx="1394135" cy="304654"/>
            </a:xfrm>
            <a:prstGeom prst="rect">
              <a:avLst/>
            </a:prstGeom>
          </p:spPr>
        </p:pic>
        <p:sp>
          <p:nvSpPr>
            <p:cNvPr id="21" name="Tekstvak 20">
              <a:extLst>
                <a:ext uri="{FF2B5EF4-FFF2-40B4-BE49-F238E27FC236}">
                  <a16:creationId xmlns:a16="http://schemas.microsoft.com/office/drawing/2014/main" id="{9B5550FA-DACF-15BF-B7B5-0257B1DD4B7B}"/>
                </a:ext>
              </a:extLst>
            </p:cNvPr>
            <p:cNvSpPr txBox="1"/>
            <p:nvPr/>
          </p:nvSpPr>
          <p:spPr>
            <a:xfrm>
              <a:off x="10785973" y="190327"/>
              <a:ext cx="1574536" cy="211861"/>
            </a:xfrm>
            <a:prstGeom prst="rect">
              <a:avLst/>
            </a:prstGeom>
            <a:noFill/>
          </p:spPr>
          <p:txBody>
            <a:bodyPr wrap="square" rtlCol="0">
              <a:spAutoFit/>
            </a:bodyPr>
            <a:lstStyle>
              <a:defPPr>
                <a:defRPr lang="nl-NL"/>
              </a:defPPr>
              <a:lvl1pPr>
                <a:defRPr sz="1000" b="1">
                  <a:solidFill>
                    <a:schemeClr val="bg1"/>
                  </a:solidFill>
                  <a:latin typeface="Raleway" panose="020B0503030101060003"/>
                </a:defRPr>
              </a:lvl1pPr>
            </a:lstStyle>
            <a:p>
              <a:r>
                <a:rPr lang="nl-NL" sz="800" dirty="0"/>
                <a:t>Wat is lithium-ion?</a:t>
              </a:r>
            </a:p>
          </p:txBody>
        </p:sp>
        <p:pic>
          <p:nvPicPr>
            <p:cNvPr id="22" name="Afbeelding 61">
              <a:extLst>
                <a:ext uri="{FF2B5EF4-FFF2-40B4-BE49-F238E27FC236}">
                  <a16:creationId xmlns:a16="http://schemas.microsoft.com/office/drawing/2014/main" id="{22FD09CE-5F2C-1A86-7A54-8F40B294E4B1}"/>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94690" y="514009"/>
              <a:ext cx="1397330" cy="304654"/>
            </a:xfrm>
            <a:prstGeom prst="rect">
              <a:avLst/>
            </a:prstGeom>
          </p:spPr>
        </p:pic>
        <p:sp>
          <p:nvSpPr>
            <p:cNvPr id="23" name="Tekstvak 22">
              <a:extLst>
                <a:ext uri="{FF2B5EF4-FFF2-40B4-BE49-F238E27FC236}">
                  <a16:creationId xmlns:a16="http://schemas.microsoft.com/office/drawing/2014/main" id="{81201A66-F5C9-7A97-CB6A-1138B4541314}"/>
                </a:ext>
              </a:extLst>
            </p:cNvPr>
            <p:cNvSpPr txBox="1"/>
            <p:nvPr/>
          </p:nvSpPr>
          <p:spPr>
            <a:xfrm>
              <a:off x="10785974" y="550749"/>
              <a:ext cx="1414759" cy="211861"/>
            </a:xfrm>
            <a:prstGeom prst="rect">
              <a:avLst/>
            </a:prstGeom>
            <a:noFill/>
          </p:spPr>
          <p:txBody>
            <a:bodyPr wrap="square" rtlCol="0">
              <a:spAutoFit/>
            </a:bodyPr>
            <a:lstStyle/>
            <a:p>
              <a:r>
                <a:rPr lang="nl-NL" sz="800" b="1">
                  <a:solidFill>
                    <a:srgbClr val="43505E"/>
                  </a:solidFill>
                  <a:latin typeface="Raleway" panose="020B0503030101060003"/>
                </a:rPr>
                <a:t>Risico’s</a:t>
              </a:r>
            </a:p>
          </p:txBody>
        </p:sp>
      </p:grpSp>
      <p:sp>
        <p:nvSpPr>
          <p:cNvPr id="24" name="Tekstvak 23">
            <a:extLst>
              <a:ext uri="{FF2B5EF4-FFF2-40B4-BE49-F238E27FC236}">
                <a16:creationId xmlns:a16="http://schemas.microsoft.com/office/drawing/2014/main" id="{D9936AF6-199B-8FC6-454F-38910D9BF476}"/>
              </a:ext>
            </a:extLst>
          </p:cNvPr>
          <p:cNvSpPr txBox="1"/>
          <p:nvPr/>
        </p:nvSpPr>
        <p:spPr>
          <a:xfrm>
            <a:off x="10889672" y="1342048"/>
            <a:ext cx="184731" cy="230832"/>
          </a:xfrm>
          <a:prstGeom prst="rect">
            <a:avLst/>
          </a:prstGeom>
          <a:noFill/>
        </p:spPr>
        <p:txBody>
          <a:bodyPr wrap="none" rtlCol="0">
            <a:spAutoFit/>
          </a:bodyPr>
          <a:lstStyle/>
          <a:p>
            <a:endParaRPr lang="nl-NL" sz="900" b="1">
              <a:solidFill>
                <a:srgbClr val="43505E"/>
              </a:solidFill>
              <a:latin typeface="Raleway" panose="020B0503030101060003" pitchFamily="34" charset="0"/>
            </a:endParaRPr>
          </a:p>
        </p:txBody>
      </p:sp>
      <p:pic>
        <p:nvPicPr>
          <p:cNvPr id="25" name="Afbeelding 61">
            <a:extLst>
              <a:ext uri="{FF2B5EF4-FFF2-40B4-BE49-F238E27FC236}">
                <a16:creationId xmlns:a16="http://schemas.microsoft.com/office/drawing/2014/main" id="{76DF1811-C520-C5E9-F0B3-E2820C0B658D}"/>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92791" y="932381"/>
            <a:ext cx="1409719" cy="309806"/>
          </a:xfrm>
          <a:prstGeom prst="rect">
            <a:avLst/>
          </a:prstGeom>
        </p:spPr>
      </p:pic>
      <p:sp>
        <p:nvSpPr>
          <p:cNvPr id="26" name="Tekstvak 25">
            <a:extLst>
              <a:ext uri="{FF2B5EF4-FFF2-40B4-BE49-F238E27FC236}">
                <a16:creationId xmlns:a16="http://schemas.microsoft.com/office/drawing/2014/main" id="{7F322D48-6380-8FED-6E6C-8364AE22A8DF}"/>
              </a:ext>
            </a:extLst>
          </p:cNvPr>
          <p:cNvSpPr txBox="1"/>
          <p:nvPr/>
        </p:nvSpPr>
        <p:spPr>
          <a:xfrm>
            <a:off x="10783999" y="974537"/>
            <a:ext cx="1409719" cy="215444"/>
          </a:xfrm>
          <a:prstGeom prst="rect">
            <a:avLst/>
          </a:prstGeom>
          <a:noFill/>
        </p:spPr>
        <p:txBody>
          <a:bodyPr wrap="square" rtlCol="0">
            <a:spAutoFit/>
          </a:bodyPr>
          <a:lstStyle/>
          <a:p>
            <a:r>
              <a:rPr lang="nl-NL" sz="800" b="1" dirty="0">
                <a:solidFill>
                  <a:srgbClr val="43505E"/>
                </a:solidFill>
                <a:latin typeface="Raleway" panose="020B0503030101060003"/>
              </a:rPr>
              <a:t>Wet- en regelgeving</a:t>
            </a:r>
          </a:p>
        </p:txBody>
      </p:sp>
      <p:pic>
        <p:nvPicPr>
          <p:cNvPr id="27" name="Afbeelding 61">
            <a:extLst>
              <a:ext uri="{FF2B5EF4-FFF2-40B4-BE49-F238E27FC236}">
                <a16:creationId xmlns:a16="http://schemas.microsoft.com/office/drawing/2014/main" id="{9E0E0437-8EB9-D06E-EBEC-38ECEE12BE96}"/>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801583" y="1295607"/>
            <a:ext cx="1409719" cy="309806"/>
          </a:xfrm>
          <a:prstGeom prst="rect">
            <a:avLst/>
          </a:prstGeom>
        </p:spPr>
      </p:pic>
      <p:sp>
        <p:nvSpPr>
          <p:cNvPr id="28" name="Tekstvak 27">
            <a:extLst>
              <a:ext uri="{FF2B5EF4-FFF2-40B4-BE49-F238E27FC236}">
                <a16:creationId xmlns:a16="http://schemas.microsoft.com/office/drawing/2014/main" id="{D459D515-3785-E2C1-00F5-B115A5709FC1}"/>
              </a:ext>
            </a:extLst>
          </p:cNvPr>
          <p:cNvSpPr txBox="1"/>
          <p:nvPr/>
        </p:nvSpPr>
        <p:spPr>
          <a:xfrm>
            <a:off x="10792791" y="1344347"/>
            <a:ext cx="1409719" cy="215444"/>
          </a:xfrm>
          <a:prstGeom prst="rect">
            <a:avLst/>
          </a:prstGeom>
          <a:noFill/>
        </p:spPr>
        <p:txBody>
          <a:bodyPr wrap="square" rtlCol="0">
            <a:spAutoFit/>
          </a:bodyPr>
          <a:lstStyle/>
          <a:p>
            <a:r>
              <a:rPr lang="nl-NL" sz="800" b="1" dirty="0">
                <a:solidFill>
                  <a:srgbClr val="43505E"/>
                </a:solidFill>
                <a:latin typeface="Raleway" panose="020B0503030101060003"/>
              </a:rPr>
              <a:t>Keuren arbeidsmiddelen</a:t>
            </a:r>
          </a:p>
        </p:txBody>
      </p:sp>
    </p:spTree>
    <p:custDataLst>
      <p:tags r:id="rId1"/>
    </p:custDataLst>
    <p:extLst>
      <p:ext uri="{BB962C8B-B14F-4D97-AF65-F5344CB8AC3E}">
        <p14:creationId xmlns:p14="http://schemas.microsoft.com/office/powerpoint/2010/main" val="3585031770"/>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D996FC1-6FB6-D245-AF62-B0ECBFA77374}"/>
              </a:ext>
            </a:extLst>
          </p:cNvPr>
          <p:cNvSpPr>
            <a:spLocks noGrp="1"/>
          </p:cNvSpPr>
          <p:nvPr>
            <p:ph type="title"/>
          </p:nvPr>
        </p:nvSpPr>
        <p:spPr>
          <a:solidFill>
            <a:srgbClr val="00B1EB"/>
          </a:solidFill>
        </p:spPr>
        <p:txBody>
          <a:bodyPr>
            <a:normAutofit/>
          </a:bodyPr>
          <a:lstStyle/>
          <a:p>
            <a:r>
              <a:rPr lang="nl-NL">
                <a:solidFill>
                  <a:schemeClr val="bg1"/>
                </a:solidFill>
              </a:rPr>
              <a:t>Risico’s</a:t>
            </a:r>
          </a:p>
        </p:txBody>
      </p:sp>
      <p:sp>
        <p:nvSpPr>
          <p:cNvPr id="3" name="Tijdelijke aanduiding voor inhoud 2">
            <a:extLst>
              <a:ext uri="{FF2B5EF4-FFF2-40B4-BE49-F238E27FC236}">
                <a16:creationId xmlns:a16="http://schemas.microsoft.com/office/drawing/2014/main" id="{8880BA25-BFEB-7A49-B327-7F29CCB5C0DC}"/>
              </a:ext>
            </a:extLst>
          </p:cNvPr>
          <p:cNvSpPr>
            <a:spLocks noGrp="1"/>
          </p:cNvSpPr>
          <p:nvPr>
            <p:ph sz="half" idx="1"/>
          </p:nvPr>
        </p:nvSpPr>
        <p:spPr>
          <a:xfrm>
            <a:off x="357807" y="1686182"/>
            <a:ext cx="10161988" cy="4958315"/>
          </a:xfrm>
        </p:spPr>
        <p:txBody>
          <a:bodyPr>
            <a:noAutofit/>
          </a:bodyPr>
          <a:lstStyle/>
          <a:p>
            <a:pPr marL="0" indent="0">
              <a:lnSpc>
                <a:spcPct val="100000"/>
              </a:lnSpc>
              <a:buNone/>
            </a:pP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Het gebruik van lithium-ion accu’s is niet zonder risico’s. De accu’s zijn zeer gevoelig voor kortsluiting. </a:t>
            </a:r>
          </a:p>
          <a:p>
            <a:pPr marL="0" indent="0">
              <a:lnSpc>
                <a:spcPct val="100000"/>
              </a:lnSpc>
              <a:buNone/>
            </a:pP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Denk bijvoorbeeld aan de volgende gevaren: </a:t>
            </a:r>
          </a:p>
          <a:p>
            <a:pPr>
              <a:lnSpc>
                <a:spcPct val="100000"/>
              </a:lnSpc>
            </a:pP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Brandgevaar</a:t>
            </a:r>
            <a:r>
              <a:rPr lang="nl-NL"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 (door bijv. oververhitting)</a:t>
            </a: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a:t>
            </a:r>
          </a:p>
          <a:p>
            <a:pPr>
              <a:lnSpc>
                <a:spcPct val="100000"/>
              </a:lnSpc>
            </a:pP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Explosiegevaar;</a:t>
            </a:r>
          </a:p>
          <a:p>
            <a:pPr>
              <a:lnSpc>
                <a:spcPct val="100000"/>
              </a:lnSpc>
            </a:pP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Vrijkomen giftige gassen (door bijv. beschadiging);</a:t>
            </a:r>
          </a:p>
          <a:p>
            <a:pPr>
              <a:lnSpc>
                <a:spcPct val="100000"/>
              </a:lnSpc>
            </a:pP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Elektrocutie (door bijv</a:t>
            </a:r>
            <a:r>
              <a:rPr lang="nl-NL"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a:t>
            </a: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 kortsluiting).</a:t>
            </a:r>
          </a:p>
          <a:p>
            <a:pPr marL="0" indent="0">
              <a:lnSpc>
                <a:spcPct val="100000"/>
              </a:lnSpc>
              <a:buNone/>
            </a:pP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Lithium-ion accu’s kunnen brand veroorzaken. Dit kan het gevolg zijn van een thermische of elektrische overbelasting of van een mechanische beschadiging, in combinatie met een hoge energiedichtheid van de accu. De temperatuur in de accu neemt dan steeds verder toe, waardoor op een gegeven moment schadelijke gassen ontsnappen.</a:t>
            </a:r>
          </a:p>
          <a:p>
            <a:pPr marL="0" indent="0">
              <a:lnSpc>
                <a:spcPct val="100000"/>
              </a:lnSpc>
              <a:buNone/>
            </a:pP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Het brandbare deel van de accu is het elektrolyt. Bij sommige lithium-ion accu’s is dit vervangen door een polymeer met goede geleidingseigenschappen waardoor het brandrisico wordt verlaagd. Omdat dit lang niet bij alle accu’s het geval is, is het niet verstandig om (nieuwe en gebruikte) lithium-ion accu’s </a:t>
            </a:r>
            <a:r>
              <a:rPr lang="nl-NL" sz="1600" dirty="0" err="1">
                <a:solidFill>
                  <a:srgbClr val="5B6269"/>
                </a:solidFill>
                <a:latin typeface="Raleway" panose="020B0503030101060003" pitchFamily="34" charset="0"/>
                <a:ea typeface="Open Sans Light" panose="020B0306030504020204" pitchFamily="34" charset="0"/>
                <a:cs typeface="Open Sans Light" panose="020B0306030504020204" pitchFamily="34" charset="0"/>
              </a:rPr>
              <a:t>onafgeschermd</a:t>
            </a: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 in een werkruimte op te stellen.</a:t>
            </a:r>
          </a:p>
          <a:p>
            <a:pPr marL="0" indent="0">
              <a:lnSpc>
                <a:spcPct val="100000"/>
              </a:lnSpc>
              <a:buNone/>
            </a:pPr>
            <a:endPar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endParaRPr>
          </a:p>
          <a:p>
            <a:pPr marL="0" indent="0">
              <a:lnSpc>
                <a:spcPct val="100000"/>
              </a:lnSpc>
              <a:buNone/>
            </a:pP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	</a:t>
            </a:r>
          </a:p>
          <a:p>
            <a:pPr marL="0" indent="0">
              <a:lnSpc>
                <a:spcPct val="100000"/>
              </a:lnSpc>
              <a:buNone/>
            </a:pPr>
            <a:endParaRPr lang="nl-NL" sz="1600" dirty="0">
              <a:latin typeface="Raleway" panose="020B0503030101060003" pitchFamily="34" charset="0"/>
              <a:ea typeface="Open Sans Light" panose="020B0306030504020204" pitchFamily="34" charset="0"/>
              <a:cs typeface="Open Sans Light" panose="020B0306030504020204" pitchFamily="34" charset="0"/>
            </a:endParaRPr>
          </a:p>
          <a:p>
            <a:pPr marL="0" indent="0">
              <a:lnSpc>
                <a:spcPct val="100000"/>
              </a:lnSpc>
              <a:buNone/>
            </a:pPr>
            <a:endParaRPr lang="nl-NL" sz="1600" dirty="0">
              <a:latin typeface="Raleway" panose="020B0503030101060003" pitchFamily="34" charset="0"/>
              <a:ea typeface="Open Sans Light" panose="020B0306030504020204" pitchFamily="34" charset="0"/>
              <a:cs typeface="Open Sans Light" panose="020B0306030504020204" pitchFamily="34" charset="0"/>
            </a:endParaRPr>
          </a:p>
        </p:txBody>
      </p:sp>
      <p:grpSp>
        <p:nvGrpSpPr>
          <p:cNvPr id="11" name="Groep 10">
            <a:extLst>
              <a:ext uri="{FF2B5EF4-FFF2-40B4-BE49-F238E27FC236}">
                <a16:creationId xmlns:a16="http://schemas.microsoft.com/office/drawing/2014/main" id="{AFE970CF-52EE-BAF5-FA19-99E733CE7DB5}"/>
              </a:ext>
            </a:extLst>
          </p:cNvPr>
          <p:cNvGrpSpPr/>
          <p:nvPr/>
        </p:nvGrpSpPr>
        <p:grpSpPr>
          <a:xfrm>
            <a:off x="10797865" y="209889"/>
            <a:ext cx="1488169" cy="655529"/>
            <a:chOff x="10797865" y="156784"/>
            <a:chExt cx="1488169" cy="655529"/>
          </a:xfrm>
        </p:grpSpPr>
        <p:pic>
          <p:nvPicPr>
            <p:cNvPr id="12" name="Afbeelding 61">
              <a:extLst>
                <a:ext uri="{FF2B5EF4-FFF2-40B4-BE49-F238E27FC236}">
                  <a16:creationId xmlns:a16="http://schemas.microsoft.com/office/drawing/2014/main" id="{DE148AF9-4D96-74E0-9295-1164737CCFEC}"/>
                </a:ext>
              </a:extLst>
            </p:cNvPr>
            <p:cNvPicPr>
              <a:picLocks noChangeAspect="1"/>
            </p:cNvPicPr>
            <p:nvPr/>
          </p:nvPicPr>
          <p:blipFill>
            <a:blip r:embed="rId4">
              <a:extLst>
                <a:ext uri="{96DAC541-7B7A-43D3-8B79-37D633B846F1}">
                  <asvg:svgBlip xmlns:asvg="http://schemas.microsoft.com/office/drawing/2016/SVG/main" r:embed="rId5"/>
                </a:ext>
              </a:extLst>
            </a:blip>
            <a:srcRect/>
            <a:stretch/>
          </p:blipFill>
          <p:spPr>
            <a:xfrm>
              <a:off x="10797865" y="156784"/>
              <a:ext cx="1394135" cy="304654"/>
            </a:xfrm>
            <a:prstGeom prst="rect">
              <a:avLst/>
            </a:prstGeom>
          </p:spPr>
        </p:pic>
        <p:sp>
          <p:nvSpPr>
            <p:cNvPr id="13" name="Tekstvak 12">
              <a:extLst>
                <a:ext uri="{FF2B5EF4-FFF2-40B4-BE49-F238E27FC236}">
                  <a16:creationId xmlns:a16="http://schemas.microsoft.com/office/drawing/2014/main" id="{092562D0-089A-AAA6-3850-806BE17CE59D}"/>
                </a:ext>
              </a:extLst>
            </p:cNvPr>
            <p:cNvSpPr txBox="1"/>
            <p:nvPr/>
          </p:nvSpPr>
          <p:spPr>
            <a:xfrm>
              <a:off x="10797865" y="195566"/>
              <a:ext cx="1488169" cy="215444"/>
            </a:xfrm>
            <a:prstGeom prst="rect">
              <a:avLst/>
            </a:prstGeom>
            <a:noFill/>
          </p:spPr>
          <p:txBody>
            <a:bodyPr wrap="square" rtlCol="0">
              <a:spAutoFit/>
            </a:bodyPr>
            <a:lstStyle>
              <a:defPPr>
                <a:defRPr lang="nl-NL"/>
              </a:defPPr>
              <a:lvl1pPr>
                <a:defRPr sz="1000" b="1">
                  <a:solidFill>
                    <a:schemeClr val="bg1">
                      <a:lumMod val="85000"/>
                    </a:schemeClr>
                  </a:solidFill>
                  <a:latin typeface="Raleway" panose="020B0503030101060003"/>
                </a:defRPr>
              </a:lvl1pPr>
            </a:lstStyle>
            <a:p>
              <a:r>
                <a:rPr lang="nl-NL" sz="800" dirty="0">
                  <a:solidFill>
                    <a:schemeClr val="bg1">
                      <a:lumMod val="75000"/>
                    </a:schemeClr>
                  </a:solidFill>
                </a:rPr>
                <a:t>Wat is lithium-ion?</a:t>
              </a:r>
            </a:p>
          </p:txBody>
        </p:sp>
        <p:pic>
          <p:nvPicPr>
            <p:cNvPr id="14" name="Afbeelding 61">
              <a:extLst>
                <a:ext uri="{FF2B5EF4-FFF2-40B4-BE49-F238E27FC236}">
                  <a16:creationId xmlns:a16="http://schemas.microsoft.com/office/drawing/2014/main" id="{24D50330-B4E6-76B5-0094-79DE0F21D59E}"/>
                </a:ext>
              </a:extLst>
            </p:cNvPr>
            <p:cNvPicPr>
              <a:picLocks noChangeAspect="1"/>
            </p:cNvPicPr>
            <p:nvPr/>
          </p:nvPicPr>
          <p:blipFill>
            <a:blip r:embed="rId6">
              <a:extLst>
                <a:ext uri="{96DAC541-7B7A-43D3-8B79-37D633B846F1}">
                  <asvg:svgBlip xmlns:asvg="http://schemas.microsoft.com/office/drawing/2016/SVG/main" r:embed="rId7"/>
                </a:ext>
              </a:extLst>
            </a:blip>
            <a:srcRect/>
            <a:stretch/>
          </p:blipFill>
          <p:spPr>
            <a:xfrm>
              <a:off x="10797865" y="507659"/>
              <a:ext cx="1394135" cy="304654"/>
            </a:xfrm>
            <a:prstGeom prst="rect">
              <a:avLst/>
            </a:prstGeom>
          </p:spPr>
        </p:pic>
        <p:sp>
          <p:nvSpPr>
            <p:cNvPr id="15" name="Tekstvak 14">
              <a:extLst>
                <a:ext uri="{FF2B5EF4-FFF2-40B4-BE49-F238E27FC236}">
                  <a16:creationId xmlns:a16="http://schemas.microsoft.com/office/drawing/2014/main" id="{A14AAA41-3167-6083-5967-0AE2A199476C}"/>
                </a:ext>
              </a:extLst>
            </p:cNvPr>
            <p:cNvSpPr txBox="1"/>
            <p:nvPr/>
          </p:nvSpPr>
          <p:spPr>
            <a:xfrm>
              <a:off x="10797865" y="544570"/>
              <a:ext cx="1419863" cy="215444"/>
            </a:xfrm>
            <a:prstGeom prst="rect">
              <a:avLst/>
            </a:prstGeom>
            <a:noFill/>
          </p:spPr>
          <p:txBody>
            <a:bodyPr wrap="square" rtlCol="0">
              <a:spAutoFit/>
            </a:bodyPr>
            <a:lstStyle/>
            <a:p>
              <a:r>
                <a:rPr lang="nl-NL" sz="800" b="1">
                  <a:solidFill>
                    <a:schemeClr val="bg1"/>
                  </a:solidFill>
                  <a:latin typeface="Raleway" panose="020B0503030101060003"/>
                </a:rPr>
                <a:t>Risico’s</a:t>
              </a:r>
            </a:p>
          </p:txBody>
        </p:sp>
      </p:grpSp>
      <p:pic>
        <p:nvPicPr>
          <p:cNvPr id="5" name="Afbeelding 61">
            <a:extLst>
              <a:ext uri="{FF2B5EF4-FFF2-40B4-BE49-F238E27FC236}">
                <a16:creationId xmlns:a16="http://schemas.microsoft.com/office/drawing/2014/main" id="{929DE459-3C45-8778-0E4F-DA0103FAE099}"/>
              </a:ext>
            </a:extLst>
          </p:cNvPr>
          <p:cNvPicPr>
            <a:picLocks noChangeAspect="1"/>
          </p:cNvPicPr>
          <p:nvPr/>
        </p:nvPicPr>
        <p:blipFill>
          <a:blip r:embed="rId8">
            <a:extLst>
              <a:ext uri="{96DAC541-7B7A-43D3-8B79-37D633B846F1}">
                <asvg:svgBlip xmlns:asvg="http://schemas.microsoft.com/office/drawing/2016/SVG/main" r:embed="rId9"/>
              </a:ext>
            </a:extLst>
          </a:blip>
          <a:srcRect/>
          <a:stretch/>
        </p:blipFill>
        <p:spPr>
          <a:xfrm>
            <a:off x="10790749" y="902329"/>
            <a:ext cx="1409719" cy="309806"/>
          </a:xfrm>
          <a:prstGeom prst="rect">
            <a:avLst/>
          </a:prstGeom>
        </p:spPr>
      </p:pic>
      <p:sp>
        <p:nvSpPr>
          <p:cNvPr id="6" name="Tekstvak 5">
            <a:extLst>
              <a:ext uri="{FF2B5EF4-FFF2-40B4-BE49-F238E27FC236}">
                <a16:creationId xmlns:a16="http://schemas.microsoft.com/office/drawing/2014/main" id="{51F0270F-DD3D-464F-6773-7A1F24A7F1C6}"/>
              </a:ext>
            </a:extLst>
          </p:cNvPr>
          <p:cNvSpPr txBox="1"/>
          <p:nvPr/>
        </p:nvSpPr>
        <p:spPr>
          <a:xfrm>
            <a:off x="10773489" y="948161"/>
            <a:ext cx="1588496" cy="215444"/>
          </a:xfrm>
          <a:prstGeom prst="rect">
            <a:avLst/>
          </a:prstGeom>
          <a:noFill/>
        </p:spPr>
        <p:txBody>
          <a:bodyPr wrap="square" rtlCol="0">
            <a:spAutoFit/>
          </a:bodyPr>
          <a:lstStyle/>
          <a:p>
            <a:r>
              <a:rPr lang="nl-NL" sz="800" b="1" dirty="0">
                <a:solidFill>
                  <a:srgbClr val="43505E"/>
                </a:solidFill>
                <a:latin typeface="Raleway" panose="020B0503030101060003"/>
              </a:rPr>
              <a:t>Wet- en regelgeving</a:t>
            </a:r>
          </a:p>
        </p:txBody>
      </p:sp>
      <p:pic>
        <p:nvPicPr>
          <p:cNvPr id="4" name="Afbeelding 61">
            <a:extLst>
              <a:ext uri="{FF2B5EF4-FFF2-40B4-BE49-F238E27FC236}">
                <a16:creationId xmlns:a16="http://schemas.microsoft.com/office/drawing/2014/main" id="{44C0846E-F2F3-D3FF-56F7-516DD1B12577}"/>
              </a:ext>
            </a:extLst>
          </p:cNvPr>
          <p:cNvPicPr>
            <a:picLocks noChangeAspect="1"/>
          </p:cNvPicPr>
          <p:nvPr/>
        </p:nvPicPr>
        <p:blipFill>
          <a:blip r:embed="rId8">
            <a:extLst>
              <a:ext uri="{96DAC541-7B7A-43D3-8B79-37D633B846F1}">
                <asvg:svgBlip xmlns:asvg="http://schemas.microsoft.com/office/drawing/2016/SVG/main" r:embed="rId9"/>
              </a:ext>
            </a:extLst>
          </a:blip>
          <a:srcRect/>
          <a:stretch/>
        </p:blipFill>
        <p:spPr>
          <a:xfrm>
            <a:off x="10790749" y="1257967"/>
            <a:ext cx="1409719" cy="309806"/>
          </a:xfrm>
          <a:prstGeom prst="rect">
            <a:avLst/>
          </a:prstGeom>
        </p:spPr>
      </p:pic>
      <p:sp>
        <p:nvSpPr>
          <p:cNvPr id="7" name="Tekstvak 6">
            <a:extLst>
              <a:ext uri="{FF2B5EF4-FFF2-40B4-BE49-F238E27FC236}">
                <a16:creationId xmlns:a16="http://schemas.microsoft.com/office/drawing/2014/main" id="{B033FAA8-39D8-5C48-8411-DFBBA4313738}"/>
              </a:ext>
            </a:extLst>
          </p:cNvPr>
          <p:cNvSpPr txBox="1"/>
          <p:nvPr/>
        </p:nvSpPr>
        <p:spPr>
          <a:xfrm>
            <a:off x="10747701" y="1297454"/>
            <a:ext cx="1588496" cy="215444"/>
          </a:xfrm>
          <a:prstGeom prst="rect">
            <a:avLst/>
          </a:prstGeom>
          <a:noFill/>
        </p:spPr>
        <p:txBody>
          <a:bodyPr wrap="square" rtlCol="0">
            <a:spAutoFit/>
          </a:bodyPr>
          <a:lstStyle/>
          <a:p>
            <a:r>
              <a:rPr lang="nl-NL" sz="800" b="1" dirty="0">
                <a:solidFill>
                  <a:srgbClr val="43505E"/>
                </a:solidFill>
                <a:latin typeface="Raleway" panose="020B0503030101060003"/>
              </a:rPr>
              <a:t>Keuren arbeidsmiddelen</a:t>
            </a:r>
          </a:p>
        </p:txBody>
      </p:sp>
    </p:spTree>
    <p:custDataLst>
      <p:tags r:id="rId1"/>
    </p:custDataLst>
    <p:extLst>
      <p:ext uri="{BB962C8B-B14F-4D97-AF65-F5344CB8AC3E}">
        <p14:creationId xmlns:p14="http://schemas.microsoft.com/office/powerpoint/2010/main" val="3993975271"/>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SPRING_QUIZ_SHAPE0">
            <a:extLst>
              <a:ext uri="{FF2B5EF4-FFF2-40B4-BE49-F238E27FC236}">
                <a16:creationId xmlns:a16="http://schemas.microsoft.com/office/drawing/2014/main" id="{12C8F878-E976-2A4A-5AAC-3969DE419123}"/>
              </a:ext>
            </a:extLst>
          </p:cNvPr>
          <p:cNvSpPr/>
          <p:nvPr/>
        </p:nvSpPr>
        <p:spPr>
          <a:xfrm>
            <a:off x="0" y="0"/>
            <a:ext cx="12192000" cy="6858000"/>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600">
              <a:solidFill>
                <a:srgbClr val="43505E"/>
              </a:solidFill>
            </a:endParaRPr>
          </a:p>
        </p:txBody>
      </p:sp>
      <p:pic>
        <p:nvPicPr>
          <p:cNvPr id="8" name="Afbeelding 7" descr="Afbeelding met warmte, vlam, natuur, open haard&#10;&#10;Automatisch gegenereerde beschrijving">
            <a:extLst>
              <a:ext uri="{FF2B5EF4-FFF2-40B4-BE49-F238E27FC236}">
                <a16:creationId xmlns:a16="http://schemas.microsoft.com/office/drawing/2014/main" id="{BE327500-7A66-441B-18D8-2CB3F5179427}"/>
              </a:ext>
            </a:extLst>
          </p:cNvPr>
          <p:cNvPicPr>
            <a:picLocks noChangeAspect="1"/>
          </p:cNvPicPr>
          <p:nvPr/>
        </p:nvPicPr>
        <p:blipFill>
          <a:blip r:embed="rId4">
            <a:alphaModFix amt="20000"/>
          </a:blip>
          <a:srcRect t="1606"/>
          <a:stretch/>
        </p:blipFill>
        <p:spPr>
          <a:xfrm>
            <a:off x="2164" y="0"/>
            <a:ext cx="12197442" cy="6858000"/>
          </a:xfrm>
          <a:prstGeom prst="rect">
            <a:avLst/>
          </a:prstGeom>
        </p:spPr>
      </p:pic>
      <p:sp>
        <p:nvSpPr>
          <p:cNvPr id="3" name="Rectangle 3">
            <a:extLst>
              <a:ext uri="{FF2B5EF4-FFF2-40B4-BE49-F238E27FC236}">
                <a16:creationId xmlns:a16="http://schemas.microsoft.com/office/drawing/2014/main" id="{4EC6B94E-CB51-A0F8-6455-A60CB349E6BD}"/>
              </a:ext>
            </a:extLst>
          </p:cNvPr>
          <p:cNvSpPr>
            <a:spLocks noChangeArrowheads="1"/>
          </p:cNvSpPr>
          <p:nvPr/>
        </p:nvSpPr>
        <p:spPr bwMode="auto">
          <a:xfrm>
            <a:off x="575917" y="770085"/>
            <a:ext cx="11050026" cy="26128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200000"/>
              </a:lnSpc>
              <a:spcBef>
                <a:spcPct val="0"/>
              </a:spcBef>
              <a:spcAft>
                <a:spcPct val="0"/>
              </a:spcAft>
              <a:buClrTx/>
              <a:buSzTx/>
              <a:buFontTx/>
              <a:buNone/>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Lithium-ion accu’s kunnen brand veroorzaken. Dit kan het gevolg zijn van een thermische of                                   overbelasting of van een mechanische beschadiging, in combinatie met een                                   energiedichtheid van de accu. De temperatuur in de accu neemt dan steeds verder                             , waardoor op een gegeven moment schadelijke gassen ontsnappen.</a:t>
            </a:r>
          </a:p>
          <a:p>
            <a:pPr marL="0" marR="0" lvl="0" indent="0" algn="l" defTabSz="914400" rtl="0" eaLnBrk="0" fontAlgn="base" latinLnBrk="0" hangingPunct="0">
              <a:lnSpc>
                <a:spcPct val="200000"/>
              </a:lnSpc>
              <a:spcBef>
                <a:spcPct val="0"/>
              </a:spcBef>
              <a:spcAft>
                <a:spcPct val="0"/>
              </a:spcAft>
              <a:buClrTx/>
              <a:buSzTx/>
              <a:buFontTx/>
              <a:buNone/>
              <a:tabLst/>
            </a:pPr>
            <a:r>
              <a:rPr lang="nl-NL" altLang="nl-NL" sz="1400" dirty="0">
                <a:solidFill>
                  <a:srgbClr val="43505E"/>
                </a:solidFill>
                <a:latin typeface="Raleway" panose="020B0503030101060003" pitchFamily="34" charset="0"/>
                <a:ea typeface="Calibri" panose="020F0502020204030204" pitchFamily="34" charset="0"/>
                <a:cs typeface="Times New Roman" panose="02020603050405020304" pitchFamily="18" charset="0"/>
              </a:rPr>
              <a:t>Het brandbare</a:t>
            </a: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deel van de accu is het                               . Bij sommige lithium-ion accu’s is dit vervangen door een                                met goede geleidingseigenschappen waardoor het brandrisico wordt verlaagd. Omdat dit lang niet bij alle accu’s het geval is, is het niet verstandig om (                                    en gebruikte) lithium-ion accu’s </a:t>
            </a:r>
            <a:r>
              <a:rPr kumimoji="0" lang="nl-NL" altLang="nl-NL" sz="1400"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onafgeschermd</a:t>
            </a: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in een werkruimte op te stellen.</a:t>
            </a:r>
          </a:p>
        </p:txBody>
      </p:sp>
      <p:sp>
        <p:nvSpPr>
          <p:cNvPr id="9" name="Rectangle 3">
            <a:extLst>
              <a:ext uri="{FF2B5EF4-FFF2-40B4-BE49-F238E27FC236}">
                <a16:creationId xmlns:a16="http://schemas.microsoft.com/office/drawing/2014/main" id="{9D63A716-968C-26AE-F6E0-FF14B447A7F5}"/>
              </a:ext>
            </a:extLst>
          </p:cNvPr>
          <p:cNvSpPr>
            <a:spLocks noChangeArrowheads="1"/>
          </p:cNvSpPr>
          <p:nvPr/>
        </p:nvSpPr>
        <p:spPr bwMode="auto">
          <a:xfrm>
            <a:off x="575917" y="429552"/>
            <a:ext cx="8831015" cy="3776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50000"/>
              </a:lnSpc>
              <a:spcBef>
                <a:spcPct val="0"/>
              </a:spcBef>
              <a:spcAft>
                <a:spcPct val="0"/>
              </a:spcAft>
              <a:buClrTx/>
              <a:buSzTx/>
              <a:buFontTx/>
              <a:buNone/>
              <a:tabLst/>
            </a:pP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Zet de woorden op de juiste plaats.</a:t>
            </a:r>
            <a:endParaRPr kumimoji="0" lang="nl-NL" altLang="nl-NL" sz="1400" b="0" i="0" u="none" strike="noStrike" cap="none" normalizeH="0" baseline="0" dirty="0">
              <a:ln>
                <a:noFill/>
              </a:ln>
              <a:solidFill>
                <a:srgbClr val="43505E"/>
              </a:solidFill>
              <a:effectLst/>
              <a:latin typeface="Raleway" panose="020B0503030101060003" pitchFamily="34" charset="0"/>
            </a:endParaRPr>
          </a:p>
        </p:txBody>
      </p:sp>
      <p:sp>
        <p:nvSpPr>
          <p:cNvPr id="13" name="Rechthoek 12">
            <a:extLst>
              <a:ext uri="{FF2B5EF4-FFF2-40B4-BE49-F238E27FC236}">
                <a16:creationId xmlns:a16="http://schemas.microsoft.com/office/drawing/2014/main" id="{43D0290C-B9B2-1525-C31F-AFD0F3F02C7D}"/>
              </a:ext>
            </a:extLst>
          </p:cNvPr>
          <p:cNvSpPr/>
          <p:nvPr/>
        </p:nvSpPr>
        <p:spPr>
          <a:xfrm>
            <a:off x="8336124" y="889616"/>
            <a:ext cx="138332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solidFill>
                <a:srgbClr val="43505E"/>
              </a:solidFill>
            </a:endParaRPr>
          </a:p>
        </p:txBody>
      </p:sp>
      <p:sp>
        <p:nvSpPr>
          <p:cNvPr id="14" name="Rechthoek 13">
            <a:extLst>
              <a:ext uri="{FF2B5EF4-FFF2-40B4-BE49-F238E27FC236}">
                <a16:creationId xmlns:a16="http://schemas.microsoft.com/office/drawing/2014/main" id="{4F93DBC9-A1DE-065D-8FB1-7A16CF03ADC3}"/>
              </a:ext>
            </a:extLst>
          </p:cNvPr>
          <p:cNvSpPr/>
          <p:nvPr/>
        </p:nvSpPr>
        <p:spPr>
          <a:xfrm>
            <a:off x="3898764" y="2164587"/>
            <a:ext cx="1270396"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solidFill>
                <a:srgbClr val="43505E"/>
              </a:solidFill>
            </a:endParaRPr>
          </a:p>
        </p:txBody>
      </p:sp>
      <p:sp>
        <p:nvSpPr>
          <p:cNvPr id="15" name="Rechthoek 14">
            <a:extLst>
              <a:ext uri="{FF2B5EF4-FFF2-40B4-BE49-F238E27FC236}">
                <a16:creationId xmlns:a16="http://schemas.microsoft.com/office/drawing/2014/main" id="{5AEB63DC-A6C0-45F5-2CDA-1F3D762CE010}"/>
              </a:ext>
            </a:extLst>
          </p:cNvPr>
          <p:cNvSpPr/>
          <p:nvPr/>
        </p:nvSpPr>
        <p:spPr>
          <a:xfrm>
            <a:off x="3300172" y="1739079"/>
            <a:ext cx="119718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solidFill>
                <a:srgbClr val="43505E"/>
              </a:solidFill>
            </a:endParaRPr>
          </a:p>
        </p:txBody>
      </p:sp>
      <p:sp>
        <p:nvSpPr>
          <p:cNvPr id="16" name="Rechthoek 15">
            <a:extLst>
              <a:ext uri="{FF2B5EF4-FFF2-40B4-BE49-F238E27FC236}">
                <a16:creationId xmlns:a16="http://schemas.microsoft.com/office/drawing/2014/main" id="{BF77DDD4-C29E-85DF-1E84-BF1B1B8309B2}"/>
              </a:ext>
            </a:extLst>
          </p:cNvPr>
          <p:cNvSpPr/>
          <p:nvPr/>
        </p:nvSpPr>
        <p:spPr>
          <a:xfrm>
            <a:off x="10055995" y="2164586"/>
            <a:ext cx="138332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solidFill>
                <a:srgbClr val="43505E"/>
              </a:solidFill>
            </a:endParaRPr>
          </a:p>
        </p:txBody>
      </p:sp>
      <p:sp>
        <p:nvSpPr>
          <p:cNvPr id="17" name="Rechthoek 16">
            <a:extLst>
              <a:ext uri="{FF2B5EF4-FFF2-40B4-BE49-F238E27FC236}">
                <a16:creationId xmlns:a16="http://schemas.microsoft.com/office/drawing/2014/main" id="{CDD182EB-EEDE-6F42-F4BD-55E7EC73DBC7}"/>
              </a:ext>
            </a:extLst>
          </p:cNvPr>
          <p:cNvSpPr/>
          <p:nvPr/>
        </p:nvSpPr>
        <p:spPr>
          <a:xfrm>
            <a:off x="5311253" y="1330571"/>
            <a:ext cx="138332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solidFill>
                <a:srgbClr val="43505E"/>
              </a:solidFill>
            </a:endParaRPr>
          </a:p>
        </p:txBody>
      </p:sp>
      <p:sp>
        <p:nvSpPr>
          <p:cNvPr id="19" name="Rechthoek 18">
            <a:extLst>
              <a:ext uri="{FF2B5EF4-FFF2-40B4-BE49-F238E27FC236}">
                <a16:creationId xmlns:a16="http://schemas.microsoft.com/office/drawing/2014/main" id="{85B8A70B-7AB4-260A-D3A2-490BAD7B4821}"/>
              </a:ext>
            </a:extLst>
          </p:cNvPr>
          <p:cNvSpPr/>
          <p:nvPr/>
        </p:nvSpPr>
        <p:spPr>
          <a:xfrm>
            <a:off x="575917" y="3880764"/>
            <a:ext cx="186248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sz="1100" dirty="0">
                <a:solidFill>
                  <a:srgbClr val="43505E"/>
                </a:solidFill>
                <a:latin typeface="Raleway" panose="020B0503030101060003" pitchFamily="34" charset="0"/>
              </a:rPr>
              <a:t>statische</a:t>
            </a:r>
          </a:p>
        </p:txBody>
      </p:sp>
      <p:sp>
        <p:nvSpPr>
          <p:cNvPr id="21" name="Rechthoek 20">
            <a:extLst>
              <a:ext uri="{FF2B5EF4-FFF2-40B4-BE49-F238E27FC236}">
                <a16:creationId xmlns:a16="http://schemas.microsoft.com/office/drawing/2014/main" id="{80DEA664-A96E-BA56-8CBE-6D7E3234193A}"/>
              </a:ext>
            </a:extLst>
          </p:cNvPr>
          <p:cNvSpPr/>
          <p:nvPr/>
        </p:nvSpPr>
        <p:spPr>
          <a:xfrm>
            <a:off x="2858754" y="4950591"/>
            <a:ext cx="138332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sz="1100" dirty="0">
                <a:solidFill>
                  <a:srgbClr val="43505E"/>
                </a:solidFill>
                <a:latin typeface="Raleway" panose="020B0503030101060003" pitchFamily="34" charset="0"/>
              </a:rPr>
              <a:t>elektrische</a:t>
            </a:r>
          </a:p>
        </p:txBody>
      </p:sp>
      <p:sp>
        <p:nvSpPr>
          <p:cNvPr id="22" name="Rechthoek 21">
            <a:extLst>
              <a:ext uri="{FF2B5EF4-FFF2-40B4-BE49-F238E27FC236}">
                <a16:creationId xmlns:a16="http://schemas.microsoft.com/office/drawing/2014/main" id="{FE106FA4-6B63-92D0-E47B-321BF38B406D}"/>
              </a:ext>
            </a:extLst>
          </p:cNvPr>
          <p:cNvSpPr/>
          <p:nvPr/>
        </p:nvSpPr>
        <p:spPr>
          <a:xfrm>
            <a:off x="575917" y="4950592"/>
            <a:ext cx="186248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sz="1100" dirty="0">
                <a:solidFill>
                  <a:srgbClr val="43505E"/>
                </a:solidFill>
                <a:latin typeface="Raleway" panose="020B0503030101060003" pitchFamily="34" charset="0"/>
              </a:rPr>
              <a:t>elektrolyt</a:t>
            </a:r>
          </a:p>
        </p:txBody>
      </p:sp>
      <p:sp>
        <p:nvSpPr>
          <p:cNvPr id="23" name="Rechthoek 22">
            <a:extLst>
              <a:ext uri="{FF2B5EF4-FFF2-40B4-BE49-F238E27FC236}">
                <a16:creationId xmlns:a16="http://schemas.microsoft.com/office/drawing/2014/main" id="{844080FD-6EED-1A4E-6E96-46C1CEF1AD3E}"/>
              </a:ext>
            </a:extLst>
          </p:cNvPr>
          <p:cNvSpPr/>
          <p:nvPr/>
        </p:nvSpPr>
        <p:spPr>
          <a:xfrm>
            <a:off x="6462762" y="4415677"/>
            <a:ext cx="138332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sz="1100" dirty="0">
                <a:solidFill>
                  <a:srgbClr val="43505E"/>
                </a:solidFill>
                <a:latin typeface="Raleway" panose="020B0503030101060003" pitchFamily="34" charset="0"/>
              </a:rPr>
              <a:t>oude</a:t>
            </a:r>
          </a:p>
        </p:txBody>
      </p:sp>
      <p:sp>
        <p:nvSpPr>
          <p:cNvPr id="24" name="Rechthoek 23">
            <a:extLst>
              <a:ext uri="{FF2B5EF4-FFF2-40B4-BE49-F238E27FC236}">
                <a16:creationId xmlns:a16="http://schemas.microsoft.com/office/drawing/2014/main" id="{B60D54F9-E53C-79A9-9EB2-DE898CCB982E}"/>
              </a:ext>
            </a:extLst>
          </p:cNvPr>
          <p:cNvSpPr/>
          <p:nvPr/>
        </p:nvSpPr>
        <p:spPr>
          <a:xfrm>
            <a:off x="4662433" y="4415678"/>
            <a:ext cx="138332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sz="1100" dirty="0">
                <a:solidFill>
                  <a:srgbClr val="43505E"/>
                </a:solidFill>
                <a:latin typeface="Raleway" panose="020B0503030101060003" pitchFamily="34" charset="0"/>
              </a:rPr>
              <a:t>lage</a:t>
            </a:r>
          </a:p>
        </p:txBody>
      </p:sp>
      <p:sp>
        <p:nvSpPr>
          <p:cNvPr id="25" name="Rechthoek 24">
            <a:extLst>
              <a:ext uri="{FF2B5EF4-FFF2-40B4-BE49-F238E27FC236}">
                <a16:creationId xmlns:a16="http://schemas.microsoft.com/office/drawing/2014/main" id="{6733E1C9-0090-FEFF-292C-2CD8234EB79C}"/>
              </a:ext>
            </a:extLst>
          </p:cNvPr>
          <p:cNvSpPr/>
          <p:nvPr/>
        </p:nvSpPr>
        <p:spPr>
          <a:xfrm>
            <a:off x="2858755" y="4415678"/>
            <a:ext cx="138332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sz="1100" dirty="0">
                <a:solidFill>
                  <a:srgbClr val="43505E"/>
                </a:solidFill>
                <a:latin typeface="Raleway" panose="020B0503030101060003" pitchFamily="34" charset="0"/>
              </a:rPr>
              <a:t>hoge</a:t>
            </a:r>
          </a:p>
        </p:txBody>
      </p:sp>
      <p:sp>
        <p:nvSpPr>
          <p:cNvPr id="26" name="Rechthoek 25">
            <a:extLst>
              <a:ext uri="{FF2B5EF4-FFF2-40B4-BE49-F238E27FC236}">
                <a16:creationId xmlns:a16="http://schemas.microsoft.com/office/drawing/2014/main" id="{095AA26F-D8BB-3F4E-ECC7-EDA8D791A62B}"/>
              </a:ext>
            </a:extLst>
          </p:cNvPr>
          <p:cNvSpPr/>
          <p:nvPr/>
        </p:nvSpPr>
        <p:spPr>
          <a:xfrm>
            <a:off x="575917" y="4415678"/>
            <a:ext cx="186248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sz="1100" dirty="0">
                <a:solidFill>
                  <a:srgbClr val="43505E"/>
                </a:solidFill>
                <a:latin typeface="Raleway" panose="020B0503030101060003" pitchFamily="34" charset="0"/>
              </a:rPr>
              <a:t>nieuwe</a:t>
            </a:r>
          </a:p>
        </p:txBody>
      </p:sp>
      <p:sp>
        <p:nvSpPr>
          <p:cNvPr id="27" name="Rechthoek 26">
            <a:extLst>
              <a:ext uri="{FF2B5EF4-FFF2-40B4-BE49-F238E27FC236}">
                <a16:creationId xmlns:a16="http://schemas.microsoft.com/office/drawing/2014/main" id="{436329E0-39DF-E43F-6E2B-8DDCBD6B62B7}"/>
              </a:ext>
            </a:extLst>
          </p:cNvPr>
          <p:cNvSpPr/>
          <p:nvPr/>
        </p:nvSpPr>
        <p:spPr>
          <a:xfrm>
            <a:off x="6466113" y="3880762"/>
            <a:ext cx="138332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sz="1100" dirty="0">
                <a:solidFill>
                  <a:srgbClr val="43505E"/>
                </a:solidFill>
                <a:latin typeface="Raleway" panose="020B0503030101060003" pitchFamily="34" charset="0"/>
              </a:rPr>
              <a:t>af</a:t>
            </a:r>
          </a:p>
        </p:txBody>
      </p:sp>
      <p:sp>
        <p:nvSpPr>
          <p:cNvPr id="28" name="Rechthoek 27">
            <a:extLst>
              <a:ext uri="{FF2B5EF4-FFF2-40B4-BE49-F238E27FC236}">
                <a16:creationId xmlns:a16="http://schemas.microsoft.com/office/drawing/2014/main" id="{C893A586-51EB-C535-E7B8-63E36860AA38}"/>
              </a:ext>
            </a:extLst>
          </p:cNvPr>
          <p:cNvSpPr/>
          <p:nvPr/>
        </p:nvSpPr>
        <p:spPr>
          <a:xfrm>
            <a:off x="4662434" y="3880763"/>
            <a:ext cx="138332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sz="1100" dirty="0">
                <a:solidFill>
                  <a:srgbClr val="43505E"/>
                </a:solidFill>
                <a:latin typeface="Raleway" panose="020B0503030101060003" pitchFamily="34" charset="0"/>
              </a:rPr>
              <a:t>toe</a:t>
            </a:r>
          </a:p>
        </p:txBody>
      </p:sp>
      <p:sp>
        <p:nvSpPr>
          <p:cNvPr id="29" name="Rechthoek 28">
            <a:extLst>
              <a:ext uri="{FF2B5EF4-FFF2-40B4-BE49-F238E27FC236}">
                <a16:creationId xmlns:a16="http://schemas.microsoft.com/office/drawing/2014/main" id="{23C2D0D1-13E3-9AB2-EEB5-064F12B41EC3}"/>
              </a:ext>
            </a:extLst>
          </p:cNvPr>
          <p:cNvSpPr/>
          <p:nvPr/>
        </p:nvSpPr>
        <p:spPr>
          <a:xfrm>
            <a:off x="2858755" y="3880763"/>
            <a:ext cx="138332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sz="1100" dirty="0">
                <a:solidFill>
                  <a:srgbClr val="43505E"/>
                </a:solidFill>
                <a:latin typeface="Raleway" panose="020B0503030101060003" pitchFamily="34" charset="0"/>
              </a:rPr>
              <a:t>polymeer</a:t>
            </a:r>
          </a:p>
        </p:txBody>
      </p:sp>
      <p:sp>
        <p:nvSpPr>
          <p:cNvPr id="5" name="Rechthoek 4">
            <a:extLst>
              <a:ext uri="{FF2B5EF4-FFF2-40B4-BE49-F238E27FC236}">
                <a16:creationId xmlns:a16="http://schemas.microsoft.com/office/drawing/2014/main" id="{CE7D5A32-BDF5-C19D-3454-4E5131B9654F}"/>
              </a:ext>
            </a:extLst>
          </p:cNvPr>
          <p:cNvSpPr/>
          <p:nvPr/>
        </p:nvSpPr>
        <p:spPr>
          <a:xfrm>
            <a:off x="2438400" y="3043182"/>
            <a:ext cx="1383323" cy="28930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solidFill>
                <a:srgbClr val="43505E"/>
              </a:solidFill>
            </a:endParaRPr>
          </a:p>
        </p:txBody>
      </p:sp>
    </p:spTree>
    <p:custDataLst>
      <p:tags r:id="rId1"/>
    </p:custDataLst>
    <p:extLst>
      <p:ext uri="{BB962C8B-B14F-4D97-AF65-F5344CB8AC3E}">
        <p14:creationId xmlns:p14="http://schemas.microsoft.com/office/powerpoint/2010/main" val="3242115945"/>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a:extLst>
              <a:ext uri="{FF2B5EF4-FFF2-40B4-BE49-F238E27FC236}">
                <a16:creationId xmlns:a16="http://schemas.microsoft.com/office/drawing/2014/main" id="{4EC6B94E-CB51-A0F8-6455-A60CB349E6BD}"/>
              </a:ext>
            </a:extLst>
          </p:cNvPr>
          <p:cNvSpPr>
            <a:spLocks noChangeArrowheads="1"/>
          </p:cNvSpPr>
          <p:nvPr/>
        </p:nvSpPr>
        <p:spPr bwMode="auto">
          <a:xfrm>
            <a:off x="357806" y="887755"/>
            <a:ext cx="6378895" cy="58714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Wat is ‘’</a:t>
            </a:r>
            <a:r>
              <a:rPr kumimoji="0" lang="nl-NL" altLang="nl-NL" sz="1400" b="1"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Thermal</a:t>
            </a: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a:t>
            </a:r>
            <a:r>
              <a:rPr kumimoji="0" lang="nl-NL" altLang="nl-NL" sz="1400" b="1"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Runaway</a:t>
            </a: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a:t>
            </a:r>
            <a:endParaRPr kumimoji="0" lang="nl-NL" altLang="nl-NL" sz="1400" b="0" i="0" u="none" strike="noStrike" cap="none" normalizeH="0" baseline="0" dirty="0">
              <a:ln>
                <a:noFill/>
              </a:ln>
              <a:solidFill>
                <a:srgbClr val="43505E"/>
              </a:solidFill>
              <a:effectLst/>
              <a:latin typeface="Raleway" panose="020B0503030101060003"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0"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Thermal</a:t>
            </a: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a:t>
            </a:r>
            <a:r>
              <a:rPr kumimoji="0" lang="nl-NL" altLang="nl-NL" sz="1400" b="0"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Runaway</a:t>
            </a: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is een term die vaak wordt gebruikt in de context van batterijen en elektronische apparaten. Dit betekent het "thermisch op hol slaan" van een lithium-ion batterij. Dit kan leiden tot het vrijkomen van (gevaarlijke) gassen, brand en soms zelfs explosies. </a:t>
            </a: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1"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Thermal</a:t>
            </a: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a:t>
            </a:r>
            <a:r>
              <a:rPr kumimoji="0" lang="nl-NL" altLang="nl-NL" sz="1400" b="1"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runaway</a:t>
            </a: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in een brandende lithium-ion batterij</a:t>
            </a: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0"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Thermal</a:t>
            </a: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a:t>
            </a:r>
            <a:r>
              <a:rPr kumimoji="0" lang="nl-NL" altLang="nl-NL" sz="1400" b="0"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runaway</a:t>
            </a: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is een proces waarbij de temperatuur in een batterij een punt bereikt waarop een chemische reactie in de batterij plaatsvindt. Deze chemische reactie veroorzaakt nog meer warmte, waardoor de temperatuur hoger wordt en er nog meer chemische reacties plaatsvinden die nog meer warmte creëren.</a:t>
            </a: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Hierdoor worden naburige cellen ook warm, waardoor deze ook in een </a:t>
            </a:r>
            <a:r>
              <a:rPr kumimoji="0" lang="nl-NL" altLang="nl-NL" sz="1400" b="0"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thermal</a:t>
            </a: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a:t>
            </a:r>
            <a:r>
              <a:rPr kumimoji="0" lang="nl-NL" altLang="nl-NL" sz="1400" b="0"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runaway</a:t>
            </a: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raken. Omdat het een proces is dat zichzelf in stand houdt, is het heel erg moeilijk om te blussen. Het wordt een ongecontroleerde brand die steeds heftiger wordt.</a:t>
            </a: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b="0" i="0" u="none" strike="noStrike" cap="none" normalizeH="0" baseline="0" dirty="0">
              <a:ln>
                <a:noFill/>
              </a:ln>
              <a:solidFill>
                <a:srgbClr val="43505E"/>
              </a:solidFill>
              <a:effectLst/>
              <a:latin typeface="Raleway" panose="020B0503030101060003"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b="0" i="0" u="none" strike="noStrike" cap="none" normalizeH="0" baseline="0" dirty="0">
              <a:ln>
                <a:noFill/>
              </a:ln>
              <a:solidFill>
                <a:srgbClr val="43505E"/>
              </a:solidFill>
              <a:effectLst/>
              <a:latin typeface="Raleway" panose="020B0503030101060003" pitchFamily="34" charset="0"/>
            </a:endParaRPr>
          </a:p>
        </p:txBody>
      </p:sp>
      <p:sp>
        <p:nvSpPr>
          <p:cNvPr id="5" name="Titel 1">
            <a:extLst>
              <a:ext uri="{FF2B5EF4-FFF2-40B4-BE49-F238E27FC236}">
                <a16:creationId xmlns:a16="http://schemas.microsoft.com/office/drawing/2014/main" id="{46B3AFE4-98F8-0B7E-A77B-78956293BFC5}"/>
              </a:ext>
            </a:extLst>
          </p:cNvPr>
          <p:cNvSpPr txBox="1">
            <a:spLocks/>
          </p:cNvSpPr>
          <p:nvPr/>
        </p:nvSpPr>
        <p:spPr>
          <a:xfrm>
            <a:off x="357806" y="400805"/>
            <a:ext cx="10064329" cy="766424"/>
          </a:xfrm>
          <a:prstGeom prst="rect">
            <a:avLst/>
          </a:prstGeom>
          <a:no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nl-NL" sz="2800" b="1" dirty="0">
                <a:solidFill>
                  <a:srgbClr val="43505E"/>
                </a:solidFill>
                <a:latin typeface="Futura T" panose="020B0800000000000000"/>
              </a:rPr>
              <a:t>Blusmiddelen &amp; Preventie</a:t>
            </a:r>
          </a:p>
        </p:txBody>
      </p:sp>
      <p:pic>
        <p:nvPicPr>
          <p:cNvPr id="6" name="Afbeelding 5" descr="Afbeelding met warmte, vlam, vuur, overdekt&#10;&#10;Automatisch gegenereerde beschrijving">
            <a:extLst>
              <a:ext uri="{FF2B5EF4-FFF2-40B4-BE49-F238E27FC236}">
                <a16:creationId xmlns:a16="http://schemas.microsoft.com/office/drawing/2014/main" id="{2B58EE4C-8E63-B276-765F-33402E3A840C}"/>
              </a:ext>
            </a:extLst>
          </p:cNvPr>
          <p:cNvPicPr>
            <a:picLocks noChangeAspect="1"/>
          </p:cNvPicPr>
          <p:nvPr/>
        </p:nvPicPr>
        <p:blipFill>
          <a:blip r:embed="rId4"/>
          <a:stretch>
            <a:fillRect/>
          </a:stretch>
        </p:blipFill>
        <p:spPr>
          <a:xfrm>
            <a:off x="7086872" y="1846559"/>
            <a:ext cx="4747322" cy="3164881"/>
          </a:xfrm>
          <a:prstGeom prst="rect">
            <a:avLst/>
          </a:prstGeom>
        </p:spPr>
      </p:pic>
    </p:spTree>
    <p:custDataLst>
      <p:tags r:id="rId1"/>
    </p:custDataLst>
    <p:extLst>
      <p:ext uri="{BB962C8B-B14F-4D97-AF65-F5344CB8AC3E}">
        <p14:creationId xmlns:p14="http://schemas.microsoft.com/office/powerpoint/2010/main" val="309818493"/>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a:extLst>
              <a:ext uri="{FF2B5EF4-FFF2-40B4-BE49-F238E27FC236}">
                <a16:creationId xmlns:a16="http://schemas.microsoft.com/office/drawing/2014/main" id="{4EC6B94E-CB51-A0F8-6455-A60CB349E6BD}"/>
              </a:ext>
            </a:extLst>
          </p:cNvPr>
          <p:cNvSpPr>
            <a:spLocks noChangeArrowheads="1"/>
          </p:cNvSpPr>
          <p:nvPr/>
        </p:nvSpPr>
        <p:spPr bwMode="auto">
          <a:xfrm>
            <a:off x="364433" y="493377"/>
            <a:ext cx="11463133" cy="55483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Hoe blus je een brandende lithium-ion batterij?</a:t>
            </a: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Lithium-ion branden zijn heel erg moeilijk te blussen. Een lithium-ion brand wordt meestal veroorzaakt door kortsluiting in de accu. </a:t>
            </a: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Lithium-ion batterij blussen</a:t>
            </a: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Om een lithium-ion accu te kunnen blussen:</a:t>
            </a:r>
          </a:p>
          <a:p>
            <a:pPr marL="342900" marR="0" lvl="0" indent="-342900" algn="just" defTabSz="914400" rtl="0" eaLnBrk="0" fontAlgn="base" latinLnBrk="0" hangingPunct="0">
              <a:lnSpc>
                <a:spcPct val="150000"/>
              </a:lnSpc>
              <a:spcBef>
                <a:spcPct val="0"/>
              </a:spcBef>
              <a:spcAft>
                <a:spcPct val="0"/>
              </a:spcAft>
              <a:buClrTx/>
              <a:buSzTx/>
              <a:buFont typeface="+mj-lt"/>
              <a:buAutoNum type="arabicPeriod"/>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moet de brandende accu zo snel mogelijk gekoeld worden om de </a:t>
            </a:r>
            <a:r>
              <a:rPr kumimoji="0" lang="nl-NL" altLang="nl-NL" sz="1400" b="0"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thermal</a:t>
            </a: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a:t>
            </a:r>
            <a:r>
              <a:rPr kumimoji="0" lang="nl-NL" altLang="nl-NL" sz="1400" b="0"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runaway</a:t>
            </a: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te stoppen.</a:t>
            </a:r>
          </a:p>
          <a:p>
            <a:pPr marL="342900" marR="0" lvl="0" indent="-342900" algn="just" defTabSz="914400" rtl="0" eaLnBrk="0" fontAlgn="base" latinLnBrk="0" hangingPunct="0">
              <a:lnSpc>
                <a:spcPct val="150000"/>
              </a:lnSpc>
              <a:spcBef>
                <a:spcPct val="0"/>
              </a:spcBef>
              <a:spcAft>
                <a:spcPct val="0"/>
              </a:spcAft>
              <a:buClrTx/>
              <a:buSzTx/>
              <a:buFont typeface="+mj-lt"/>
              <a:buAutoNum type="arabicPeriod"/>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moeten de vlammen gedoofd worden.</a:t>
            </a:r>
          </a:p>
          <a:p>
            <a:pPr marL="342900" marR="0" lvl="0" indent="-342900" algn="just" defTabSz="914400" rtl="0" eaLnBrk="0" fontAlgn="base" latinLnBrk="0" hangingPunct="0">
              <a:lnSpc>
                <a:spcPct val="150000"/>
              </a:lnSpc>
              <a:spcBef>
                <a:spcPct val="0"/>
              </a:spcBef>
              <a:spcAft>
                <a:spcPct val="0"/>
              </a:spcAft>
              <a:buClrTx/>
              <a:buSzTx/>
              <a:buFont typeface="+mj-lt"/>
              <a:buAutoNum type="arabicPeriod"/>
              <a:tabLst/>
            </a:pPr>
            <a:endPar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De meest "eenvoudige" manier is een brandende batterij/cel onderdompelen in een bak met schuim-water (van de schuimbrandblusser). Als werknemer is dit natuurlijk een onrealistisch scenario omdat je de brandende batterij niet verplaatst krijgt zonder speciale uitrusting. </a:t>
            </a: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Een blusdeken is de gemakkelijkste en meest efficiënte manier om een batterijbrand te vertragen en te isoleren. Het doel van zo een branddeken is niet om de brand te blussen. Wel om de rookschade aan gebouwen en andere omliggende voertuigen aanzienlijk te verminderen, verspreiding van het vuur te voorkomen en het vuur zo snel mogelijk te verstikken.</a:t>
            </a: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a:t>
            </a:r>
          </a:p>
          <a:p>
            <a:pPr marL="0" marR="0" lvl="0" indent="0" algn="just" defTabSz="914400" rtl="0" eaLnBrk="0" fontAlgn="base" latinLnBrk="0" hangingPunct="0">
              <a:lnSpc>
                <a:spcPct val="150000"/>
              </a:lnSpc>
              <a:spcBef>
                <a:spcPct val="0"/>
              </a:spcBef>
              <a:spcAft>
                <a:spcPct val="0"/>
              </a:spcAft>
              <a:buClrTx/>
              <a:buSzTx/>
              <a:buFontTx/>
              <a:buNone/>
              <a:tabLst/>
            </a:pPr>
            <a:endParaRPr lang="nl-NL" altLang="nl-NL" sz="1400" dirty="0">
              <a:solidFill>
                <a:srgbClr val="43505E"/>
              </a:solidFill>
              <a:latin typeface="Raleway" panose="020B0503030101060003"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b="0" i="0" u="none" strike="noStrike" cap="none" normalizeH="0" baseline="0" dirty="0">
              <a:ln>
                <a:noFill/>
              </a:ln>
              <a:solidFill>
                <a:srgbClr val="43505E"/>
              </a:solidFill>
              <a:effectLst/>
              <a:latin typeface="Raleway" panose="020B0503030101060003" pitchFamily="34" charset="0"/>
            </a:endParaRPr>
          </a:p>
        </p:txBody>
      </p:sp>
    </p:spTree>
    <p:custDataLst>
      <p:tags r:id="rId1"/>
    </p:custDataLst>
    <p:extLst>
      <p:ext uri="{BB962C8B-B14F-4D97-AF65-F5344CB8AC3E}">
        <p14:creationId xmlns:p14="http://schemas.microsoft.com/office/powerpoint/2010/main" val="260917793"/>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a:extLst>
              <a:ext uri="{FF2B5EF4-FFF2-40B4-BE49-F238E27FC236}">
                <a16:creationId xmlns:a16="http://schemas.microsoft.com/office/drawing/2014/main" id="{4EC6B94E-CB51-A0F8-6455-A60CB349E6BD}"/>
              </a:ext>
            </a:extLst>
          </p:cNvPr>
          <p:cNvSpPr>
            <a:spLocks noChangeArrowheads="1"/>
          </p:cNvSpPr>
          <p:nvPr/>
        </p:nvSpPr>
        <p:spPr bwMode="auto">
          <a:xfrm>
            <a:off x="607029" y="537679"/>
            <a:ext cx="8625563" cy="49019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Voorkomen van brand</a:t>
            </a: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b="0" i="0" u="none" strike="noStrike" cap="none" normalizeH="0" baseline="0" dirty="0">
              <a:ln>
                <a:noFill/>
              </a:ln>
              <a:solidFill>
                <a:srgbClr val="43505E"/>
              </a:solidFill>
              <a:effectLst/>
              <a:latin typeface="Raleway" panose="020B0503030101060003"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Met deze simpele regels kunnen lithium-ion batterij branden grotendeels vermeden worden.</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Gebruik de originele laders die bij het product zijn geleverd.</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Vermijd opladen met verlengsnoeren. 1 lader = 1 stopcontact.</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Laad batterijen overdag op.</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Plaats het apparaat tijdens het laden in de buurt van een rookmelder en zorg voor de juiste brandblusmiddelen.</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Zorg voor voldoende ventilatie van de laadzones. </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Plaats geen brandbare materialen in de buurt van de laadzone. Houd 1 meter afstand.</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Stop het opladen zodra de batterij vol is om warmteontwikkeling te voorkomen.</a:t>
            </a: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endParaRPr lang="nl-NL" altLang="nl-NL" sz="1400" dirty="0">
              <a:solidFill>
                <a:srgbClr val="43505E"/>
              </a:solidFill>
              <a:latin typeface="Raleway" panose="020B0503030101060003"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b="0" i="0" u="none" strike="noStrike" cap="none" normalizeH="0" baseline="0" dirty="0">
              <a:ln>
                <a:noFill/>
              </a:ln>
              <a:solidFill>
                <a:srgbClr val="43505E"/>
              </a:solidFill>
              <a:effectLst/>
              <a:latin typeface="Raleway" panose="020B0503030101060003"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b="0" i="0" u="none" strike="noStrike" cap="none" normalizeH="0" baseline="0" dirty="0">
              <a:ln>
                <a:noFill/>
              </a:ln>
              <a:solidFill>
                <a:srgbClr val="43505E"/>
              </a:solidFill>
              <a:effectLst/>
              <a:latin typeface="Raleway" panose="020B0503030101060003" pitchFamily="34" charset="0"/>
            </a:endParaRPr>
          </a:p>
        </p:txBody>
      </p:sp>
    </p:spTree>
    <p:custDataLst>
      <p:tags r:id="rId1"/>
    </p:custDataLst>
    <p:extLst>
      <p:ext uri="{BB962C8B-B14F-4D97-AF65-F5344CB8AC3E}">
        <p14:creationId xmlns:p14="http://schemas.microsoft.com/office/powerpoint/2010/main" val="2607308227"/>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ISPRING_QUIZ_SHAPE0">
            <a:extLst>
              <a:ext uri="{FF2B5EF4-FFF2-40B4-BE49-F238E27FC236}">
                <a16:creationId xmlns:a16="http://schemas.microsoft.com/office/drawing/2014/main" id="{133563AC-FFEB-1F88-11FD-EAF48B678724}"/>
              </a:ext>
            </a:extLst>
          </p:cNvPr>
          <p:cNvSpPr/>
          <p:nvPr/>
        </p:nvSpPr>
        <p:spPr>
          <a:xfrm>
            <a:off x="0" y="0"/>
            <a:ext cx="12192000" cy="6936058"/>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3" name="Afbeelding 2" descr="Afbeelding met vuur, vlam, warmte, open haard&#10;&#10;Automatisch gegenereerde beschrijving">
            <a:extLst>
              <a:ext uri="{FF2B5EF4-FFF2-40B4-BE49-F238E27FC236}">
                <a16:creationId xmlns:a16="http://schemas.microsoft.com/office/drawing/2014/main" id="{A949451B-7C0E-C5B7-0978-4FB5125A5719}"/>
              </a:ext>
            </a:extLst>
          </p:cNvPr>
          <p:cNvPicPr>
            <a:picLocks noChangeAspect="1"/>
          </p:cNvPicPr>
          <p:nvPr/>
        </p:nvPicPr>
        <p:blipFill>
          <a:blip r:embed="rId4">
            <a:alphaModFix amt="20000"/>
          </a:blip>
          <a:srcRect t="14664"/>
          <a:stretch/>
        </p:blipFill>
        <p:spPr>
          <a:xfrm>
            <a:off x="0" y="-1"/>
            <a:ext cx="12192000" cy="6936059"/>
          </a:xfrm>
          <a:prstGeom prst="rect">
            <a:avLst/>
          </a:prstGeom>
        </p:spPr>
      </p:pic>
      <p:sp>
        <p:nvSpPr>
          <p:cNvPr id="8" name="Tekstvak 7">
            <a:extLst>
              <a:ext uri="{FF2B5EF4-FFF2-40B4-BE49-F238E27FC236}">
                <a16:creationId xmlns:a16="http://schemas.microsoft.com/office/drawing/2014/main" id="{9D3BE0A3-5FF3-2AB2-F8F1-C80C1FA87D96}"/>
              </a:ext>
            </a:extLst>
          </p:cNvPr>
          <p:cNvSpPr txBox="1"/>
          <p:nvPr/>
        </p:nvSpPr>
        <p:spPr>
          <a:xfrm>
            <a:off x="532396" y="462233"/>
            <a:ext cx="10789317" cy="646331"/>
          </a:xfrm>
          <a:prstGeom prst="rect">
            <a:avLst/>
          </a:prstGeom>
          <a:noFill/>
        </p:spPr>
        <p:txBody>
          <a:bodyPr wrap="square">
            <a:spAutoFit/>
          </a:bodyPr>
          <a:lstStyle/>
          <a:p>
            <a:r>
              <a:rPr lang="nl-NL" sz="1800" dirty="0">
                <a:solidFill>
                  <a:srgbClr val="43505E"/>
                </a:solidFill>
                <a:latin typeface="Raleway ExtraBold" panose="020B0903030101060003" pitchFamily="34" charset="0"/>
                <a:ea typeface="Open Sans" panose="020B0606030504020204" pitchFamily="34" charset="0"/>
                <a:cs typeface="Open Sans" panose="020B0606030504020204" pitchFamily="34" charset="0"/>
              </a:rPr>
              <a:t>Wat is de gemakkelijkste en meest </a:t>
            </a:r>
            <a:r>
              <a:rPr lang="nl-NL" sz="1800" dirty="0" err="1">
                <a:solidFill>
                  <a:srgbClr val="43505E"/>
                </a:solidFill>
                <a:latin typeface="Raleway ExtraBold" panose="020B0903030101060003" pitchFamily="34" charset="0"/>
                <a:ea typeface="Open Sans" panose="020B0606030504020204" pitchFamily="34" charset="0"/>
                <a:cs typeface="Open Sans" panose="020B0606030504020204" pitchFamily="34" charset="0"/>
              </a:rPr>
              <a:t>efficiente</a:t>
            </a:r>
            <a:r>
              <a:rPr lang="nl-NL" sz="1800" dirty="0">
                <a:solidFill>
                  <a:srgbClr val="43505E"/>
                </a:solidFill>
                <a:latin typeface="Raleway ExtraBold" panose="020B0903030101060003" pitchFamily="34" charset="0"/>
                <a:ea typeface="Open Sans" panose="020B0606030504020204" pitchFamily="34" charset="0"/>
                <a:cs typeface="Open Sans" panose="020B0606030504020204" pitchFamily="34" charset="0"/>
              </a:rPr>
              <a:t> manier om een batterijbrand te vertragen en te isoleren?</a:t>
            </a:r>
          </a:p>
        </p:txBody>
      </p:sp>
      <p:sp>
        <p:nvSpPr>
          <p:cNvPr id="11" name="Rechthoek: afgeronde hoeken 10">
            <a:extLst>
              <a:ext uri="{FF2B5EF4-FFF2-40B4-BE49-F238E27FC236}">
                <a16:creationId xmlns:a16="http://schemas.microsoft.com/office/drawing/2014/main" id="{C70BF667-2D00-2062-17F4-5FB0A459FE7E}"/>
              </a:ext>
            </a:extLst>
          </p:cNvPr>
          <p:cNvSpPr/>
          <p:nvPr/>
        </p:nvSpPr>
        <p:spPr>
          <a:xfrm>
            <a:off x="532396" y="1722861"/>
            <a:ext cx="10789319" cy="649705"/>
          </a:xfrm>
          <a:prstGeom prst="roundRect">
            <a:avLst/>
          </a:prstGeom>
          <a:solidFill>
            <a:schemeClr val="bg2">
              <a:lumMod val="90000"/>
              <a:alpha val="34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nl-NL" b="1" dirty="0"/>
              <a:t>          </a:t>
            </a:r>
            <a:r>
              <a:rPr lang="nl-NL" b="1" dirty="0">
                <a:solidFill>
                  <a:srgbClr val="43505E"/>
                </a:solidFill>
              </a:rPr>
              <a:t>Brandslang</a:t>
            </a:r>
          </a:p>
        </p:txBody>
      </p:sp>
      <p:sp>
        <p:nvSpPr>
          <p:cNvPr id="12" name="Rechthoek: afgeronde hoeken 11">
            <a:extLst>
              <a:ext uri="{FF2B5EF4-FFF2-40B4-BE49-F238E27FC236}">
                <a16:creationId xmlns:a16="http://schemas.microsoft.com/office/drawing/2014/main" id="{F7CE67FE-FFD0-B526-3270-6088DBAE731C}"/>
              </a:ext>
            </a:extLst>
          </p:cNvPr>
          <p:cNvSpPr/>
          <p:nvPr/>
        </p:nvSpPr>
        <p:spPr>
          <a:xfrm>
            <a:off x="532395" y="2594167"/>
            <a:ext cx="10789319" cy="649705"/>
          </a:xfrm>
          <a:prstGeom prst="roundRect">
            <a:avLst/>
          </a:prstGeom>
          <a:solidFill>
            <a:schemeClr val="bg2">
              <a:lumMod val="90000"/>
              <a:alpha val="34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nl-NL" dirty="0">
                <a:solidFill>
                  <a:srgbClr val="43505E"/>
                </a:solidFill>
              </a:rPr>
              <a:t>          </a:t>
            </a:r>
            <a:r>
              <a:rPr lang="nl-NL" b="1" dirty="0">
                <a:solidFill>
                  <a:srgbClr val="43505E"/>
                </a:solidFill>
              </a:rPr>
              <a:t>Blusdeken</a:t>
            </a:r>
          </a:p>
        </p:txBody>
      </p:sp>
      <p:sp>
        <p:nvSpPr>
          <p:cNvPr id="13" name="Ovaal 12">
            <a:extLst>
              <a:ext uri="{FF2B5EF4-FFF2-40B4-BE49-F238E27FC236}">
                <a16:creationId xmlns:a16="http://schemas.microsoft.com/office/drawing/2014/main" id="{CB306163-87A5-1E12-674F-C363BEDF3D2B}"/>
              </a:ext>
            </a:extLst>
          </p:cNvPr>
          <p:cNvSpPr/>
          <p:nvPr/>
        </p:nvSpPr>
        <p:spPr>
          <a:xfrm>
            <a:off x="690285" y="1866730"/>
            <a:ext cx="360000" cy="360000"/>
          </a:xfrm>
          <a:prstGeom prst="ellipse">
            <a:avLst/>
          </a:prstGeom>
          <a:solidFill>
            <a:schemeClr val="bg1">
              <a:lumMod val="9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4" name="Ovaal 13">
            <a:extLst>
              <a:ext uri="{FF2B5EF4-FFF2-40B4-BE49-F238E27FC236}">
                <a16:creationId xmlns:a16="http://schemas.microsoft.com/office/drawing/2014/main" id="{60EB8365-7CF1-17F1-7EBA-B730681051F1}"/>
              </a:ext>
            </a:extLst>
          </p:cNvPr>
          <p:cNvSpPr/>
          <p:nvPr/>
        </p:nvSpPr>
        <p:spPr>
          <a:xfrm>
            <a:off x="690285" y="2739019"/>
            <a:ext cx="360000" cy="360000"/>
          </a:xfrm>
          <a:prstGeom prst="ellipse">
            <a:avLst/>
          </a:prstGeom>
          <a:solidFill>
            <a:schemeClr val="bg1">
              <a:lumMod val="9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 name="Rechthoek: afgeronde hoeken 5">
            <a:extLst>
              <a:ext uri="{FF2B5EF4-FFF2-40B4-BE49-F238E27FC236}">
                <a16:creationId xmlns:a16="http://schemas.microsoft.com/office/drawing/2014/main" id="{8F835360-24AC-8563-895E-8D8A19BA4D84}"/>
              </a:ext>
            </a:extLst>
          </p:cNvPr>
          <p:cNvSpPr/>
          <p:nvPr/>
        </p:nvSpPr>
        <p:spPr>
          <a:xfrm>
            <a:off x="532395" y="3465473"/>
            <a:ext cx="10789319" cy="649705"/>
          </a:xfrm>
          <a:prstGeom prst="roundRect">
            <a:avLst/>
          </a:prstGeom>
          <a:solidFill>
            <a:schemeClr val="bg2">
              <a:lumMod val="90000"/>
              <a:alpha val="34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nl-NL" dirty="0">
                <a:solidFill>
                  <a:srgbClr val="43505E"/>
                </a:solidFill>
              </a:rPr>
              <a:t>          </a:t>
            </a:r>
            <a:r>
              <a:rPr lang="nl-NL" b="1" dirty="0">
                <a:solidFill>
                  <a:srgbClr val="43505E"/>
                </a:solidFill>
              </a:rPr>
              <a:t>PFAS vrije schuimblusser</a:t>
            </a:r>
          </a:p>
        </p:txBody>
      </p:sp>
      <p:sp>
        <p:nvSpPr>
          <p:cNvPr id="7" name="Ovaal 6">
            <a:extLst>
              <a:ext uri="{FF2B5EF4-FFF2-40B4-BE49-F238E27FC236}">
                <a16:creationId xmlns:a16="http://schemas.microsoft.com/office/drawing/2014/main" id="{B3BCBD99-F66C-8F5F-1CAD-9D00A2CBC84E}"/>
              </a:ext>
            </a:extLst>
          </p:cNvPr>
          <p:cNvSpPr/>
          <p:nvPr/>
        </p:nvSpPr>
        <p:spPr>
          <a:xfrm>
            <a:off x="690285" y="3610325"/>
            <a:ext cx="360000" cy="360000"/>
          </a:xfrm>
          <a:prstGeom prst="ellipse">
            <a:avLst/>
          </a:prstGeom>
          <a:solidFill>
            <a:schemeClr val="bg1">
              <a:lumMod val="9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spTree>
    <p:custDataLst>
      <p:tags r:id="rId1"/>
    </p:custDataLst>
    <p:extLst>
      <p:ext uri="{BB962C8B-B14F-4D97-AF65-F5344CB8AC3E}">
        <p14:creationId xmlns:p14="http://schemas.microsoft.com/office/powerpoint/2010/main" val="34641280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BB99865-EA23-4B5A-B580-DD5C55AF9ACB}"/>
              </a:ext>
            </a:extLst>
          </p:cNvPr>
          <p:cNvSpPr>
            <a:spLocks noGrp="1"/>
          </p:cNvSpPr>
          <p:nvPr>
            <p:ph type="title"/>
          </p:nvPr>
        </p:nvSpPr>
        <p:spPr>
          <a:xfrm>
            <a:off x="180000" y="5897427"/>
            <a:ext cx="11753577" cy="766424"/>
          </a:xfrm>
        </p:spPr>
        <p:txBody>
          <a:bodyPr/>
          <a:lstStyle/>
          <a:p>
            <a:r>
              <a:rPr lang="nl-NL"/>
              <a:t>Veiligheidsmaatregelen</a:t>
            </a:r>
          </a:p>
        </p:txBody>
      </p:sp>
    </p:spTree>
    <p:custDataLst>
      <p:tags r:id="rId1"/>
    </p:custDataLst>
    <p:extLst>
      <p:ext uri="{BB962C8B-B14F-4D97-AF65-F5344CB8AC3E}">
        <p14:creationId xmlns:p14="http://schemas.microsoft.com/office/powerpoint/2010/main" val="905000538"/>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a:extLst>
              <a:ext uri="{FF2B5EF4-FFF2-40B4-BE49-F238E27FC236}">
                <a16:creationId xmlns:a16="http://schemas.microsoft.com/office/drawing/2014/main" id="{4EC6B94E-CB51-A0F8-6455-A60CB349E6BD}"/>
              </a:ext>
            </a:extLst>
          </p:cNvPr>
          <p:cNvSpPr>
            <a:spLocks noChangeArrowheads="1"/>
          </p:cNvSpPr>
          <p:nvPr/>
        </p:nvSpPr>
        <p:spPr bwMode="auto">
          <a:xfrm>
            <a:off x="357807" y="636096"/>
            <a:ext cx="8105970" cy="6333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6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Lithium-ion accu’s gelden als betrouwbare energiebron voor allerlei verschillende apparaten. Om ervoor te zorgen dat ze zo lang mogelijk naar behoren functioneren, is niet alleen het correcte opladen van lithium-ion accu’s belangrijk, maar ook de manier waarop je ze opbergt.</a:t>
            </a: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Om ervoor te zorgen dat de lithium-ion accu’s zo lang mogelijk meegaan en om opslagschade of brand te voorkomen, dien je de volgende punten in acht te nemen bij het opslaan van deze energiedragers. De verpakking van apparaten met lithium-ion accu's herken je aan bovenstaande afbeelding.</a:t>
            </a: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6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6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Kies een koele en droge plaats voor de opslag</a:t>
            </a:r>
            <a:endParaRPr kumimoji="0" lang="nl-NL" altLang="nl-NL" sz="1600" b="0" i="0" u="none" strike="noStrike" cap="none" normalizeH="0" baseline="0" dirty="0">
              <a:ln>
                <a:noFill/>
              </a:ln>
              <a:solidFill>
                <a:srgbClr val="43505E"/>
              </a:solidFill>
              <a:effectLst/>
              <a:latin typeface="Raleway" panose="020B0503030101060003"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Om uit te sluiten dat de accu’s oververhit raken, moeten ze bewaard worden bij temperaturen tussen 6 en 15 graden Celsius. Gekoelde ruimtes of brandwerende opslagkasten/containers kunnen dus geschikt zijn – maar alleen zolang ze droog zijn.</a:t>
            </a: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Hetzelfde geldt voor contact met water: als het lithium in de accu’s in contact komt met water, kan de hitte die door een chemische reactie wordt opgewekt, leiden tot de vorming van giftig loog en ontvlambaar waterstof.</a:t>
            </a: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a:t>
            </a:r>
            <a:endParaRPr kumimoji="0" lang="nl-NL" altLang="nl-NL" sz="1400" b="0" i="0" u="none" strike="noStrike" cap="none" normalizeH="0" baseline="0" dirty="0">
              <a:ln>
                <a:noFill/>
              </a:ln>
              <a:solidFill>
                <a:srgbClr val="43505E"/>
              </a:solidFill>
              <a:effectLst/>
              <a:latin typeface="Raleway" panose="020B0503030101060003"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b="0" i="0" u="none" strike="noStrike" cap="none" normalizeH="0" baseline="0" dirty="0">
              <a:ln>
                <a:noFill/>
              </a:ln>
              <a:solidFill>
                <a:srgbClr val="43505E"/>
              </a:solidFill>
              <a:effectLst/>
              <a:latin typeface="Raleway" panose="020B0503030101060003" pitchFamily="34" charset="0"/>
            </a:endParaRPr>
          </a:p>
        </p:txBody>
      </p:sp>
      <p:sp>
        <p:nvSpPr>
          <p:cNvPr id="5" name="Titel 1">
            <a:extLst>
              <a:ext uri="{FF2B5EF4-FFF2-40B4-BE49-F238E27FC236}">
                <a16:creationId xmlns:a16="http://schemas.microsoft.com/office/drawing/2014/main" id="{46B3AFE4-98F8-0B7E-A77B-78956293BFC5}"/>
              </a:ext>
            </a:extLst>
          </p:cNvPr>
          <p:cNvSpPr txBox="1">
            <a:spLocks/>
          </p:cNvSpPr>
          <p:nvPr/>
        </p:nvSpPr>
        <p:spPr>
          <a:xfrm>
            <a:off x="357806" y="400805"/>
            <a:ext cx="10064329" cy="766424"/>
          </a:xfrm>
          <a:prstGeom prst="rect">
            <a:avLst/>
          </a:prstGeom>
          <a:no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nl-NL" sz="2800" b="1" dirty="0">
                <a:solidFill>
                  <a:srgbClr val="43505E"/>
                </a:solidFill>
                <a:latin typeface="Futura T" panose="020B0800000000000000"/>
              </a:rPr>
              <a:t>Opslag van lithium-ion accu’s</a:t>
            </a:r>
          </a:p>
        </p:txBody>
      </p:sp>
      <p:pic>
        <p:nvPicPr>
          <p:cNvPr id="4" name="Afbeelding 3" descr="Afbeelding met tekst, Graphics, ontwerp, illustratie&#10;&#10;Automatisch gegenereerde beschrijving">
            <a:extLst>
              <a:ext uri="{FF2B5EF4-FFF2-40B4-BE49-F238E27FC236}">
                <a16:creationId xmlns:a16="http://schemas.microsoft.com/office/drawing/2014/main" id="{8B691F9A-B4D7-432C-4C53-F1ACB62D5778}"/>
              </a:ext>
            </a:extLst>
          </p:cNvPr>
          <p:cNvPicPr>
            <a:picLocks noChangeAspect="1"/>
          </p:cNvPicPr>
          <p:nvPr/>
        </p:nvPicPr>
        <p:blipFill>
          <a:blip r:embed="rId4"/>
          <a:stretch>
            <a:fillRect/>
          </a:stretch>
        </p:blipFill>
        <p:spPr>
          <a:xfrm>
            <a:off x="8745305" y="636096"/>
            <a:ext cx="3088888" cy="3088888"/>
          </a:xfrm>
          <a:prstGeom prst="rect">
            <a:avLst/>
          </a:prstGeom>
        </p:spPr>
      </p:pic>
    </p:spTree>
    <p:custDataLst>
      <p:tags r:id="rId1"/>
    </p:custDataLst>
    <p:extLst>
      <p:ext uri="{BB962C8B-B14F-4D97-AF65-F5344CB8AC3E}">
        <p14:creationId xmlns:p14="http://schemas.microsoft.com/office/powerpoint/2010/main" val="686432999"/>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a:extLst>
              <a:ext uri="{FF2B5EF4-FFF2-40B4-BE49-F238E27FC236}">
                <a16:creationId xmlns:a16="http://schemas.microsoft.com/office/drawing/2014/main" id="{4EC6B94E-CB51-A0F8-6455-A60CB349E6BD}"/>
              </a:ext>
            </a:extLst>
          </p:cNvPr>
          <p:cNvSpPr>
            <a:spLocks noChangeArrowheads="1"/>
          </p:cNvSpPr>
          <p:nvPr/>
        </p:nvSpPr>
        <p:spPr bwMode="auto">
          <a:xfrm>
            <a:off x="413562" y="654843"/>
            <a:ext cx="7046604" cy="55483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Vermijd hoge temperaturen</a:t>
            </a: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Bewaar de lithium-ion accu’s niet in omgevingen met een risico op plotselinge of langdurige warmte. De accu’s mogen daarnaast nooit worden blootgesteld aan direct zonlicht.</a:t>
            </a: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Beschadigde of defecte accu’s moeten worden opgeborgen in daartoe bestemde veiligheidsbakken. Voor je overgaat tot het recyclen van de lithium-ion accu’s, moet je ze op een aparte plaats bewaren, zoals in een brandwerende container.</a:t>
            </a:r>
            <a:r>
              <a:rPr kumimoji="0" lang="nl-NL" altLang="nl-NL" sz="1400" b="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a:t>
            </a:r>
            <a:endParaRPr kumimoji="0" lang="nl-NL" altLang="nl-NL" sz="1400" b="0" i="0" u="none" strike="noStrike" cap="none" normalizeH="0" baseline="0" dirty="0">
              <a:ln>
                <a:noFill/>
              </a:ln>
              <a:solidFill>
                <a:srgbClr val="43505E"/>
              </a:solidFill>
              <a:effectLst/>
              <a:latin typeface="Raleway" panose="020B0503030101060003"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pPr>
            <a:endParaRPr kumimoji="0" lang="nl-NL" altLang="nl-NL" sz="1400" b="0" i="0" u="none" strike="noStrike" cap="none" normalizeH="0" baseline="0" dirty="0">
              <a:ln>
                <a:noFill/>
              </a:ln>
              <a:solidFill>
                <a:srgbClr val="43505E"/>
              </a:solidFill>
              <a:effectLst/>
              <a:latin typeface="Raleway" panose="020B0503030101060003" pitchFamily="34" charset="0"/>
            </a:endParaRPr>
          </a:p>
          <a:p>
            <a:pPr algn="just" eaLnBrk="0" fontAlgn="base" hangingPunct="0">
              <a:lnSpc>
                <a:spcPct val="150000"/>
              </a:lnSpc>
              <a:spcBef>
                <a:spcPct val="0"/>
              </a:spcBef>
              <a:spcAft>
                <a:spcPct val="0"/>
              </a:spcAft>
            </a:pP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Bewaar lithium-ion accu’s half opgeladen</a:t>
            </a:r>
          </a:p>
          <a:p>
            <a:pPr algn="just" eaLnBrk="0" fontAlgn="base" hangingPunct="0">
              <a:lnSpc>
                <a:spcPct val="150000"/>
              </a:lnSpc>
              <a:spcBef>
                <a:spcPct val="0"/>
              </a:spcBef>
              <a:spcAft>
                <a:spcPct val="0"/>
              </a:spcAft>
            </a:pPr>
            <a:r>
              <a:rPr kumimoji="0" lang="nl-NL" altLang="nl-NL" sz="1400" b="0" i="0" u="none" strike="noStrike" cap="none" normalizeH="0" baseline="0" dirty="0">
                <a:ln>
                  <a:noFill/>
                </a:ln>
                <a:solidFill>
                  <a:srgbClr val="43505E"/>
                </a:solidFill>
                <a:effectLst/>
                <a:latin typeface="Raleway" panose="020B0503030101060003" pitchFamily="34" charset="0"/>
              </a:rPr>
              <a:t>Berg een accu niet op als deze leeg is, maar op een capaciteit van 50 tot 70 procent. Dit voorkomt diepontlading – wat een negatief effect op de prestaties kan hebben, de levensduur kan verkorten en er zelfs toe kan leiden dat de lithium-ion accu onbruikbaar wordt.</a:t>
            </a:r>
          </a:p>
          <a:p>
            <a:pPr algn="just" eaLnBrk="0" fontAlgn="base" hangingPunct="0">
              <a:lnSpc>
                <a:spcPct val="150000"/>
              </a:lnSpc>
              <a:spcBef>
                <a:spcPct val="0"/>
              </a:spcBef>
              <a:spcAft>
                <a:spcPct val="0"/>
              </a:spcAft>
            </a:pPr>
            <a:r>
              <a:rPr kumimoji="0" lang="nl-NL" altLang="nl-NL" sz="1400" b="0" i="0" u="none" strike="noStrike" cap="none" normalizeH="0" baseline="0" dirty="0">
                <a:ln>
                  <a:noFill/>
                </a:ln>
                <a:solidFill>
                  <a:srgbClr val="43505E"/>
                </a:solidFill>
                <a:effectLst/>
                <a:latin typeface="Raleway" panose="020B0503030101060003" pitchFamily="34" charset="0"/>
              </a:rPr>
              <a:t>Vooral voor langdurige opslag van lithium-ion accu’s moet de accustand regelmatig gecontroleerd worden. In veel gevallen is het verstandig om de accu’s iedere 3 à 4 maanden een beetje op te laden om diepontlading te voorkomen.</a:t>
            </a:r>
          </a:p>
          <a:p>
            <a:pPr algn="just" eaLnBrk="0" fontAlgn="base" hangingPunct="0">
              <a:lnSpc>
                <a:spcPct val="150000"/>
              </a:lnSpc>
              <a:spcBef>
                <a:spcPct val="0"/>
              </a:spcBef>
              <a:spcAft>
                <a:spcPct val="0"/>
              </a:spcAft>
            </a:pPr>
            <a:endParaRPr kumimoji="0" lang="nl-NL" altLang="nl-NL" sz="1400" b="0" i="0" u="none" strike="noStrike" cap="none" normalizeH="0" baseline="0" dirty="0">
              <a:ln>
                <a:noFill/>
              </a:ln>
              <a:solidFill>
                <a:srgbClr val="43505E"/>
              </a:solidFill>
              <a:effectLst/>
              <a:latin typeface="Raleway" panose="020B0503030101060003" pitchFamily="34" charset="0"/>
            </a:endParaRPr>
          </a:p>
        </p:txBody>
      </p:sp>
      <p:pic>
        <p:nvPicPr>
          <p:cNvPr id="4" name="Afbeelding 3" descr="Afbeelding met Lettertype, Graphics, wit, logo&#10;&#10;Automatisch gegenereerde beschrijving">
            <a:extLst>
              <a:ext uri="{FF2B5EF4-FFF2-40B4-BE49-F238E27FC236}">
                <a16:creationId xmlns:a16="http://schemas.microsoft.com/office/drawing/2014/main" id="{7001B1B3-E6B3-2BBC-590A-23817551C650}"/>
              </a:ext>
            </a:extLst>
          </p:cNvPr>
          <p:cNvPicPr>
            <a:picLocks noChangeAspect="1"/>
          </p:cNvPicPr>
          <p:nvPr/>
        </p:nvPicPr>
        <p:blipFill>
          <a:blip r:embed="rId4"/>
          <a:srcRect t="11220" b="11870"/>
          <a:stretch/>
        </p:blipFill>
        <p:spPr>
          <a:xfrm>
            <a:off x="7980730" y="1088843"/>
            <a:ext cx="3716899" cy="2858688"/>
          </a:xfrm>
          <a:prstGeom prst="rect">
            <a:avLst/>
          </a:prstGeom>
        </p:spPr>
      </p:pic>
    </p:spTree>
    <p:custDataLst>
      <p:tags r:id="rId1"/>
    </p:custDataLst>
    <p:extLst>
      <p:ext uri="{BB962C8B-B14F-4D97-AF65-F5344CB8AC3E}">
        <p14:creationId xmlns:p14="http://schemas.microsoft.com/office/powerpoint/2010/main" val="2365540344"/>
      </p:ext>
    </p:extLst>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ISPRING_QUIZ_SHAPE0">
            <a:extLst>
              <a:ext uri="{FF2B5EF4-FFF2-40B4-BE49-F238E27FC236}">
                <a16:creationId xmlns:a16="http://schemas.microsoft.com/office/drawing/2014/main" id="{FB3C61E2-F168-BF1C-702E-D00459D991C2}"/>
              </a:ext>
            </a:extLst>
          </p:cNvPr>
          <p:cNvSpPr/>
          <p:nvPr/>
        </p:nvSpPr>
        <p:spPr>
          <a:xfrm>
            <a:off x="0" y="0"/>
            <a:ext cx="12192000" cy="6858000"/>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8" name="Tekstvak 7">
            <a:extLst>
              <a:ext uri="{FF2B5EF4-FFF2-40B4-BE49-F238E27FC236}">
                <a16:creationId xmlns:a16="http://schemas.microsoft.com/office/drawing/2014/main" id="{9D3BE0A3-5FF3-2AB2-F8F1-C80C1FA87D96}"/>
              </a:ext>
            </a:extLst>
          </p:cNvPr>
          <p:cNvSpPr txBox="1"/>
          <p:nvPr/>
        </p:nvSpPr>
        <p:spPr>
          <a:xfrm>
            <a:off x="532396" y="698014"/>
            <a:ext cx="9451358" cy="459165"/>
          </a:xfrm>
          <a:prstGeom prst="rect">
            <a:avLst/>
          </a:prstGeom>
          <a:noFill/>
        </p:spPr>
        <p:txBody>
          <a:bodyPr wrap="square">
            <a:spAutoFit/>
          </a:bodyPr>
          <a:lstStyle/>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8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Lithium-ion accu’s kunnen bewaard worden bij hoge temperaturen?</a:t>
            </a:r>
          </a:p>
        </p:txBody>
      </p:sp>
      <p:sp>
        <p:nvSpPr>
          <p:cNvPr id="11" name="Rechthoek: afgeronde hoeken 10">
            <a:extLst>
              <a:ext uri="{FF2B5EF4-FFF2-40B4-BE49-F238E27FC236}">
                <a16:creationId xmlns:a16="http://schemas.microsoft.com/office/drawing/2014/main" id="{C70BF667-2D00-2062-17F4-5FB0A459FE7E}"/>
              </a:ext>
            </a:extLst>
          </p:cNvPr>
          <p:cNvSpPr/>
          <p:nvPr/>
        </p:nvSpPr>
        <p:spPr>
          <a:xfrm>
            <a:off x="532397" y="1497562"/>
            <a:ext cx="10789319" cy="649705"/>
          </a:xfrm>
          <a:prstGeom prst="roundRect">
            <a:avLst/>
          </a:prstGeom>
          <a:solidFill>
            <a:schemeClr val="bg2">
              <a:lumMod val="90000"/>
              <a:alpha val="34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nl-NL" b="1" dirty="0">
                <a:solidFill>
                  <a:srgbClr val="43505E"/>
                </a:solidFill>
              </a:rPr>
              <a:t>          Waar</a:t>
            </a:r>
          </a:p>
        </p:txBody>
      </p:sp>
      <p:pic>
        <p:nvPicPr>
          <p:cNvPr id="5" name="Afbeelding 4" descr="Afbeelding met Verkeersbord, teken&#10;&#10;Automatisch gegenereerde beschrijving">
            <a:extLst>
              <a:ext uri="{FF2B5EF4-FFF2-40B4-BE49-F238E27FC236}">
                <a16:creationId xmlns:a16="http://schemas.microsoft.com/office/drawing/2014/main" id="{32F5FCA2-43CD-28ED-E260-7276F47EA3D3}"/>
              </a:ext>
            </a:extLst>
          </p:cNvPr>
          <p:cNvPicPr>
            <a:picLocks noChangeAspect="1"/>
          </p:cNvPicPr>
          <p:nvPr/>
        </p:nvPicPr>
        <p:blipFill>
          <a:blip r:embed="rId4"/>
          <a:stretch>
            <a:fillRect/>
          </a:stretch>
        </p:blipFill>
        <p:spPr>
          <a:xfrm>
            <a:off x="7492476" y="2977053"/>
            <a:ext cx="3867107" cy="3867107"/>
          </a:xfrm>
          <a:prstGeom prst="rect">
            <a:avLst/>
          </a:prstGeom>
        </p:spPr>
      </p:pic>
      <p:sp>
        <p:nvSpPr>
          <p:cNvPr id="12" name="Rechthoek: afgeronde hoeken 11">
            <a:extLst>
              <a:ext uri="{FF2B5EF4-FFF2-40B4-BE49-F238E27FC236}">
                <a16:creationId xmlns:a16="http://schemas.microsoft.com/office/drawing/2014/main" id="{F7CE67FE-FFD0-B526-3270-6088DBAE731C}"/>
              </a:ext>
            </a:extLst>
          </p:cNvPr>
          <p:cNvSpPr/>
          <p:nvPr/>
        </p:nvSpPr>
        <p:spPr>
          <a:xfrm>
            <a:off x="532396" y="2368868"/>
            <a:ext cx="10789319" cy="649705"/>
          </a:xfrm>
          <a:prstGeom prst="roundRect">
            <a:avLst/>
          </a:prstGeom>
          <a:solidFill>
            <a:schemeClr val="bg2">
              <a:lumMod val="90000"/>
              <a:alpha val="34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nl-NL" dirty="0">
                <a:solidFill>
                  <a:srgbClr val="43505E"/>
                </a:solidFill>
              </a:rPr>
              <a:t>          </a:t>
            </a:r>
            <a:r>
              <a:rPr lang="nl-NL" b="1" dirty="0">
                <a:solidFill>
                  <a:srgbClr val="43505E"/>
                </a:solidFill>
              </a:rPr>
              <a:t>Niet</a:t>
            </a:r>
            <a:r>
              <a:rPr lang="nl-NL" dirty="0">
                <a:solidFill>
                  <a:srgbClr val="43505E"/>
                </a:solidFill>
              </a:rPr>
              <a:t> </a:t>
            </a:r>
            <a:r>
              <a:rPr lang="nl-NL" b="1" dirty="0">
                <a:solidFill>
                  <a:srgbClr val="43505E"/>
                </a:solidFill>
              </a:rPr>
              <a:t>waar</a:t>
            </a:r>
          </a:p>
        </p:txBody>
      </p:sp>
      <p:sp>
        <p:nvSpPr>
          <p:cNvPr id="13" name="Ovaal 12">
            <a:extLst>
              <a:ext uri="{FF2B5EF4-FFF2-40B4-BE49-F238E27FC236}">
                <a16:creationId xmlns:a16="http://schemas.microsoft.com/office/drawing/2014/main" id="{CB306163-87A5-1E12-674F-C363BEDF3D2B}"/>
              </a:ext>
            </a:extLst>
          </p:cNvPr>
          <p:cNvSpPr/>
          <p:nvPr/>
        </p:nvSpPr>
        <p:spPr>
          <a:xfrm>
            <a:off x="690286" y="1641431"/>
            <a:ext cx="360000" cy="360000"/>
          </a:xfrm>
          <a:prstGeom prst="ellipse">
            <a:avLst/>
          </a:prstGeom>
          <a:solidFill>
            <a:schemeClr val="bg1">
              <a:lumMod val="8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solidFill>
                <a:srgbClr val="43505E"/>
              </a:solidFill>
            </a:endParaRPr>
          </a:p>
        </p:txBody>
      </p:sp>
      <p:sp>
        <p:nvSpPr>
          <p:cNvPr id="14" name="Ovaal 13">
            <a:extLst>
              <a:ext uri="{FF2B5EF4-FFF2-40B4-BE49-F238E27FC236}">
                <a16:creationId xmlns:a16="http://schemas.microsoft.com/office/drawing/2014/main" id="{60EB8365-7CF1-17F1-7EBA-B730681051F1}"/>
              </a:ext>
            </a:extLst>
          </p:cNvPr>
          <p:cNvSpPr/>
          <p:nvPr/>
        </p:nvSpPr>
        <p:spPr>
          <a:xfrm>
            <a:off x="690286" y="2513720"/>
            <a:ext cx="360000" cy="360000"/>
          </a:xfrm>
          <a:prstGeom prst="ellipse">
            <a:avLst/>
          </a:prstGeom>
          <a:solidFill>
            <a:schemeClr val="bg1">
              <a:lumMod val="8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solidFill>
                <a:srgbClr val="43505E"/>
              </a:solidFill>
            </a:endParaRPr>
          </a:p>
        </p:txBody>
      </p:sp>
    </p:spTree>
    <p:custDataLst>
      <p:tags r:id="rId1"/>
    </p:custDataLst>
    <p:extLst>
      <p:ext uri="{BB962C8B-B14F-4D97-AF65-F5344CB8AC3E}">
        <p14:creationId xmlns:p14="http://schemas.microsoft.com/office/powerpoint/2010/main" val="14625510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ISPRING_QUIZ_SHAPE0">
            <a:extLst>
              <a:ext uri="{FF2B5EF4-FFF2-40B4-BE49-F238E27FC236}">
                <a16:creationId xmlns:a16="http://schemas.microsoft.com/office/drawing/2014/main" id="{FB3C61E2-F168-BF1C-702E-D00459D991C2}"/>
              </a:ext>
            </a:extLst>
          </p:cNvPr>
          <p:cNvSpPr/>
          <p:nvPr/>
        </p:nvSpPr>
        <p:spPr>
          <a:xfrm>
            <a:off x="0" y="0"/>
            <a:ext cx="12192000" cy="6858000"/>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3" name="Afbeelding 2" descr="Afbeelding met cilinder, sinaasappel&#10;&#10;Automatisch gegenereerde beschrijving">
            <a:extLst>
              <a:ext uri="{FF2B5EF4-FFF2-40B4-BE49-F238E27FC236}">
                <a16:creationId xmlns:a16="http://schemas.microsoft.com/office/drawing/2014/main" id="{DBC49244-58DE-9F8A-77AE-88B72C848E9A}"/>
              </a:ext>
            </a:extLst>
          </p:cNvPr>
          <p:cNvPicPr>
            <a:picLocks noChangeAspect="1"/>
          </p:cNvPicPr>
          <p:nvPr/>
        </p:nvPicPr>
        <p:blipFill>
          <a:blip r:embed="rId4">
            <a:alphaModFix amt="20000"/>
          </a:blip>
          <a:srcRect t="15625"/>
          <a:stretch/>
        </p:blipFill>
        <p:spPr>
          <a:xfrm>
            <a:off x="0" y="0"/>
            <a:ext cx="12192000" cy="6858000"/>
          </a:xfrm>
          <a:prstGeom prst="rect">
            <a:avLst/>
          </a:prstGeom>
        </p:spPr>
      </p:pic>
      <p:sp>
        <p:nvSpPr>
          <p:cNvPr id="8" name="Tekstvak 7">
            <a:extLst>
              <a:ext uri="{FF2B5EF4-FFF2-40B4-BE49-F238E27FC236}">
                <a16:creationId xmlns:a16="http://schemas.microsoft.com/office/drawing/2014/main" id="{9D3BE0A3-5FF3-2AB2-F8F1-C80C1FA87D96}"/>
              </a:ext>
            </a:extLst>
          </p:cNvPr>
          <p:cNvSpPr txBox="1"/>
          <p:nvPr/>
        </p:nvSpPr>
        <p:spPr>
          <a:xfrm>
            <a:off x="532396" y="698014"/>
            <a:ext cx="9451358" cy="459165"/>
          </a:xfrm>
          <a:prstGeom prst="rect">
            <a:avLst/>
          </a:prstGeom>
          <a:noFill/>
        </p:spPr>
        <p:txBody>
          <a:bodyPr wrap="square">
            <a:spAutoFit/>
          </a:bodyPr>
          <a:lstStyle/>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8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Het is verstandig een lithium-ion accu op te bergen als deze leeg is.</a:t>
            </a:r>
          </a:p>
        </p:txBody>
      </p:sp>
      <p:sp>
        <p:nvSpPr>
          <p:cNvPr id="11" name="Rechthoek: afgeronde hoeken 10">
            <a:extLst>
              <a:ext uri="{FF2B5EF4-FFF2-40B4-BE49-F238E27FC236}">
                <a16:creationId xmlns:a16="http://schemas.microsoft.com/office/drawing/2014/main" id="{C70BF667-2D00-2062-17F4-5FB0A459FE7E}"/>
              </a:ext>
            </a:extLst>
          </p:cNvPr>
          <p:cNvSpPr/>
          <p:nvPr/>
        </p:nvSpPr>
        <p:spPr>
          <a:xfrm>
            <a:off x="532397" y="1497562"/>
            <a:ext cx="10789319" cy="649705"/>
          </a:xfrm>
          <a:prstGeom prst="roundRect">
            <a:avLst/>
          </a:prstGeom>
          <a:solidFill>
            <a:schemeClr val="bg2">
              <a:lumMod val="90000"/>
              <a:alpha val="34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nl-NL" b="1" dirty="0">
                <a:solidFill>
                  <a:srgbClr val="43505E"/>
                </a:solidFill>
              </a:rPr>
              <a:t>          Waar</a:t>
            </a:r>
          </a:p>
        </p:txBody>
      </p:sp>
      <p:sp>
        <p:nvSpPr>
          <p:cNvPr id="12" name="Rechthoek: afgeronde hoeken 11">
            <a:extLst>
              <a:ext uri="{FF2B5EF4-FFF2-40B4-BE49-F238E27FC236}">
                <a16:creationId xmlns:a16="http://schemas.microsoft.com/office/drawing/2014/main" id="{F7CE67FE-FFD0-B526-3270-6088DBAE731C}"/>
              </a:ext>
            </a:extLst>
          </p:cNvPr>
          <p:cNvSpPr/>
          <p:nvPr/>
        </p:nvSpPr>
        <p:spPr>
          <a:xfrm>
            <a:off x="532396" y="2368868"/>
            <a:ext cx="10789319" cy="649705"/>
          </a:xfrm>
          <a:prstGeom prst="roundRect">
            <a:avLst/>
          </a:prstGeom>
          <a:solidFill>
            <a:schemeClr val="bg2">
              <a:lumMod val="90000"/>
              <a:alpha val="34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nl-NL" dirty="0">
                <a:solidFill>
                  <a:srgbClr val="43505E"/>
                </a:solidFill>
              </a:rPr>
              <a:t>          </a:t>
            </a:r>
            <a:r>
              <a:rPr lang="nl-NL" b="1" dirty="0">
                <a:solidFill>
                  <a:srgbClr val="43505E"/>
                </a:solidFill>
              </a:rPr>
              <a:t>Niet</a:t>
            </a:r>
            <a:r>
              <a:rPr lang="nl-NL" dirty="0">
                <a:solidFill>
                  <a:srgbClr val="43505E"/>
                </a:solidFill>
              </a:rPr>
              <a:t> </a:t>
            </a:r>
            <a:r>
              <a:rPr lang="nl-NL" b="1" dirty="0">
                <a:solidFill>
                  <a:srgbClr val="43505E"/>
                </a:solidFill>
              </a:rPr>
              <a:t>waar</a:t>
            </a:r>
          </a:p>
        </p:txBody>
      </p:sp>
      <p:sp>
        <p:nvSpPr>
          <p:cNvPr id="13" name="Ovaal 12">
            <a:extLst>
              <a:ext uri="{FF2B5EF4-FFF2-40B4-BE49-F238E27FC236}">
                <a16:creationId xmlns:a16="http://schemas.microsoft.com/office/drawing/2014/main" id="{CB306163-87A5-1E12-674F-C363BEDF3D2B}"/>
              </a:ext>
            </a:extLst>
          </p:cNvPr>
          <p:cNvSpPr/>
          <p:nvPr/>
        </p:nvSpPr>
        <p:spPr>
          <a:xfrm>
            <a:off x="690286" y="1641431"/>
            <a:ext cx="360000" cy="360000"/>
          </a:xfrm>
          <a:prstGeom prst="ellipse">
            <a:avLst/>
          </a:prstGeom>
          <a:solidFill>
            <a:schemeClr val="bg1">
              <a:lumMod val="8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solidFill>
                <a:srgbClr val="43505E"/>
              </a:solidFill>
            </a:endParaRPr>
          </a:p>
        </p:txBody>
      </p:sp>
      <p:sp>
        <p:nvSpPr>
          <p:cNvPr id="14" name="Ovaal 13">
            <a:extLst>
              <a:ext uri="{FF2B5EF4-FFF2-40B4-BE49-F238E27FC236}">
                <a16:creationId xmlns:a16="http://schemas.microsoft.com/office/drawing/2014/main" id="{60EB8365-7CF1-17F1-7EBA-B730681051F1}"/>
              </a:ext>
            </a:extLst>
          </p:cNvPr>
          <p:cNvSpPr/>
          <p:nvPr/>
        </p:nvSpPr>
        <p:spPr>
          <a:xfrm>
            <a:off x="690286" y="2513720"/>
            <a:ext cx="360000" cy="360000"/>
          </a:xfrm>
          <a:prstGeom prst="ellipse">
            <a:avLst/>
          </a:prstGeom>
          <a:solidFill>
            <a:schemeClr val="bg1">
              <a:lumMod val="8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solidFill>
                <a:srgbClr val="43505E"/>
              </a:solidFill>
            </a:endParaRPr>
          </a:p>
        </p:txBody>
      </p:sp>
    </p:spTree>
    <p:custDataLst>
      <p:tags r:id="rId1"/>
    </p:custDataLst>
    <p:extLst>
      <p:ext uri="{BB962C8B-B14F-4D97-AF65-F5344CB8AC3E}">
        <p14:creationId xmlns:p14="http://schemas.microsoft.com/office/powerpoint/2010/main" val="10714664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ISPRING_QUIZ_SHAPE0">
            <a:extLst>
              <a:ext uri="{FF2B5EF4-FFF2-40B4-BE49-F238E27FC236}">
                <a16:creationId xmlns:a16="http://schemas.microsoft.com/office/drawing/2014/main" id="{FB3C61E2-F168-BF1C-702E-D00459D991C2}"/>
              </a:ext>
            </a:extLst>
          </p:cNvPr>
          <p:cNvSpPr/>
          <p:nvPr/>
        </p:nvSpPr>
        <p:spPr>
          <a:xfrm>
            <a:off x="0" y="0"/>
            <a:ext cx="12192000" cy="6858000"/>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3" name="Afbeelding 2" descr="Afbeelding met Elektronisch apparaat, gadget, kabel, elektronica&#10;&#10;Automatisch gegenereerde beschrijving">
            <a:extLst>
              <a:ext uri="{FF2B5EF4-FFF2-40B4-BE49-F238E27FC236}">
                <a16:creationId xmlns:a16="http://schemas.microsoft.com/office/drawing/2014/main" id="{38AA3C80-80E1-2D33-F966-8B0EA6D9A450}"/>
              </a:ext>
            </a:extLst>
          </p:cNvPr>
          <p:cNvPicPr>
            <a:picLocks noChangeAspect="1"/>
          </p:cNvPicPr>
          <p:nvPr/>
        </p:nvPicPr>
        <p:blipFill>
          <a:blip r:embed="rId4">
            <a:alphaModFix amt="20000"/>
          </a:blip>
          <a:srcRect b="15733"/>
          <a:stretch/>
        </p:blipFill>
        <p:spPr>
          <a:xfrm>
            <a:off x="0" y="0"/>
            <a:ext cx="12192000" cy="6858000"/>
          </a:xfrm>
          <a:prstGeom prst="rect">
            <a:avLst/>
          </a:prstGeom>
        </p:spPr>
      </p:pic>
      <p:sp>
        <p:nvSpPr>
          <p:cNvPr id="8" name="Tekstvak 7">
            <a:extLst>
              <a:ext uri="{FF2B5EF4-FFF2-40B4-BE49-F238E27FC236}">
                <a16:creationId xmlns:a16="http://schemas.microsoft.com/office/drawing/2014/main" id="{9D3BE0A3-5FF3-2AB2-F8F1-C80C1FA87D96}"/>
              </a:ext>
            </a:extLst>
          </p:cNvPr>
          <p:cNvSpPr txBox="1"/>
          <p:nvPr/>
        </p:nvSpPr>
        <p:spPr>
          <a:xfrm>
            <a:off x="532396" y="401298"/>
            <a:ext cx="10001865" cy="874663"/>
          </a:xfrm>
          <a:prstGeom prst="rect">
            <a:avLst/>
          </a:prstGeom>
          <a:noFill/>
        </p:spPr>
        <p:txBody>
          <a:bodyPr wrap="square">
            <a:spAutoFit/>
          </a:bodyPr>
          <a:lstStyle/>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8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Het beste kun je lithium-ion accu's - indien mogelijk - uit het </a:t>
            </a:r>
            <a:r>
              <a:rPr kumimoji="0" lang="nl-NL" altLang="nl-NL" sz="1800" b="1" i="0" u="none" strike="noStrike" cap="none" normalizeH="0" baseline="0" dirty="0" err="1">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elekrische</a:t>
            </a:r>
            <a:r>
              <a:rPr kumimoji="0" lang="nl-NL" altLang="nl-NL" sz="18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toestel halen, en apart opslaan.</a:t>
            </a:r>
          </a:p>
        </p:txBody>
      </p:sp>
      <p:sp>
        <p:nvSpPr>
          <p:cNvPr id="11" name="Rechthoek: afgeronde hoeken 10">
            <a:extLst>
              <a:ext uri="{FF2B5EF4-FFF2-40B4-BE49-F238E27FC236}">
                <a16:creationId xmlns:a16="http://schemas.microsoft.com/office/drawing/2014/main" id="{C70BF667-2D00-2062-17F4-5FB0A459FE7E}"/>
              </a:ext>
            </a:extLst>
          </p:cNvPr>
          <p:cNvSpPr/>
          <p:nvPr/>
        </p:nvSpPr>
        <p:spPr>
          <a:xfrm>
            <a:off x="532397" y="1497562"/>
            <a:ext cx="10789319" cy="649705"/>
          </a:xfrm>
          <a:prstGeom prst="roundRect">
            <a:avLst/>
          </a:prstGeom>
          <a:solidFill>
            <a:schemeClr val="bg2">
              <a:lumMod val="90000"/>
              <a:alpha val="34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nl-NL" b="1" dirty="0">
                <a:solidFill>
                  <a:srgbClr val="43505E"/>
                </a:solidFill>
              </a:rPr>
              <a:t>          Waar</a:t>
            </a:r>
          </a:p>
        </p:txBody>
      </p:sp>
      <p:sp>
        <p:nvSpPr>
          <p:cNvPr id="12" name="Rechthoek: afgeronde hoeken 11">
            <a:extLst>
              <a:ext uri="{FF2B5EF4-FFF2-40B4-BE49-F238E27FC236}">
                <a16:creationId xmlns:a16="http://schemas.microsoft.com/office/drawing/2014/main" id="{F7CE67FE-FFD0-B526-3270-6088DBAE731C}"/>
              </a:ext>
            </a:extLst>
          </p:cNvPr>
          <p:cNvSpPr/>
          <p:nvPr/>
        </p:nvSpPr>
        <p:spPr>
          <a:xfrm>
            <a:off x="532396" y="2368868"/>
            <a:ext cx="10789319" cy="649705"/>
          </a:xfrm>
          <a:prstGeom prst="roundRect">
            <a:avLst/>
          </a:prstGeom>
          <a:solidFill>
            <a:schemeClr val="bg2">
              <a:lumMod val="90000"/>
              <a:alpha val="34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nl-NL" dirty="0">
                <a:solidFill>
                  <a:srgbClr val="43505E"/>
                </a:solidFill>
              </a:rPr>
              <a:t>          </a:t>
            </a:r>
            <a:r>
              <a:rPr lang="nl-NL" b="1" dirty="0">
                <a:solidFill>
                  <a:srgbClr val="43505E"/>
                </a:solidFill>
              </a:rPr>
              <a:t>Niet</a:t>
            </a:r>
            <a:r>
              <a:rPr lang="nl-NL" dirty="0">
                <a:solidFill>
                  <a:srgbClr val="43505E"/>
                </a:solidFill>
              </a:rPr>
              <a:t> </a:t>
            </a:r>
            <a:r>
              <a:rPr lang="nl-NL" b="1" dirty="0">
                <a:solidFill>
                  <a:srgbClr val="43505E"/>
                </a:solidFill>
              </a:rPr>
              <a:t>waar</a:t>
            </a:r>
          </a:p>
        </p:txBody>
      </p:sp>
      <p:sp>
        <p:nvSpPr>
          <p:cNvPr id="13" name="Ovaal 12">
            <a:extLst>
              <a:ext uri="{FF2B5EF4-FFF2-40B4-BE49-F238E27FC236}">
                <a16:creationId xmlns:a16="http://schemas.microsoft.com/office/drawing/2014/main" id="{CB306163-87A5-1E12-674F-C363BEDF3D2B}"/>
              </a:ext>
            </a:extLst>
          </p:cNvPr>
          <p:cNvSpPr/>
          <p:nvPr/>
        </p:nvSpPr>
        <p:spPr>
          <a:xfrm>
            <a:off x="690286" y="1641431"/>
            <a:ext cx="360000" cy="360000"/>
          </a:xfrm>
          <a:prstGeom prst="ellipse">
            <a:avLst/>
          </a:prstGeom>
          <a:solidFill>
            <a:schemeClr val="bg1">
              <a:lumMod val="8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solidFill>
                <a:srgbClr val="43505E"/>
              </a:solidFill>
            </a:endParaRPr>
          </a:p>
        </p:txBody>
      </p:sp>
      <p:sp>
        <p:nvSpPr>
          <p:cNvPr id="14" name="Ovaal 13">
            <a:extLst>
              <a:ext uri="{FF2B5EF4-FFF2-40B4-BE49-F238E27FC236}">
                <a16:creationId xmlns:a16="http://schemas.microsoft.com/office/drawing/2014/main" id="{60EB8365-7CF1-17F1-7EBA-B730681051F1}"/>
              </a:ext>
            </a:extLst>
          </p:cNvPr>
          <p:cNvSpPr/>
          <p:nvPr/>
        </p:nvSpPr>
        <p:spPr>
          <a:xfrm>
            <a:off x="690286" y="2513720"/>
            <a:ext cx="360000" cy="360000"/>
          </a:xfrm>
          <a:prstGeom prst="ellipse">
            <a:avLst/>
          </a:prstGeom>
          <a:solidFill>
            <a:schemeClr val="bg1">
              <a:lumMod val="8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solidFill>
                <a:srgbClr val="43505E"/>
              </a:solidFill>
            </a:endParaRPr>
          </a:p>
        </p:txBody>
      </p:sp>
    </p:spTree>
    <p:custDataLst>
      <p:tags r:id="rId1"/>
    </p:custDataLst>
    <p:extLst>
      <p:ext uri="{BB962C8B-B14F-4D97-AF65-F5344CB8AC3E}">
        <p14:creationId xmlns:p14="http://schemas.microsoft.com/office/powerpoint/2010/main" val="30420740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Afbeelding 19" descr="Afbeelding met camera, stapelen, speelgoed&#10;&#10;Automatisch gegenereerde beschrijving">
            <a:extLst>
              <a:ext uri="{FF2B5EF4-FFF2-40B4-BE49-F238E27FC236}">
                <a16:creationId xmlns:a16="http://schemas.microsoft.com/office/drawing/2014/main" id="{D6481D9F-A0B4-8D00-5457-ECAB0341831F}"/>
              </a:ext>
            </a:extLst>
          </p:cNvPr>
          <p:cNvPicPr>
            <a:picLocks noChangeAspect="1"/>
          </p:cNvPicPr>
          <p:nvPr/>
        </p:nvPicPr>
        <p:blipFill>
          <a:blip r:embed="rId4"/>
          <a:srcRect l="12188"/>
          <a:stretch/>
        </p:blipFill>
        <p:spPr>
          <a:xfrm>
            <a:off x="8414238" y="202421"/>
            <a:ext cx="3777761" cy="6453158"/>
          </a:xfrm>
          <a:prstGeom prst="rect">
            <a:avLst/>
          </a:prstGeom>
        </p:spPr>
      </p:pic>
      <p:sp>
        <p:nvSpPr>
          <p:cNvPr id="2" name="Titel 1">
            <a:extLst>
              <a:ext uri="{FF2B5EF4-FFF2-40B4-BE49-F238E27FC236}">
                <a16:creationId xmlns:a16="http://schemas.microsoft.com/office/drawing/2014/main" id="{1D996FC1-6FB6-D245-AF62-B0ECBFA77374}"/>
              </a:ext>
            </a:extLst>
          </p:cNvPr>
          <p:cNvSpPr>
            <a:spLocks noGrp="1"/>
          </p:cNvSpPr>
          <p:nvPr>
            <p:ph type="title"/>
          </p:nvPr>
        </p:nvSpPr>
        <p:spPr>
          <a:solidFill>
            <a:srgbClr val="00B1EB"/>
          </a:solidFill>
        </p:spPr>
        <p:txBody>
          <a:bodyPr>
            <a:normAutofit/>
          </a:bodyPr>
          <a:lstStyle/>
          <a:p>
            <a:r>
              <a:rPr lang="nl-NL" dirty="0">
                <a:solidFill>
                  <a:schemeClr val="bg1"/>
                </a:solidFill>
              </a:rPr>
              <a:t>Wet- en regelgeving</a:t>
            </a:r>
          </a:p>
        </p:txBody>
      </p:sp>
      <p:sp>
        <p:nvSpPr>
          <p:cNvPr id="3" name="Tijdelijke aanduiding voor inhoud 2">
            <a:extLst>
              <a:ext uri="{FF2B5EF4-FFF2-40B4-BE49-F238E27FC236}">
                <a16:creationId xmlns:a16="http://schemas.microsoft.com/office/drawing/2014/main" id="{8880BA25-BFEB-7A49-B327-7F29CCB5C0DC}"/>
              </a:ext>
            </a:extLst>
          </p:cNvPr>
          <p:cNvSpPr>
            <a:spLocks noGrp="1"/>
          </p:cNvSpPr>
          <p:nvPr>
            <p:ph sz="half" idx="1"/>
          </p:nvPr>
        </p:nvSpPr>
        <p:spPr>
          <a:xfrm>
            <a:off x="357806" y="1342048"/>
            <a:ext cx="7863002" cy="5760800"/>
          </a:xfrm>
        </p:spPr>
        <p:txBody>
          <a:bodyPr>
            <a:normAutofit/>
          </a:bodyPr>
          <a:lstStyle/>
          <a:p>
            <a:pPr marL="0" indent="0">
              <a:lnSpc>
                <a:spcPct val="100000"/>
              </a:lnSpc>
              <a:buNone/>
            </a:pPr>
            <a:r>
              <a:rPr lang="nl-NL" dirty="0">
                <a:latin typeface="Raleway" panose="020B0503030101060003" pitchFamily="34" charset="0"/>
                <a:ea typeface="Open Sans Light" panose="020B0306030504020204" pitchFamily="34" charset="0"/>
                <a:cs typeface="Open Sans Light" panose="020B0306030504020204" pitchFamily="34" charset="0"/>
              </a:rPr>
              <a:t>Uniforme regelgeving voor de veiligheid van energie-opslagsystemen is er nog niet. Wel zijn er enkele handreikingen zoals de PGS 37-2. De PGS 37-2 richtlijn is specifiek gericht op de veilige opslag van lithium houdende energiedragers, zoals lithium-ion batterijen en accu’s. </a:t>
            </a:r>
          </a:p>
          <a:p>
            <a:pPr marL="0" indent="0">
              <a:lnSpc>
                <a:spcPct val="100000"/>
              </a:lnSpc>
              <a:buNone/>
            </a:pPr>
            <a:r>
              <a:rPr lang="nl-NL" dirty="0">
                <a:latin typeface="Raleway" panose="020B0503030101060003" pitchFamily="34" charset="0"/>
                <a:ea typeface="Open Sans Light" panose="020B0306030504020204" pitchFamily="34" charset="0"/>
                <a:cs typeface="Open Sans Light" panose="020B0306030504020204" pitchFamily="34" charset="0"/>
              </a:rPr>
              <a:t>Deze richtlijn is ontwikkeld om risico’s zoals brand, explosies en milieuschade te minimaliseren die kunnen voortvloeien uit onjuiste opslag of behandeling van deze gevaarlijke stoffen. </a:t>
            </a:r>
          </a:p>
          <a:p>
            <a:pPr marL="0" indent="0">
              <a:lnSpc>
                <a:spcPct val="100000"/>
              </a:lnSpc>
              <a:buNone/>
            </a:pPr>
            <a:endParaRPr lang="nl-NL" dirty="0">
              <a:latin typeface="Raleway" panose="020B0503030101060003" pitchFamily="34" charset="0"/>
              <a:ea typeface="Open Sans Light" panose="020B0306030504020204" pitchFamily="34" charset="0"/>
              <a:cs typeface="Open Sans Light" panose="020B0306030504020204" pitchFamily="34" charset="0"/>
            </a:endParaRPr>
          </a:p>
        </p:txBody>
      </p:sp>
      <p:sp>
        <p:nvSpPr>
          <p:cNvPr id="9" name="Tekstvak 8">
            <a:extLst>
              <a:ext uri="{FF2B5EF4-FFF2-40B4-BE49-F238E27FC236}">
                <a16:creationId xmlns:a16="http://schemas.microsoft.com/office/drawing/2014/main" id="{8F87CE78-60F5-73AC-CF37-BCFCB3EDF273}"/>
              </a:ext>
            </a:extLst>
          </p:cNvPr>
          <p:cNvSpPr txBox="1"/>
          <p:nvPr/>
        </p:nvSpPr>
        <p:spPr>
          <a:xfrm>
            <a:off x="10889672" y="1342048"/>
            <a:ext cx="184731" cy="230832"/>
          </a:xfrm>
          <a:prstGeom prst="rect">
            <a:avLst/>
          </a:prstGeom>
          <a:noFill/>
        </p:spPr>
        <p:txBody>
          <a:bodyPr wrap="none" rtlCol="0">
            <a:spAutoFit/>
          </a:bodyPr>
          <a:lstStyle/>
          <a:p>
            <a:endParaRPr lang="nl-NL" sz="900" b="1">
              <a:solidFill>
                <a:srgbClr val="43505E"/>
              </a:solidFill>
              <a:latin typeface="Raleway" panose="020B0503030101060003" pitchFamily="34" charset="0"/>
            </a:endParaRPr>
          </a:p>
        </p:txBody>
      </p:sp>
      <p:grpSp>
        <p:nvGrpSpPr>
          <p:cNvPr id="10" name="Groep 9">
            <a:extLst>
              <a:ext uri="{FF2B5EF4-FFF2-40B4-BE49-F238E27FC236}">
                <a16:creationId xmlns:a16="http://schemas.microsoft.com/office/drawing/2014/main" id="{326A360D-DA49-AA93-BBE9-A9D5017F5C80}"/>
              </a:ext>
            </a:extLst>
          </p:cNvPr>
          <p:cNvGrpSpPr/>
          <p:nvPr/>
        </p:nvGrpSpPr>
        <p:grpSpPr>
          <a:xfrm>
            <a:off x="10773489" y="202421"/>
            <a:ext cx="1588496" cy="673073"/>
            <a:chOff x="10785973" y="156784"/>
            <a:chExt cx="1574536" cy="661879"/>
          </a:xfrm>
        </p:grpSpPr>
        <p:pic>
          <p:nvPicPr>
            <p:cNvPr id="11" name="Afbeelding 61">
              <a:extLst>
                <a:ext uri="{FF2B5EF4-FFF2-40B4-BE49-F238E27FC236}">
                  <a16:creationId xmlns:a16="http://schemas.microsoft.com/office/drawing/2014/main" id="{DEA15570-FFB9-1199-815F-4FEF87DD6436}"/>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10797865" y="156784"/>
              <a:ext cx="1394135" cy="304654"/>
            </a:xfrm>
            <a:prstGeom prst="rect">
              <a:avLst/>
            </a:prstGeom>
          </p:spPr>
        </p:pic>
        <p:sp>
          <p:nvSpPr>
            <p:cNvPr id="12" name="Tekstvak 11">
              <a:extLst>
                <a:ext uri="{FF2B5EF4-FFF2-40B4-BE49-F238E27FC236}">
                  <a16:creationId xmlns:a16="http://schemas.microsoft.com/office/drawing/2014/main" id="{CE9011CC-496E-5067-FAC2-AA48953A5322}"/>
                </a:ext>
              </a:extLst>
            </p:cNvPr>
            <p:cNvSpPr txBox="1"/>
            <p:nvPr/>
          </p:nvSpPr>
          <p:spPr>
            <a:xfrm>
              <a:off x="10785973" y="190327"/>
              <a:ext cx="1574536" cy="211861"/>
            </a:xfrm>
            <a:prstGeom prst="rect">
              <a:avLst/>
            </a:prstGeom>
            <a:noFill/>
          </p:spPr>
          <p:txBody>
            <a:bodyPr wrap="square" rtlCol="0">
              <a:spAutoFit/>
            </a:bodyPr>
            <a:lstStyle>
              <a:defPPr>
                <a:defRPr lang="nl-NL"/>
              </a:defPPr>
              <a:lvl1pPr>
                <a:defRPr sz="1000" b="1">
                  <a:solidFill>
                    <a:schemeClr val="bg1"/>
                  </a:solidFill>
                  <a:latin typeface="Raleway" panose="020B0503030101060003"/>
                </a:defRPr>
              </a:lvl1pPr>
            </a:lstStyle>
            <a:p>
              <a:r>
                <a:rPr lang="nl-NL" sz="800" dirty="0">
                  <a:solidFill>
                    <a:srgbClr val="BFBFBF"/>
                  </a:solidFill>
                </a:rPr>
                <a:t>Wat is lithium-ion?</a:t>
              </a:r>
            </a:p>
          </p:txBody>
        </p:sp>
        <p:pic>
          <p:nvPicPr>
            <p:cNvPr id="13" name="Afbeelding 61">
              <a:extLst>
                <a:ext uri="{FF2B5EF4-FFF2-40B4-BE49-F238E27FC236}">
                  <a16:creationId xmlns:a16="http://schemas.microsoft.com/office/drawing/2014/main" id="{6F7DAE8C-6C68-781A-FFD8-9FB943AF0FC5}"/>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10794690" y="514009"/>
              <a:ext cx="1397330" cy="304654"/>
            </a:xfrm>
            <a:prstGeom prst="rect">
              <a:avLst/>
            </a:prstGeom>
          </p:spPr>
        </p:pic>
        <p:sp>
          <p:nvSpPr>
            <p:cNvPr id="14" name="Tekstvak 13">
              <a:extLst>
                <a:ext uri="{FF2B5EF4-FFF2-40B4-BE49-F238E27FC236}">
                  <a16:creationId xmlns:a16="http://schemas.microsoft.com/office/drawing/2014/main" id="{4B49C37E-C3DC-A9D3-B959-1AE4C4AA11B4}"/>
                </a:ext>
              </a:extLst>
            </p:cNvPr>
            <p:cNvSpPr txBox="1"/>
            <p:nvPr/>
          </p:nvSpPr>
          <p:spPr>
            <a:xfrm>
              <a:off x="10785973" y="550749"/>
              <a:ext cx="1574535" cy="211861"/>
            </a:xfrm>
            <a:prstGeom prst="rect">
              <a:avLst/>
            </a:prstGeom>
            <a:noFill/>
          </p:spPr>
          <p:txBody>
            <a:bodyPr wrap="square" rtlCol="0">
              <a:spAutoFit/>
            </a:bodyPr>
            <a:lstStyle/>
            <a:p>
              <a:r>
                <a:rPr lang="nl-NL" sz="800" b="1">
                  <a:solidFill>
                    <a:srgbClr val="BFBFBF"/>
                  </a:solidFill>
                  <a:latin typeface="Raleway" panose="020B0503030101060003"/>
                </a:rPr>
                <a:t>Risico’s</a:t>
              </a:r>
            </a:p>
          </p:txBody>
        </p:sp>
      </p:grpSp>
      <p:pic>
        <p:nvPicPr>
          <p:cNvPr id="15" name="Afbeelding 61">
            <a:extLst>
              <a:ext uri="{FF2B5EF4-FFF2-40B4-BE49-F238E27FC236}">
                <a16:creationId xmlns:a16="http://schemas.microsoft.com/office/drawing/2014/main" id="{911A7D58-D68A-A7C4-805B-03C2F73FD268}"/>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82281" y="932381"/>
            <a:ext cx="1409719" cy="309806"/>
          </a:xfrm>
          <a:prstGeom prst="rect">
            <a:avLst/>
          </a:prstGeom>
        </p:spPr>
      </p:pic>
      <p:sp>
        <p:nvSpPr>
          <p:cNvPr id="16" name="Tekstvak 15">
            <a:extLst>
              <a:ext uri="{FF2B5EF4-FFF2-40B4-BE49-F238E27FC236}">
                <a16:creationId xmlns:a16="http://schemas.microsoft.com/office/drawing/2014/main" id="{5C79E66C-1574-111A-40EC-0BFB7CBD8891}"/>
              </a:ext>
            </a:extLst>
          </p:cNvPr>
          <p:cNvSpPr txBox="1"/>
          <p:nvPr/>
        </p:nvSpPr>
        <p:spPr>
          <a:xfrm>
            <a:off x="10773489" y="974537"/>
            <a:ext cx="1409719" cy="215444"/>
          </a:xfrm>
          <a:prstGeom prst="rect">
            <a:avLst/>
          </a:prstGeom>
          <a:noFill/>
        </p:spPr>
        <p:txBody>
          <a:bodyPr wrap="square" rtlCol="0">
            <a:spAutoFit/>
          </a:bodyPr>
          <a:lstStyle/>
          <a:p>
            <a:r>
              <a:rPr lang="nl-NL" sz="800" b="1">
                <a:solidFill>
                  <a:schemeClr val="bg1"/>
                </a:solidFill>
                <a:latin typeface="Raleway" panose="020B0503030101060003"/>
              </a:rPr>
              <a:t>Wet- en regelgeving</a:t>
            </a:r>
          </a:p>
        </p:txBody>
      </p:sp>
      <p:pic>
        <p:nvPicPr>
          <p:cNvPr id="17" name="Afbeelding 61">
            <a:extLst>
              <a:ext uri="{FF2B5EF4-FFF2-40B4-BE49-F238E27FC236}">
                <a16:creationId xmlns:a16="http://schemas.microsoft.com/office/drawing/2014/main" id="{DFAAF530-99DD-1D27-4AD9-9379E845A02F}"/>
              </a:ext>
            </a:extLst>
          </p:cNvPr>
          <p:cNvPicPr>
            <a:picLocks noChangeAspect="1"/>
          </p:cNvPicPr>
          <p:nvPr/>
        </p:nvPicPr>
        <p:blipFill>
          <a:blip r:embed="rId9">
            <a:extLst>
              <a:ext uri="{96DAC541-7B7A-43D3-8B79-37D633B846F1}">
                <asvg:svgBlip xmlns:asvg="http://schemas.microsoft.com/office/drawing/2016/SVG/main" r:embed="rId10"/>
              </a:ext>
            </a:extLst>
          </a:blip>
          <a:srcRect/>
          <a:stretch/>
        </p:blipFill>
        <p:spPr>
          <a:xfrm>
            <a:off x="10782263" y="1302561"/>
            <a:ext cx="1409719" cy="309806"/>
          </a:xfrm>
          <a:prstGeom prst="rect">
            <a:avLst/>
          </a:prstGeom>
        </p:spPr>
      </p:pic>
      <p:sp>
        <p:nvSpPr>
          <p:cNvPr id="18" name="Tekstvak 17">
            <a:extLst>
              <a:ext uri="{FF2B5EF4-FFF2-40B4-BE49-F238E27FC236}">
                <a16:creationId xmlns:a16="http://schemas.microsoft.com/office/drawing/2014/main" id="{C7105EB5-C4D5-E5F0-4FAB-1EA4E1C703DA}"/>
              </a:ext>
            </a:extLst>
          </p:cNvPr>
          <p:cNvSpPr txBox="1"/>
          <p:nvPr/>
        </p:nvSpPr>
        <p:spPr>
          <a:xfrm>
            <a:off x="10773488" y="1349742"/>
            <a:ext cx="1588496" cy="215444"/>
          </a:xfrm>
          <a:prstGeom prst="rect">
            <a:avLst/>
          </a:prstGeom>
          <a:noFill/>
        </p:spPr>
        <p:txBody>
          <a:bodyPr wrap="square" rtlCol="0">
            <a:spAutoFit/>
          </a:bodyPr>
          <a:lstStyle/>
          <a:p>
            <a:r>
              <a:rPr lang="nl-NL" sz="800" b="1" dirty="0">
                <a:solidFill>
                  <a:srgbClr val="43505E"/>
                </a:solidFill>
                <a:latin typeface="Raleway" panose="020B0503030101060003"/>
              </a:rPr>
              <a:t>Keuren arbeidsmiddelen</a:t>
            </a:r>
          </a:p>
        </p:txBody>
      </p:sp>
    </p:spTree>
    <p:custDataLst>
      <p:tags r:id="rId1"/>
    </p:custDataLst>
    <p:extLst>
      <p:ext uri="{BB962C8B-B14F-4D97-AF65-F5344CB8AC3E}">
        <p14:creationId xmlns:p14="http://schemas.microsoft.com/office/powerpoint/2010/main" val="42134081"/>
      </p:ext>
    </p:extLst>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D996FC1-6FB6-D245-AF62-B0ECBFA77374}"/>
              </a:ext>
            </a:extLst>
          </p:cNvPr>
          <p:cNvSpPr>
            <a:spLocks noGrp="1"/>
          </p:cNvSpPr>
          <p:nvPr>
            <p:ph type="title"/>
          </p:nvPr>
        </p:nvSpPr>
        <p:spPr>
          <a:solidFill>
            <a:srgbClr val="00B1EB"/>
          </a:solidFill>
        </p:spPr>
        <p:txBody>
          <a:bodyPr>
            <a:normAutofit/>
          </a:bodyPr>
          <a:lstStyle/>
          <a:p>
            <a:r>
              <a:rPr lang="nl-NL" dirty="0">
                <a:solidFill>
                  <a:schemeClr val="bg1"/>
                </a:solidFill>
              </a:rPr>
              <a:t>Keuren arbeidsmiddelen</a:t>
            </a:r>
          </a:p>
        </p:txBody>
      </p:sp>
      <p:sp>
        <p:nvSpPr>
          <p:cNvPr id="3" name="Tijdelijke aanduiding voor inhoud 2">
            <a:extLst>
              <a:ext uri="{FF2B5EF4-FFF2-40B4-BE49-F238E27FC236}">
                <a16:creationId xmlns:a16="http://schemas.microsoft.com/office/drawing/2014/main" id="{8880BA25-BFEB-7A49-B327-7F29CCB5C0DC}"/>
              </a:ext>
            </a:extLst>
          </p:cNvPr>
          <p:cNvSpPr>
            <a:spLocks noGrp="1"/>
          </p:cNvSpPr>
          <p:nvPr>
            <p:ph sz="half" idx="1"/>
          </p:nvPr>
        </p:nvSpPr>
        <p:spPr>
          <a:xfrm>
            <a:off x="357807" y="1686182"/>
            <a:ext cx="9533539" cy="4958315"/>
          </a:xfrm>
        </p:spPr>
        <p:txBody>
          <a:bodyPr>
            <a:noAutofit/>
          </a:bodyPr>
          <a:lstStyle/>
          <a:p>
            <a:pPr marL="0" indent="0">
              <a:lnSpc>
                <a:spcPct val="100000"/>
              </a:lnSpc>
              <a:buNone/>
            </a:pPr>
            <a:r>
              <a:rPr lang="nl-NL" sz="1600" dirty="0">
                <a:latin typeface="Raleway" panose="020B0503030101060003" pitchFamily="34" charset="0"/>
                <a:ea typeface="Open Sans Light" panose="020B0306030504020204" pitchFamily="34" charset="0"/>
                <a:cs typeface="Open Sans Light" panose="020B0306030504020204" pitchFamily="34" charset="0"/>
              </a:rPr>
              <a:t>Om het werk met machines en gereedschappen zo veilig mogelijk te laten verlopen worden alle arbeidsmiddelen jaarlijks gekeurd. Een gekeurd middel is te herkennen aan een identificatiecode en een keuringsstikker waarop aangegeven is wanneer het middel weer gekeurd moet worden. Er wordt van iedereen verwacht dat het materieel en de middelen in een zo goed mogelijke staat worden gehouden. Indien blijkt dat een middel over de keuringsdatum is moet dit middel ter keuring worden aangeboden en mag het niet meer gebruikt worden. </a:t>
            </a:r>
          </a:p>
          <a:p>
            <a:pPr marL="0" indent="0">
              <a:lnSpc>
                <a:spcPct val="100000"/>
              </a:lnSpc>
              <a:buNone/>
            </a:pPr>
            <a:endParaRPr lang="nl-NL" sz="1600" dirty="0">
              <a:latin typeface="Raleway" panose="020B0503030101060003" pitchFamily="34" charset="0"/>
              <a:ea typeface="Open Sans Light" panose="020B0306030504020204" pitchFamily="34" charset="0"/>
              <a:cs typeface="Open Sans Light" panose="020B0306030504020204" pitchFamily="34" charset="0"/>
            </a:endParaRPr>
          </a:p>
          <a:p>
            <a:pPr marL="0" indent="0">
              <a:lnSpc>
                <a:spcPct val="100000"/>
              </a:lnSpc>
              <a:buNone/>
            </a:pPr>
            <a:r>
              <a:rPr lang="nl-NL" sz="1600" dirty="0">
                <a:latin typeface="Raleway" panose="020B0503030101060003" pitchFamily="34" charset="0"/>
                <a:ea typeface="Open Sans Light" panose="020B0306030504020204" pitchFamily="34" charset="0"/>
                <a:cs typeface="Open Sans Light" panose="020B0306030504020204" pitchFamily="34" charset="0"/>
              </a:rPr>
              <a:t>Visuele inspectie van arbeidsmiddelen is een belangrijk onderdeel van de veiligheid op de werkplek. Het houdt in dat arbeidsmiddelen, zoals gereedschappen en machines, visueel worden gecontroleerd op eventuele gebreken of slijtage. Dit is vaak een onderdeel van de NEN 3140 keuring, die ervoor zorgt dat elektrische arbeidsmiddelen veilig gebruikt kunnen worden. Bij een visuele inspectie worden verschillende aspecten gecontroleerd, zoals:</a:t>
            </a:r>
          </a:p>
          <a:p>
            <a:pPr>
              <a:lnSpc>
                <a:spcPct val="100000"/>
              </a:lnSpc>
            </a:pPr>
            <a:r>
              <a:rPr lang="nl-NL" sz="1600" dirty="0">
                <a:latin typeface="Raleway" panose="020B0503030101060003" pitchFamily="34" charset="0"/>
                <a:ea typeface="Open Sans Light" panose="020B0306030504020204" pitchFamily="34" charset="0"/>
                <a:cs typeface="Open Sans Light" panose="020B0306030504020204" pitchFamily="34" charset="0"/>
              </a:rPr>
              <a:t>De mechanische toestand van het arbeidsmiddel.</a:t>
            </a:r>
          </a:p>
          <a:p>
            <a:pPr>
              <a:lnSpc>
                <a:spcPct val="100000"/>
              </a:lnSpc>
            </a:pPr>
            <a:r>
              <a:rPr lang="nl-NL" sz="1600" dirty="0">
                <a:latin typeface="Raleway" panose="020B0503030101060003" pitchFamily="34" charset="0"/>
                <a:ea typeface="Open Sans Light" panose="020B0306030504020204" pitchFamily="34" charset="0"/>
                <a:cs typeface="Open Sans Light" panose="020B0306030504020204" pitchFamily="34" charset="0"/>
              </a:rPr>
              <a:t>De staat van de behuizing en kabels.</a:t>
            </a:r>
          </a:p>
          <a:p>
            <a:pPr>
              <a:lnSpc>
                <a:spcPct val="100000"/>
              </a:lnSpc>
            </a:pPr>
            <a:r>
              <a:rPr lang="nl-NL" sz="1600" dirty="0">
                <a:latin typeface="Raleway" panose="020B0503030101060003" pitchFamily="34" charset="0"/>
                <a:ea typeface="Open Sans Light" panose="020B0306030504020204" pitchFamily="34" charset="0"/>
                <a:cs typeface="Open Sans Light" panose="020B0306030504020204" pitchFamily="34" charset="0"/>
              </a:rPr>
              <a:t>De werking van schakelaars en bedieningselementen.</a:t>
            </a:r>
          </a:p>
          <a:p>
            <a:pPr>
              <a:lnSpc>
                <a:spcPct val="100000"/>
              </a:lnSpc>
            </a:pPr>
            <a:r>
              <a:rPr lang="nl-NL" sz="1600" dirty="0">
                <a:latin typeface="Raleway" panose="020B0503030101060003" pitchFamily="34" charset="0"/>
                <a:ea typeface="Open Sans Light" panose="020B0306030504020204" pitchFamily="34" charset="0"/>
                <a:cs typeface="Open Sans Light" panose="020B0306030504020204" pitchFamily="34" charset="0"/>
              </a:rPr>
              <a:t>Eventuele vervuiling, vocht of corrosie.</a:t>
            </a:r>
          </a:p>
        </p:txBody>
      </p:sp>
      <p:sp>
        <p:nvSpPr>
          <p:cNvPr id="4" name="Tekstvak 3">
            <a:extLst>
              <a:ext uri="{FF2B5EF4-FFF2-40B4-BE49-F238E27FC236}">
                <a16:creationId xmlns:a16="http://schemas.microsoft.com/office/drawing/2014/main" id="{1B4A2AE9-F21C-A064-50E1-7D4BA88A3DC1}"/>
              </a:ext>
            </a:extLst>
          </p:cNvPr>
          <p:cNvSpPr txBox="1"/>
          <p:nvPr/>
        </p:nvSpPr>
        <p:spPr>
          <a:xfrm>
            <a:off x="10889672" y="1342048"/>
            <a:ext cx="184731" cy="230832"/>
          </a:xfrm>
          <a:prstGeom prst="rect">
            <a:avLst/>
          </a:prstGeom>
          <a:noFill/>
        </p:spPr>
        <p:txBody>
          <a:bodyPr wrap="none" rtlCol="0">
            <a:spAutoFit/>
          </a:bodyPr>
          <a:lstStyle/>
          <a:p>
            <a:endParaRPr lang="nl-NL" sz="900" b="1">
              <a:solidFill>
                <a:srgbClr val="43505E"/>
              </a:solidFill>
              <a:latin typeface="Raleway" panose="020B0503030101060003" pitchFamily="34" charset="0"/>
            </a:endParaRPr>
          </a:p>
        </p:txBody>
      </p:sp>
      <p:grpSp>
        <p:nvGrpSpPr>
          <p:cNvPr id="7" name="Groep 6">
            <a:extLst>
              <a:ext uri="{FF2B5EF4-FFF2-40B4-BE49-F238E27FC236}">
                <a16:creationId xmlns:a16="http://schemas.microsoft.com/office/drawing/2014/main" id="{C61D223A-7A33-49E4-6074-080C42E58511}"/>
              </a:ext>
            </a:extLst>
          </p:cNvPr>
          <p:cNvGrpSpPr/>
          <p:nvPr/>
        </p:nvGrpSpPr>
        <p:grpSpPr>
          <a:xfrm>
            <a:off x="10773489" y="202421"/>
            <a:ext cx="1588496" cy="673073"/>
            <a:chOff x="10785973" y="156784"/>
            <a:chExt cx="1574536" cy="661879"/>
          </a:xfrm>
        </p:grpSpPr>
        <p:pic>
          <p:nvPicPr>
            <p:cNvPr id="8" name="Afbeelding 61">
              <a:extLst>
                <a:ext uri="{FF2B5EF4-FFF2-40B4-BE49-F238E27FC236}">
                  <a16:creationId xmlns:a16="http://schemas.microsoft.com/office/drawing/2014/main" id="{27CC23F8-2BD4-F6E6-B166-14FCA9CD2E8B}"/>
                </a:ext>
              </a:extLst>
            </p:cNvPr>
            <p:cNvPicPr>
              <a:picLocks noChangeAspect="1"/>
            </p:cNvPicPr>
            <p:nvPr/>
          </p:nvPicPr>
          <p:blipFill>
            <a:blip r:embed="rId4">
              <a:extLst>
                <a:ext uri="{96DAC541-7B7A-43D3-8B79-37D633B846F1}">
                  <asvg:svgBlip xmlns:asvg="http://schemas.microsoft.com/office/drawing/2016/SVG/main" r:embed="rId5"/>
                </a:ext>
              </a:extLst>
            </a:blip>
            <a:srcRect/>
            <a:stretch/>
          </p:blipFill>
          <p:spPr>
            <a:xfrm>
              <a:off x="10797865" y="156784"/>
              <a:ext cx="1394135" cy="304654"/>
            </a:xfrm>
            <a:prstGeom prst="rect">
              <a:avLst/>
            </a:prstGeom>
          </p:spPr>
        </p:pic>
        <p:sp>
          <p:nvSpPr>
            <p:cNvPr id="9" name="Tekstvak 8">
              <a:extLst>
                <a:ext uri="{FF2B5EF4-FFF2-40B4-BE49-F238E27FC236}">
                  <a16:creationId xmlns:a16="http://schemas.microsoft.com/office/drawing/2014/main" id="{08B9B928-0859-A165-6C1A-6620AD36FF4E}"/>
                </a:ext>
              </a:extLst>
            </p:cNvPr>
            <p:cNvSpPr txBox="1"/>
            <p:nvPr/>
          </p:nvSpPr>
          <p:spPr>
            <a:xfrm>
              <a:off x="10785973" y="190327"/>
              <a:ext cx="1574536" cy="211861"/>
            </a:xfrm>
            <a:prstGeom prst="rect">
              <a:avLst/>
            </a:prstGeom>
            <a:noFill/>
          </p:spPr>
          <p:txBody>
            <a:bodyPr wrap="square" rtlCol="0">
              <a:spAutoFit/>
            </a:bodyPr>
            <a:lstStyle>
              <a:defPPr>
                <a:defRPr lang="nl-NL"/>
              </a:defPPr>
              <a:lvl1pPr>
                <a:defRPr sz="1000" b="1">
                  <a:solidFill>
                    <a:schemeClr val="bg1"/>
                  </a:solidFill>
                  <a:latin typeface="Raleway" panose="020B0503030101060003"/>
                </a:defRPr>
              </a:lvl1pPr>
            </a:lstStyle>
            <a:p>
              <a:r>
                <a:rPr lang="nl-NL" sz="800" dirty="0">
                  <a:solidFill>
                    <a:srgbClr val="BFBFBF"/>
                  </a:solidFill>
                </a:rPr>
                <a:t>Wat is lithium-ion?</a:t>
              </a:r>
            </a:p>
          </p:txBody>
        </p:sp>
        <p:pic>
          <p:nvPicPr>
            <p:cNvPr id="10" name="Afbeelding 61">
              <a:extLst>
                <a:ext uri="{FF2B5EF4-FFF2-40B4-BE49-F238E27FC236}">
                  <a16:creationId xmlns:a16="http://schemas.microsoft.com/office/drawing/2014/main" id="{65DEDA4A-D9DF-01D4-6D80-9790CB461312}"/>
                </a:ext>
              </a:extLst>
            </p:cNvPr>
            <p:cNvPicPr>
              <a:picLocks noChangeAspect="1"/>
            </p:cNvPicPr>
            <p:nvPr/>
          </p:nvPicPr>
          <p:blipFill>
            <a:blip r:embed="rId4">
              <a:extLst>
                <a:ext uri="{96DAC541-7B7A-43D3-8B79-37D633B846F1}">
                  <asvg:svgBlip xmlns:asvg="http://schemas.microsoft.com/office/drawing/2016/SVG/main" r:embed="rId5"/>
                </a:ext>
              </a:extLst>
            </a:blip>
            <a:srcRect/>
            <a:stretch/>
          </p:blipFill>
          <p:spPr>
            <a:xfrm>
              <a:off x="10794690" y="514009"/>
              <a:ext cx="1397330" cy="304654"/>
            </a:xfrm>
            <a:prstGeom prst="rect">
              <a:avLst/>
            </a:prstGeom>
          </p:spPr>
        </p:pic>
        <p:sp>
          <p:nvSpPr>
            <p:cNvPr id="16" name="Tekstvak 15">
              <a:extLst>
                <a:ext uri="{FF2B5EF4-FFF2-40B4-BE49-F238E27FC236}">
                  <a16:creationId xmlns:a16="http://schemas.microsoft.com/office/drawing/2014/main" id="{0A8CC906-2E7C-1DCE-B96A-3527D7771EAE}"/>
                </a:ext>
              </a:extLst>
            </p:cNvPr>
            <p:cNvSpPr txBox="1"/>
            <p:nvPr/>
          </p:nvSpPr>
          <p:spPr>
            <a:xfrm>
              <a:off x="10785973" y="550749"/>
              <a:ext cx="1574535" cy="211861"/>
            </a:xfrm>
            <a:prstGeom prst="rect">
              <a:avLst/>
            </a:prstGeom>
            <a:noFill/>
          </p:spPr>
          <p:txBody>
            <a:bodyPr wrap="square" rtlCol="0">
              <a:spAutoFit/>
            </a:bodyPr>
            <a:lstStyle/>
            <a:p>
              <a:r>
                <a:rPr lang="nl-NL" sz="800" b="1" dirty="0">
                  <a:solidFill>
                    <a:srgbClr val="BFBFBF"/>
                  </a:solidFill>
                  <a:latin typeface="Raleway" panose="020B0503030101060003"/>
                </a:rPr>
                <a:t>Risico’s</a:t>
              </a:r>
            </a:p>
          </p:txBody>
        </p:sp>
      </p:grpSp>
      <p:pic>
        <p:nvPicPr>
          <p:cNvPr id="17" name="Afbeelding 61">
            <a:extLst>
              <a:ext uri="{FF2B5EF4-FFF2-40B4-BE49-F238E27FC236}">
                <a16:creationId xmlns:a16="http://schemas.microsoft.com/office/drawing/2014/main" id="{A5C75F40-9DE1-5B72-35B4-BFDBAADB983D}"/>
              </a:ext>
            </a:extLst>
          </p:cNvPr>
          <p:cNvPicPr>
            <a:picLocks noChangeAspect="1"/>
          </p:cNvPicPr>
          <p:nvPr/>
        </p:nvPicPr>
        <p:blipFill>
          <a:blip r:embed="rId6">
            <a:extLst>
              <a:ext uri="{96DAC541-7B7A-43D3-8B79-37D633B846F1}">
                <asvg:svgBlip xmlns:asvg="http://schemas.microsoft.com/office/drawing/2016/SVG/main" r:embed="rId7"/>
              </a:ext>
            </a:extLst>
          </a:blip>
          <a:srcRect/>
          <a:stretch/>
        </p:blipFill>
        <p:spPr>
          <a:xfrm>
            <a:off x="10782281" y="1293516"/>
            <a:ext cx="1409719" cy="309806"/>
          </a:xfrm>
          <a:prstGeom prst="rect">
            <a:avLst/>
          </a:prstGeom>
        </p:spPr>
      </p:pic>
      <p:sp>
        <p:nvSpPr>
          <p:cNvPr id="18" name="Tekstvak 17">
            <a:extLst>
              <a:ext uri="{FF2B5EF4-FFF2-40B4-BE49-F238E27FC236}">
                <a16:creationId xmlns:a16="http://schemas.microsoft.com/office/drawing/2014/main" id="{35929512-1DA0-521A-3DB6-F1D0C8FE6F99}"/>
              </a:ext>
            </a:extLst>
          </p:cNvPr>
          <p:cNvSpPr txBox="1"/>
          <p:nvPr/>
        </p:nvSpPr>
        <p:spPr>
          <a:xfrm>
            <a:off x="10773489" y="1333003"/>
            <a:ext cx="1409719" cy="215444"/>
          </a:xfrm>
          <a:prstGeom prst="rect">
            <a:avLst/>
          </a:prstGeom>
          <a:noFill/>
        </p:spPr>
        <p:txBody>
          <a:bodyPr wrap="square" rtlCol="0">
            <a:spAutoFit/>
          </a:bodyPr>
          <a:lstStyle/>
          <a:p>
            <a:r>
              <a:rPr lang="nl-NL" sz="800" b="1" dirty="0">
                <a:solidFill>
                  <a:schemeClr val="bg1"/>
                </a:solidFill>
                <a:latin typeface="Raleway" panose="020B0503030101060003"/>
              </a:rPr>
              <a:t>Keuren arbeidsmiddelen</a:t>
            </a:r>
          </a:p>
        </p:txBody>
      </p:sp>
      <p:pic>
        <p:nvPicPr>
          <p:cNvPr id="5" name="Afbeelding 61">
            <a:extLst>
              <a:ext uri="{FF2B5EF4-FFF2-40B4-BE49-F238E27FC236}">
                <a16:creationId xmlns:a16="http://schemas.microsoft.com/office/drawing/2014/main" id="{53B89FAB-87BC-BC77-2458-D0DD0E9E0DC8}"/>
              </a:ext>
            </a:extLst>
          </p:cNvPr>
          <p:cNvPicPr>
            <a:picLocks noChangeAspect="1"/>
          </p:cNvPicPr>
          <p:nvPr/>
        </p:nvPicPr>
        <p:blipFill>
          <a:blip r:embed="rId4">
            <a:extLst>
              <a:ext uri="{96DAC541-7B7A-43D3-8B79-37D633B846F1}">
                <asvg:svgBlip xmlns:asvg="http://schemas.microsoft.com/office/drawing/2016/SVG/main" r:embed="rId5"/>
              </a:ext>
            </a:extLst>
          </a:blip>
          <a:srcRect/>
          <a:stretch/>
        </p:blipFill>
        <p:spPr>
          <a:xfrm>
            <a:off x="10782281" y="933917"/>
            <a:ext cx="1409719" cy="309806"/>
          </a:xfrm>
          <a:prstGeom prst="rect">
            <a:avLst/>
          </a:prstGeom>
        </p:spPr>
      </p:pic>
      <p:sp>
        <p:nvSpPr>
          <p:cNvPr id="6" name="Tekstvak 5">
            <a:extLst>
              <a:ext uri="{FF2B5EF4-FFF2-40B4-BE49-F238E27FC236}">
                <a16:creationId xmlns:a16="http://schemas.microsoft.com/office/drawing/2014/main" id="{5EDE082C-C8DD-DD40-4A7E-4804C357944D}"/>
              </a:ext>
            </a:extLst>
          </p:cNvPr>
          <p:cNvSpPr txBox="1"/>
          <p:nvPr/>
        </p:nvSpPr>
        <p:spPr>
          <a:xfrm>
            <a:off x="10782281" y="974946"/>
            <a:ext cx="1588495" cy="215444"/>
          </a:xfrm>
          <a:prstGeom prst="rect">
            <a:avLst/>
          </a:prstGeom>
          <a:noFill/>
        </p:spPr>
        <p:txBody>
          <a:bodyPr wrap="square" rtlCol="0">
            <a:spAutoFit/>
          </a:bodyPr>
          <a:lstStyle/>
          <a:p>
            <a:r>
              <a:rPr lang="nl-NL" sz="800" b="1" dirty="0">
                <a:solidFill>
                  <a:srgbClr val="BFBFBF"/>
                </a:solidFill>
                <a:latin typeface="Raleway" panose="020B0503030101060003"/>
              </a:rPr>
              <a:t>Wet- en regelgeving</a:t>
            </a:r>
          </a:p>
        </p:txBody>
      </p:sp>
      <p:pic>
        <p:nvPicPr>
          <p:cNvPr id="1028" name="Picture 4" descr="Keuringssticker - groen (250 stuks)">
            <a:extLst>
              <a:ext uri="{FF2B5EF4-FFF2-40B4-BE49-F238E27FC236}">
                <a16:creationId xmlns:a16="http://schemas.microsoft.com/office/drawing/2014/main" id="{233EEC19-B91A-A3CC-2686-01A9FA64D18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654882" y="4193931"/>
            <a:ext cx="2427538" cy="2427538"/>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154588988"/>
      </p:ext>
    </p:extLst>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a:extLst>
              <a:ext uri="{FF2B5EF4-FFF2-40B4-BE49-F238E27FC236}">
                <a16:creationId xmlns:a16="http://schemas.microsoft.com/office/drawing/2014/main" id="{4EC6B94E-CB51-A0F8-6455-A60CB349E6BD}"/>
              </a:ext>
            </a:extLst>
          </p:cNvPr>
          <p:cNvSpPr>
            <a:spLocks noChangeArrowheads="1"/>
          </p:cNvSpPr>
          <p:nvPr/>
        </p:nvSpPr>
        <p:spPr bwMode="auto">
          <a:xfrm>
            <a:off x="357806" y="1279196"/>
            <a:ext cx="11342782" cy="44810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6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Lithium-ion accu’s zijn zeer efficiënt, maar ze brengen ook enkele risico’s met zich mee. Hier zijn enkele tips om deze risico’s te minimaliseren:</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6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Gebruik originele opladers: Gebruik altijd de originele oplader die bij het apparaat is geleverd om oververhitting te voorkomen.</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6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Vermijd overladen: Haal de accu van de lader zodra deze volledig is opgeladen. Overladen kan leiden tot oververhitting en brandgevaar.</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6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Bescherm tegen schokken: Laat de accu niet vallen en vermijd harde stoten. Beschadigde accu’s kunnen gevaarlijk zijn.</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6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Laad op in een geventileerde ruimte: Zorg ervoor dat de accu’s hun warmte goed kwijt kunnen. Laad ze niet op onder kussens of in afgesloten ruimtes.</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6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Vermijd contact met water: Lithium-ion accu’s reageren heftig op water, wat kan leiden tot brand of explosie.</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6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Controleer op beschadigingen: Vervang accu’s die vervormd zijn of tekenen van beschadiging vertonen.</a:t>
            </a:r>
            <a:endParaRPr kumimoji="0" lang="nl-NL" altLang="nl-NL" sz="1400" i="0" u="none" strike="noStrike" cap="none" normalizeH="0" baseline="0" dirty="0">
              <a:ln>
                <a:noFill/>
              </a:ln>
              <a:solidFill>
                <a:srgbClr val="43505E"/>
              </a:solidFill>
              <a:effectLst/>
              <a:latin typeface="Raleway" panose="020B0503030101060003" pitchFamily="34" charset="0"/>
            </a:endParaRPr>
          </a:p>
        </p:txBody>
      </p:sp>
      <p:sp>
        <p:nvSpPr>
          <p:cNvPr id="5" name="Titel 1">
            <a:extLst>
              <a:ext uri="{FF2B5EF4-FFF2-40B4-BE49-F238E27FC236}">
                <a16:creationId xmlns:a16="http://schemas.microsoft.com/office/drawing/2014/main" id="{46B3AFE4-98F8-0B7E-A77B-78956293BFC5}"/>
              </a:ext>
            </a:extLst>
          </p:cNvPr>
          <p:cNvSpPr txBox="1">
            <a:spLocks/>
          </p:cNvSpPr>
          <p:nvPr/>
        </p:nvSpPr>
        <p:spPr>
          <a:xfrm>
            <a:off x="357806" y="512772"/>
            <a:ext cx="10064329" cy="766424"/>
          </a:xfrm>
          <a:prstGeom prst="rect">
            <a:avLst/>
          </a:prstGeom>
          <a:no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nl-NL" sz="2800" b="1" dirty="0">
                <a:solidFill>
                  <a:srgbClr val="43505E"/>
                </a:solidFill>
                <a:latin typeface="Futura T" panose="020B0800000000000000"/>
              </a:rPr>
              <a:t>Tips &amp; Tricks</a:t>
            </a:r>
          </a:p>
        </p:txBody>
      </p:sp>
    </p:spTree>
    <p:custDataLst>
      <p:tags r:id="rId1"/>
    </p:custDataLst>
    <p:extLst>
      <p:ext uri="{BB962C8B-B14F-4D97-AF65-F5344CB8AC3E}">
        <p14:creationId xmlns:p14="http://schemas.microsoft.com/office/powerpoint/2010/main" val="3978248308"/>
      </p:ext>
    </p:extLst>
  </p:cSld>
  <p:clrMapOvr>
    <a:masterClrMapping/>
  </p:clrMapOvr>
  <p:transition spd="slow">
    <p:push dir="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SPRING_QUIZ_SHAPE0">
            <a:extLst>
              <a:ext uri="{FF2B5EF4-FFF2-40B4-BE49-F238E27FC236}">
                <a16:creationId xmlns:a16="http://schemas.microsoft.com/office/drawing/2014/main" id="{12C8F878-E976-2A4A-5AAC-3969DE419123}"/>
              </a:ext>
            </a:extLst>
          </p:cNvPr>
          <p:cNvSpPr/>
          <p:nvPr/>
        </p:nvSpPr>
        <p:spPr>
          <a:xfrm>
            <a:off x="0" y="0"/>
            <a:ext cx="12192000" cy="6858000"/>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solidFill>
                <a:srgbClr val="43505E"/>
              </a:solidFill>
            </a:endParaRPr>
          </a:p>
        </p:txBody>
      </p:sp>
      <p:pic>
        <p:nvPicPr>
          <p:cNvPr id="4" name="Afbeelding 3">
            <a:extLst>
              <a:ext uri="{FF2B5EF4-FFF2-40B4-BE49-F238E27FC236}">
                <a16:creationId xmlns:a16="http://schemas.microsoft.com/office/drawing/2014/main" id="{7D95FB1E-D342-0D19-AD4D-AF2760C6D72E}"/>
              </a:ext>
            </a:extLst>
          </p:cNvPr>
          <p:cNvPicPr>
            <a:picLocks noChangeAspect="1"/>
          </p:cNvPicPr>
          <p:nvPr/>
        </p:nvPicPr>
        <p:blipFill>
          <a:blip r:embed="rId4"/>
          <a:stretch>
            <a:fillRect/>
          </a:stretch>
        </p:blipFill>
        <p:spPr>
          <a:xfrm>
            <a:off x="1137545" y="623496"/>
            <a:ext cx="9916909" cy="5611008"/>
          </a:xfrm>
          <a:prstGeom prst="rect">
            <a:avLst/>
          </a:prstGeom>
        </p:spPr>
      </p:pic>
    </p:spTree>
    <p:custDataLst>
      <p:tags r:id="rId1"/>
    </p:custDataLst>
    <p:extLst>
      <p:ext uri="{BB962C8B-B14F-4D97-AF65-F5344CB8AC3E}">
        <p14:creationId xmlns:p14="http://schemas.microsoft.com/office/powerpoint/2010/main" val="2179254233"/>
      </p:ext>
    </p:extLst>
  </p:cSld>
  <p:clrMapOvr>
    <a:masterClrMapping/>
  </p:clrMapOvr>
  <p:transition spd="slow">
    <p:push dir="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SPRING_QUIZ_SHAPE0">
            <a:extLst>
              <a:ext uri="{FF2B5EF4-FFF2-40B4-BE49-F238E27FC236}">
                <a16:creationId xmlns:a16="http://schemas.microsoft.com/office/drawing/2014/main" id="{12C8F878-E976-2A4A-5AAC-3969DE419123}"/>
              </a:ext>
            </a:extLst>
          </p:cNvPr>
          <p:cNvSpPr/>
          <p:nvPr/>
        </p:nvSpPr>
        <p:spPr>
          <a:xfrm>
            <a:off x="0" y="0"/>
            <a:ext cx="12192000" cy="6858000"/>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solidFill>
                <a:srgbClr val="43505E"/>
              </a:solidFill>
            </a:endParaRPr>
          </a:p>
        </p:txBody>
      </p:sp>
      <p:sp>
        <p:nvSpPr>
          <p:cNvPr id="5" name="Tekstvak 4">
            <a:extLst>
              <a:ext uri="{FF2B5EF4-FFF2-40B4-BE49-F238E27FC236}">
                <a16:creationId xmlns:a16="http://schemas.microsoft.com/office/drawing/2014/main" id="{1678B5A1-12F2-019E-A87D-8132094D09E3}"/>
              </a:ext>
            </a:extLst>
          </p:cNvPr>
          <p:cNvSpPr txBox="1"/>
          <p:nvPr/>
        </p:nvSpPr>
        <p:spPr>
          <a:xfrm>
            <a:off x="296496" y="665389"/>
            <a:ext cx="6096000" cy="369332"/>
          </a:xfrm>
          <a:prstGeom prst="rect">
            <a:avLst/>
          </a:prstGeom>
          <a:noFill/>
        </p:spPr>
        <p:txBody>
          <a:bodyPr wrap="square">
            <a:spAutoFit/>
          </a:bodyPr>
          <a:lstStyle/>
          <a:p>
            <a:pPr marL="0" indent="0">
              <a:lnSpc>
                <a:spcPct val="100000"/>
              </a:lnSpc>
              <a:buNone/>
            </a:pPr>
            <a:r>
              <a:rPr lang="nl-NL" sz="1800" dirty="0">
                <a:solidFill>
                  <a:srgbClr val="43505E"/>
                </a:solidFill>
                <a:latin typeface="Raleway ExtraBold" panose="020B0903030101060003" pitchFamily="34" charset="0"/>
                <a:ea typeface="Open Sans Light" panose="020B0306030504020204" pitchFamily="34" charset="0"/>
                <a:cs typeface="Open Sans Light" panose="020B0306030504020204" pitchFamily="34" charset="0"/>
              </a:rPr>
              <a:t>Antwoorden</a:t>
            </a:r>
            <a:endParaRPr lang="nl-NL" dirty="0">
              <a:solidFill>
                <a:srgbClr val="43505E"/>
              </a:solidFill>
              <a:latin typeface="Raleway ExtraBold" panose="020B0903030101060003" pitchFamily="34" charset="0"/>
            </a:endParaRPr>
          </a:p>
        </p:txBody>
      </p:sp>
      <p:sp>
        <p:nvSpPr>
          <p:cNvPr id="6" name="Tekstvak 5">
            <a:extLst>
              <a:ext uri="{FF2B5EF4-FFF2-40B4-BE49-F238E27FC236}">
                <a16:creationId xmlns:a16="http://schemas.microsoft.com/office/drawing/2014/main" id="{37CAEF2B-F72E-9BCB-581D-0682F2B6459B}"/>
              </a:ext>
            </a:extLst>
          </p:cNvPr>
          <p:cNvSpPr txBox="1"/>
          <p:nvPr/>
        </p:nvSpPr>
        <p:spPr>
          <a:xfrm>
            <a:off x="296496" y="1295535"/>
            <a:ext cx="11628026" cy="4524315"/>
          </a:xfrm>
          <a:prstGeom prst="rect">
            <a:avLst/>
          </a:prstGeom>
          <a:noFill/>
        </p:spPr>
        <p:txBody>
          <a:bodyPr wrap="square" rtlCol="0">
            <a:spAutoFit/>
          </a:bodyPr>
          <a:lstStyle/>
          <a:p>
            <a:r>
              <a:rPr lang="nl-NL" sz="1600" b="1" dirty="0">
                <a:solidFill>
                  <a:srgbClr val="43505E"/>
                </a:solidFill>
                <a:latin typeface="Raleway" pitchFamily="2" charset="0"/>
              </a:rPr>
              <a:t>Vraag 1 – zet de woorden op de juiste plek.</a:t>
            </a:r>
          </a:p>
          <a:p>
            <a:r>
              <a:rPr lang="nl-NL" sz="1600" dirty="0">
                <a:solidFill>
                  <a:srgbClr val="43505E"/>
                </a:solidFill>
                <a:latin typeface="Raleway" panose="020B0503030101060003" pitchFamily="34" charset="0"/>
              </a:rPr>
              <a:t>Lithium-ion accu’s kunnen brand veroorzaken. Dit kan het gevolg zijn van een thermische of </a:t>
            </a:r>
            <a:r>
              <a:rPr lang="nl-NL" sz="1600" b="1" dirty="0">
                <a:solidFill>
                  <a:srgbClr val="00B1EB"/>
                </a:solidFill>
                <a:latin typeface="Raleway" panose="020B0503030101060003" pitchFamily="34" charset="0"/>
              </a:rPr>
              <a:t>elektrische</a:t>
            </a:r>
            <a:r>
              <a:rPr lang="nl-NL" sz="1600" dirty="0">
                <a:solidFill>
                  <a:srgbClr val="43505E"/>
                </a:solidFill>
                <a:latin typeface="Raleway" panose="020B0503030101060003" pitchFamily="34" charset="0"/>
              </a:rPr>
              <a:t> overbelasting of van een mechanische beschadiging, in combinatie met een </a:t>
            </a:r>
            <a:r>
              <a:rPr lang="nl-NL" sz="1600" b="1" dirty="0">
                <a:solidFill>
                  <a:srgbClr val="00B1EB"/>
                </a:solidFill>
                <a:latin typeface="Raleway" panose="020B0503030101060003" pitchFamily="34" charset="0"/>
              </a:rPr>
              <a:t>hoge</a:t>
            </a:r>
            <a:r>
              <a:rPr lang="nl-NL" sz="1600" dirty="0">
                <a:solidFill>
                  <a:srgbClr val="43505E"/>
                </a:solidFill>
                <a:latin typeface="Raleway" panose="020B0503030101060003" pitchFamily="34" charset="0"/>
              </a:rPr>
              <a:t> energiedichtheid van de accu. De temperatuur in de accu neemt dan steeds verder </a:t>
            </a:r>
            <a:r>
              <a:rPr lang="nl-NL" sz="1600" b="1" dirty="0">
                <a:solidFill>
                  <a:srgbClr val="00B1EB"/>
                </a:solidFill>
                <a:latin typeface="Raleway" panose="020B0503030101060003" pitchFamily="34" charset="0"/>
              </a:rPr>
              <a:t>toe</a:t>
            </a:r>
            <a:r>
              <a:rPr lang="nl-NL" sz="1600" dirty="0">
                <a:solidFill>
                  <a:srgbClr val="43505E"/>
                </a:solidFill>
                <a:latin typeface="Raleway" panose="020B0503030101060003" pitchFamily="34" charset="0"/>
              </a:rPr>
              <a:t>, waardoor op een gegeven moment schadelijke gassen ontsnappen. Het brandbare deel van de accu is het </a:t>
            </a:r>
            <a:r>
              <a:rPr lang="nl-NL" sz="1600" b="1" dirty="0">
                <a:solidFill>
                  <a:srgbClr val="00B1EB"/>
                </a:solidFill>
                <a:latin typeface="Raleway" panose="020B0503030101060003" pitchFamily="34" charset="0"/>
              </a:rPr>
              <a:t>elektrolyt</a:t>
            </a:r>
            <a:r>
              <a:rPr lang="nl-NL" sz="1600" dirty="0">
                <a:solidFill>
                  <a:srgbClr val="43505E"/>
                </a:solidFill>
                <a:latin typeface="Raleway" panose="020B0503030101060003" pitchFamily="34" charset="0"/>
              </a:rPr>
              <a:t>. Bij sommige lithium-ion accu’s is dit vervangen door een </a:t>
            </a:r>
            <a:r>
              <a:rPr lang="nl-NL" sz="1600" b="1" dirty="0">
                <a:solidFill>
                  <a:srgbClr val="00B1EB"/>
                </a:solidFill>
                <a:latin typeface="Raleway" panose="020B0503030101060003" pitchFamily="34" charset="0"/>
              </a:rPr>
              <a:t>polymeer</a:t>
            </a:r>
            <a:r>
              <a:rPr lang="nl-NL" sz="1600" dirty="0">
                <a:solidFill>
                  <a:srgbClr val="43505E"/>
                </a:solidFill>
                <a:latin typeface="Raleway" panose="020B0503030101060003" pitchFamily="34" charset="0"/>
              </a:rPr>
              <a:t> met goede geleidingseigenschappen waardoor het brandrisico wordt verlaagd. Omdat dit lang niet bij alle accu’s het geval is, is het niet verstandig om (</a:t>
            </a:r>
            <a:r>
              <a:rPr lang="nl-NL" sz="1600" b="1" dirty="0">
                <a:solidFill>
                  <a:srgbClr val="00B1EB"/>
                </a:solidFill>
                <a:latin typeface="Raleway" panose="020B0503030101060003" pitchFamily="34" charset="0"/>
              </a:rPr>
              <a:t>nieuwe</a:t>
            </a:r>
            <a:r>
              <a:rPr lang="nl-NL" sz="1600" dirty="0">
                <a:solidFill>
                  <a:srgbClr val="43505E"/>
                </a:solidFill>
                <a:latin typeface="Raleway" panose="020B0503030101060003" pitchFamily="34" charset="0"/>
              </a:rPr>
              <a:t> en gebruikte) lithium-ion accu’s </a:t>
            </a:r>
            <a:r>
              <a:rPr lang="nl-NL" sz="1600" dirty="0" err="1">
                <a:solidFill>
                  <a:srgbClr val="43505E"/>
                </a:solidFill>
                <a:latin typeface="Raleway" panose="020B0503030101060003" pitchFamily="34" charset="0"/>
              </a:rPr>
              <a:t>onafgeschermd</a:t>
            </a:r>
            <a:r>
              <a:rPr lang="nl-NL" sz="1600" dirty="0">
                <a:solidFill>
                  <a:srgbClr val="43505E"/>
                </a:solidFill>
                <a:latin typeface="Raleway" panose="020B0503030101060003" pitchFamily="34" charset="0"/>
              </a:rPr>
              <a:t> in een werkruimte op te stellen.</a:t>
            </a:r>
          </a:p>
          <a:p>
            <a:endParaRPr lang="nl-NL" sz="1600" dirty="0">
              <a:solidFill>
                <a:srgbClr val="43505E"/>
              </a:solidFill>
              <a:latin typeface="Raleway ExtraBold" panose="020B0903030101060003" pitchFamily="34" charset="0"/>
            </a:endParaRPr>
          </a:p>
          <a:p>
            <a:r>
              <a:rPr lang="nl-NL" sz="1600" b="1" dirty="0">
                <a:solidFill>
                  <a:srgbClr val="43505E"/>
                </a:solidFill>
                <a:latin typeface="Raleway" pitchFamily="2" charset="0"/>
                <a:ea typeface="Open Sans" panose="020B0606030504020204" pitchFamily="34" charset="0"/>
                <a:cs typeface="Open Sans" panose="020B0606030504020204" pitchFamily="34" charset="0"/>
              </a:rPr>
              <a:t>Vraag 2 – Wat is de gemakkelijkste en meest </a:t>
            </a:r>
            <a:r>
              <a:rPr lang="nl-NL" sz="1600" b="1" dirty="0" err="1">
                <a:solidFill>
                  <a:srgbClr val="43505E"/>
                </a:solidFill>
                <a:latin typeface="Raleway" pitchFamily="2" charset="0"/>
                <a:ea typeface="Open Sans" panose="020B0606030504020204" pitchFamily="34" charset="0"/>
                <a:cs typeface="Open Sans" panose="020B0606030504020204" pitchFamily="34" charset="0"/>
              </a:rPr>
              <a:t>efficiente</a:t>
            </a:r>
            <a:r>
              <a:rPr lang="nl-NL" sz="1600" b="1" dirty="0">
                <a:solidFill>
                  <a:srgbClr val="43505E"/>
                </a:solidFill>
                <a:latin typeface="Raleway" pitchFamily="2" charset="0"/>
                <a:ea typeface="Open Sans" panose="020B0606030504020204" pitchFamily="34" charset="0"/>
                <a:cs typeface="Open Sans" panose="020B0606030504020204" pitchFamily="34" charset="0"/>
              </a:rPr>
              <a:t> manier om een batterijbrand te vertragen en te isoleren?</a:t>
            </a:r>
          </a:p>
          <a:p>
            <a:r>
              <a:rPr lang="nl-NL" sz="1600" dirty="0">
                <a:solidFill>
                  <a:srgbClr val="43505E"/>
                </a:solidFill>
                <a:latin typeface="Raleway" panose="020B0503030101060003" pitchFamily="34" charset="0"/>
              </a:rPr>
              <a:t>Blusdeken</a:t>
            </a:r>
          </a:p>
          <a:p>
            <a:endParaRPr lang="nl-NL" sz="1600" dirty="0">
              <a:solidFill>
                <a:srgbClr val="43505E"/>
              </a:solidFill>
              <a:latin typeface="Raleway" panose="020B0503030101060003" pitchFamily="34" charset="0"/>
              <a:ea typeface="Open Sans" panose="020B0606030504020204" pitchFamily="34" charset="0"/>
              <a:cs typeface="Open Sans" panose="020B0606030504020204" pitchFamily="34" charset="0"/>
            </a:endParaRPr>
          </a:p>
          <a:p>
            <a:r>
              <a:rPr lang="nl-NL" sz="1600" b="1" dirty="0">
                <a:solidFill>
                  <a:srgbClr val="43505E"/>
                </a:solidFill>
                <a:latin typeface="Raleway" pitchFamily="2" charset="0"/>
                <a:ea typeface="Open Sans" panose="020B0606030504020204" pitchFamily="34" charset="0"/>
                <a:cs typeface="Open Sans" panose="020B0606030504020204" pitchFamily="34" charset="0"/>
              </a:rPr>
              <a:t>Vraag 3 – Waar / niet waar</a:t>
            </a:r>
          </a:p>
          <a:p>
            <a:pPr marL="285750" indent="-285750">
              <a:buFont typeface="Arial" panose="020B0604020202020204" pitchFamily="34" charset="0"/>
              <a:buChar char="•"/>
            </a:pPr>
            <a:r>
              <a:rPr lang="nl-NL" sz="1600" dirty="0">
                <a:solidFill>
                  <a:srgbClr val="43505E"/>
                </a:solidFill>
                <a:latin typeface="Raleway" panose="020B0503030101060003" pitchFamily="34" charset="0"/>
                <a:ea typeface="Open Sans" panose="020B0606030504020204" pitchFamily="34" charset="0"/>
                <a:cs typeface="Open Sans" panose="020B0606030504020204" pitchFamily="34" charset="0"/>
              </a:rPr>
              <a:t>Lithium-ion accu’s kunnen bewaard worden bij hoge temperaturen? </a:t>
            </a:r>
            <a:r>
              <a:rPr lang="nl-NL" sz="1600" b="1" dirty="0">
                <a:solidFill>
                  <a:srgbClr val="00B1EB"/>
                </a:solidFill>
                <a:latin typeface="Raleway" panose="020B0503030101060003" pitchFamily="34" charset="0"/>
                <a:ea typeface="Open Sans" panose="020B0606030504020204" pitchFamily="34" charset="0"/>
                <a:cs typeface="Open Sans" panose="020B0606030504020204" pitchFamily="34" charset="0"/>
              </a:rPr>
              <a:t>Niet waar</a:t>
            </a:r>
          </a:p>
          <a:p>
            <a:pPr marL="285750" indent="-285750">
              <a:buFont typeface="Arial" panose="020B0604020202020204" pitchFamily="34" charset="0"/>
              <a:buChar char="•"/>
            </a:pPr>
            <a:r>
              <a:rPr lang="nl-NL" sz="1600" dirty="0">
                <a:solidFill>
                  <a:srgbClr val="43505E"/>
                </a:solidFill>
                <a:latin typeface="Raleway" panose="020B0503030101060003" pitchFamily="34" charset="0"/>
                <a:ea typeface="Open Sans" panose="020B0606030504020204" pitchFamily="34" charset="0"/>
                <a:cs typeface="Open Sans" panose="020B0606030504020204" pitchFamily="34" charset="0"/>
              </a:rPr>
              <a:t>Het is verstandig een lithium-ion accu op te bergen als deze leeg is. </a:t>
            </a:r>
            <a:r>
              <a:rPr lang="nl-NL" sz="1600" b="1" dirty="0">
                <a:solidFill>
                  <a:srgbClr val="00B1EB"/>
                </a:solidFill>
                <a:latin typeface="Raleway" panose="020B0503030101060003" pitchFamily="34" charset="0"/>
                <a:ea typeface="Open Sans" panose="020B0606030504020204" pitchFamily="34" charset="0"/>
                <a:cs typeface="Open Sans" panose="020B0606030504020204" pitchFamily="34" charset="0"/>
              </a:rPr>
              <a:t>Niet waar</a:t>
            </a:r>
          </a:p>
          <a:p>
            <a:pPr marL="285750" indent="-285750">
              <a:buFont typeface="Arial" panose="020B0604020202020204" pitchFamily="34" charset="0"/>
              <a:buChar char="•"/>
            </a:pPr>
            <a:r>
              <a:rPr lang="nl-NL" sz="1600" dirty="0">
                <a:solidFill>
                  <a:srgbClr val="43505E"/>
                </a:solidFill>
                <a:latin typeface="Raleway" panose="020B0503030101060003" pitchFamily="34" charset="0"/>
                <a:ea typeface="Open Sans" panose="020B0606030504020204" pitchFamily="34" charset="0"/>
                <a:cs typeface="Open Sans" panose="020B0606030504020204" pitchFamily="34" charset="0"/>
              </a:rPr>
              <a:t>Het beste kun je lithium-ion accu's - indien mogelijk - uit het </a:t>
            </a:r>
            <a:r>
              <a:rPr lang="nl-NL" sz="1600" dirty="0" err="1">
                <a:solidFill>
                  <a:srgbClr val="43505E"/>
                </a:solidFill>
                <a:latin typeface="Raleway" panose="020B0503030101060003" pitchFamily="34" charset="0"/>
                <a:ea typeface="Open Sans" panose="020B0606030504020204" pitchFamily="34" charset="0"/>
                <a:cs typeface="Open Sans" panose="020B0606030504020204" pitchFamily="34" charset="0"/>
              </a:rPr>
              <a:t>elekrische</a:t>
            </a:r>
            <a:r>
              <a:rPr lang="nl-NL" sz="1600" dirty="0">
                <a:solidFill>
                  <a:srgbClr val="43505E"/>
                </a:solidFill>
                <a:latin typeface="Raleway" panose="020B0503030101060003" pitchFamily="34" charset="0"/>
                <a:ea typeface="Open Sans" panose="020B0606030504020204" pitchFamily="34" charset="0"/>
                <a:cs typeface="Open Sans" panose="020B0606030504020204" pitchFamily="34" charset="0"/>
              </a:rPr>
              <a:t> toestel halen, en apart opslaan. </a:t>
            </a:r>
            <a:r>
              <a:rPr lang="nl-NL" sz="1600" b="1" dirty="0">
                <a:solidFill>
                  <a:srgbClr val="00B1EB"/>
                </a:solidFill>
                <a:latin typeface="Raleway" panose="020B0503030101060003" pitchFamily="34" charset="0"/>
                <a:ea typeface="Open Sans" panose="020B0606030504020204" pitchFamily="34" charset="0"/>
                <a:cs typeface="Open Sans" panose="020B0606030504020204" pitchFamily="34" charset="0"/>
              </a:rPr>
              <a:t>Waar</a:t>
            </a:r>
          </a:p>
          <a:p>
            <a:pPr marL="285750" indent="-285750">
              <a:buFont typeface="Arial" panose="020B0604020202020204" pitchFamily="34" charset="0"/>
              <a:buChar char="•"/>
            </a:pPr>
            <a:endParaRPr lang="nl-NL" sz="1600" dirty="0">
              <a:solidFill>
                <a:srgbClr val="43505E"/>
              </a:solidFill>
              <a:latin typeface="Raleway" panose="020B0503030101060003" pitchFamily="34" charset="0"/>
              <a:ea typeface="Open Sans" panose="020B0606030504020204" pitchFamily="34" charset="0"/>
              <a:cs typeface="Open Sans" panose="020B0606030504020204" pitchFamily="34" charset="0"/>
            </a:endParaRPr>
          </a:p>
          <a:p>
            <a:pPr marL="285750" indent="-285750">
              <a:buFont typeface="Arial" panose="020B0604020202020204" pitchFamily="34" charset="0"/>
              <a:buChar char="•"/>
            </a:pPr>
            <a:endParaRPr lang="nl-NL" sz="1600" dirty="0">
              <a:solidFill>
                <a:srgbClr val="43505E"/>
              </a:solidFill>
              <a:latin typeface="Raleway" panose="020B0503030101060003" pitchFamily="34" charset="0"/>
              <a:ea typeface="Open Sans" panose="020B0606030504020204" pitchFamily="34" charset="0"/>
              <a:cs typeface="Open Sans" panose="020B0606030504020204" pitchFamily="34" charset="0"/>
            </a:endParaRPr>
          </a:p>
          <a:p>
            <a:pPr marL="285750" indent="-285750">
              <a:buFont typeface="Arial" panose="020B0604020202020204" pitchFamily="34" charset="0"/>
              <a:buChar char="•"/>
            </a:pPr>
            <a:endParaRPr lang="nl-NL" sz="1600" dirty="0">
              <a:solidFill>
                <a:srgbClr val="43505E"/>
              </a:solidFill>
              <a:latin typeface="Raleway" panose="020B0503030101060003" pitchFamily="34" charset="0"/>
              <a:ea typeface="Open Sans" panose="020B0606030504020204" pitchFamily="34" charset="0"/>
              <a:cs typeface="Open Sans" panose="020B0606030504020204" pitchFamily="34" charset="0"/>
            </a:endParaRPr>
          </a:p>
        </p:txBody>
      </p:sp>
    </p:spTree>
    <p:custDataLst>
      <p:tags r:id="rId1"/>
    </p:custDataLst>
    <p:extLst>
      <p:ext uri="{BB962C8B-B14F-4D97-AF65-F5344CB8AC3E}">
        <p14:creationId xmlns:p14="http://schemas.microsoft.com/office/powerpoint/2010/main" val="249506533"/>
      </p:ext>
    </p:extLst>
  </p:cSld>
  <p:clrMapOvr>
    <a:masterClrMapping/>
  </p:clrMapOvr>
  <p:transition spd="slow">
    <p:push dir="u"/>
  </p:transition>
</p:sld>
</file>

<file path=ppt/tags/tag1.xml><?xml version="1.0" encoding="utf-8"?>
<p:tagLst xmlns:a="http://schemas.openxmlformats.org/drawingml/2006/main" xmlns:r="http://schemas.openxmlformats.org/officeDocument/2006/relationships" xmlns:p="http://schemas.openxmlformats.org/presentationml/2006/main">
  <p:tag name="ISPRING_PROJECT_VERSION" val="9.3"/>
  <p:tag name="ISPRING_PROJECT_FOLDER_UPDATED" val="1"/>
  <p:tag name="ISPRING_LMS_API_VERSION" val="SCORM 1.2"/>
  <p:tag name="ISPRING_ULTRA_SCORM_COURSE_ID" val="E49CF2AB-A93E-46BA-BB0F-2C6E11681BE2"/>
  <p:tag name="ISPRING_CMI5_LAUNCH_METHOD" val="any window"/>
  <p:tag name="ISPRINGCLOUDFOLDERID" val="1"/>
  <p:tag name="ISPRINGONLINEFOLDERID" val="1"/>
  <p:tag name="ISPRING_SCORM_RATE_SLIDES" val="0"/>
  <p:tag name="ISPRING_CURRENT_PLAYER_ID" val="universal"/>
  <p:tag name="ISPRING_FIRST_PUBLISH" val="1"/>
  <p:tag name="ISPRING_PRESENTATION_COURSE_TITLE" val="210125 - TBM Kou"/>
  <p:tag name="ISPRING_SCORM_PASSING_SCORE" val="80.000000"/>
  <p:tag name="ISPRING_PLAYERS_CUSTOMIZATION_2" val="UEsDBBQAAgAIAFttfVQyG7oi+QMAAOAOAAAYAAAAbm9uZS9jb21tb25fbWVzc2FnZXMubG5nrVffb6s2FH6/0v0fLKT7tvVub3toUwFxMysEc8Fp2r0gF5zUuoAzMOmyv37HhnTJ3SpCWilCsZHPj+/7zjnm+vavskA7UTdSVTfOr1e/OEhUmcpltblxluzu598c1Ghe5bxQlbhxKuWg28nnT9cFrzYt3wj4//kTQtelaBpYNhOz+neNZH7jRF7q+j5OEuIFOHVj4qaB6+Eg9Vx/njKaenhGQmcyU0jD71mgJ7GRVQVBILW2G00hc3H9tbc6zglljC7SyA1x4Ew8pbUqkcfry6yF7j2ZuYzQMPWWYDhMnEnId3LDNUCInlowXzWX2U4wYyScgUU3y+CAfJKF1HuUCK0Bi0utBmSKnUlyOYKMRgf4mNqOxW45JRRgi+MONWsSMmxzqVDF69oCN8JgFLiPOE4TH4NRY5qyNFlGEY0ZnkKERi2ybIuOENmgSmnUtNutqrXIkaysoPgJwqUahU0yJ2EK7m1+/TYJCHtMF9Rgzdq6QuD8w5yENF64wYn19fp95u9BFf/Dyz2o5DJeVi7DEGU87yL3Ywwb03RF2O/OxK8FN+i/SP2MZLKtTW2LHS/ajqa+BQ25OzQMN4r68jvE7fHs+9Bpn4YspkGn5TTEDwxqF57jzkUxvncm5jl4bhnHOGRdBaYksVL16SIKsJXqo2rRM98J0/V2UrxYYYpKy7pveOZFpmCjagepndKFC7DHOGEx8Q2lUPOqrvc/dXpv9bOqwV2DctnwpwLIMD4ND+b9thYNuO7YUKZGoHJyVXJZXQ25hhyhICM3SVY0hrxwpUWNONrypnlRdX6S37GjIcMk9ClA6LMj46a+Xw1DjBLGVV2LTA8bgyhdi0zPyIqEU7pKmRWCIaNsGw2Al9tCaGGjlSYVnnW9XawVMFMIaPcWNfBuaRoEaAE14s4wjKIH0ACIjo45QefOhM7HnHjEMEPgMXTmaJiBOg/SOUgz40YJxb7vM4a5nVRtAzuGTRCQzb65Gucmwd+WoBjiBm9UQGf10Kg3cicgjjoX9aAjKEofT2GEpt+W5I/0ziWB7UA/0sz3dijwfMerzNw2Mt42Au3hXS5z+85IzPr/s5V/I677gvzS13I4xQ9fxsZzUv5vqI9rLcqtHnJtAOvDvyQKU05vhnBO6pf5f53ZH8LM0ZR/Nz8nt4kxHA0G8U6kzmfrQyOxSjm7S1qhXN4ej2bWSRtjhAX45HoNJgtZSrhJnGFzucAG0QSaTdd8TjJZqbbIrbAK+d02IBhMbSn+Ow3XNXwwmN2CNwdguwZ4+54ouuTizmk0Yiq+auNsfo6kcTlLydKzMScpvbuDibReD51gBHL/kAsJ74qtVCVs/RDp66qx36LXX48+Tf8BUEsDBBQAAgAIAFttfVQVHmAbowAAAH8BAAApAAAAbm9uZS9wbGF5YmFja19hbmRfbmF2aWdhdGlvbl9zZXR0aW5ncy54bWx1kEEKgzAQRfeewhsIXYdA16VFqBcYcZRAkgmZUfD2TURtadNl3vs/w4xiFDF+Yl3VtYJZ6CkQRUucUTXvd7YMC169cSCGfMKCvOdKJjcsUWgjMnrZlB7Bcsr/8GN4a2E9P+IjXjDlQmcc6kupsJlc8rCYaWPdGlCPEdOAL5hz6KG3eMO1J4jD4wzsG//VuZs2mx3eaUAdIrkgqvlAVbrXcfQXUEsDBBQAAgAIAFttfVQfVIpqMAMAAMcOAAAiAAAAbm9uZS9mbGFzaF9wdWJsaXNoaW5nX3NldHRpbmdzLnhtbOWX3U/bMBDA3/tXWJl4XAPaJk0oLWL9kKqNgkhh8ITc2G1OOHbmj3blr985bkvZyha+JLY9VE3su9+d787nODn4Xggy49qAkq1or7kbES4zxUBOW9HZqP/2Y0SMpZJRoSRvRVJF5KDdSEo3FmDylFuLooYgRpr90rai3NpyP47n83kTTKn9rBLOIt80M1XEpeaGS8t1XAq6wD+7KLmJloQaAPwVSi7V2o0GIUkgHSnmBCfAWtEQne0LavIoDhJjml1PtXKSdZRQmujpuBW96fS6e913K5lA6ULBpQ+HaeOgH7b7lDHwDlCRwg0nOYdpjp5isObAbO6fYi+dxL8yKnJYM/WMjsLFS7uE44RyOuNLYzhCraVZjvrWtCdUGJ7Em0MrMfAhpJmFGXp2qx78nTghUleWStu21Q4RPw2uKPE9mGSiNowt38lYCYxt5RSWSTHmbEgLHqKdXoPso9BeRCa0ALFoRccllySlEpMLlgrI1rrGjY0FWyW1v5Q+1EAFOZOA1cfJURrdWg+LynKqDd/0ajVjfGSz9lflBCML5YiAa06sIhhdV+BTzslmCshEq6IaxRKxxAhAizPgc84OqlAtgfcZukQThUNNLMVScBssfHNwQ8Z8ojRyOZ1h4eI4mMBvPghcUmNuoXTl4076ZdDtXQ2G3d7Fjl8gZTMqswfCsZx4UdoX4dMFkcqu9DAcGXWGV0lhwKq5OmtrPj4N64rGPD9TNu7wDRRO0OfErwOygX7BlL+MlYck/o8e1Dab01m10f3mrdC4xQFTEpg4kWFLArnsgDWAGZVESbEgNMOmbHzbmIFyBkdCgwho83gPgz6WafU2hRk2SaUZ179HsoXERpn1lS58Mhnx518r6nZGGLNR7/SwMxqcD0aXV6PexSicRmv1eGv3TGLf1Lf3eH9ovMYWf3LaO68T+SEGoVaGemkt3HEdqePPdaROw5l0snEe1XIBe8w07BnsMgIKwCJ4RRXzlK+CUG3PXDF/zYb5B1b/+j4Ja68/7R0NPh1/6f7vu+CpcQhvqztTfOdek8RbL0B+pgAJBV6r/KG4vjW1P7zfTeLtU40G0u5ePtuNH1BLAwQUAAIACABbbX1UcVeUnRUBAADRAgAAHAAAAG5vbmUvZmxhc2hfc2tpbl9zZXR0aW5ncy54bWyNktFOgzAUhu99CoL3kE2NmrAmbuiN0SzZXuAAB9IMekh7IOHtrYUNVIjrVfv//9fTnjYyJ6m8FrWRpDb+yhc3nhelVJI+ILNUhflWzpons42fNMykgpQUo+JAka6g9MXtmxtR6JL/UWRrXsvkkOJY5mH9tI2vQoYa99vHePe8BNRQYJBAeio0NSqz+d1rvIrvJvlhOm1IZH52BxqmA4NmwbrBKBzXvW+gxRclK2DbZ2swmiE55/RMSVTvNRrbLmeKHEpjiT/6eIR9Cd1lM3MGZpwl5CgrFOs5xDk9pqCVhVOPXY0i12iL/BL7JCpISnzHLiHQ2eclMtx90e5pe8emwg/KUNSaqpqjcCK5hxmfwc7tVxZfUEsDBBQAAgAIAFttfVTXm3CWKwMAAG8OAAAhAAAAbm9uZS9odG1sX3B1Ymxpc2hpbmdfc2V0dGluZ3MueG1s3VdNTxsxEL3nV1hbcWy2qJcKJUE0H2pUSBAbKJyQs3ayI7z21h9Jw6/veJ2EQANdKBGohyjZ8cyb8Zvxc7Zx+CsXZMa1ASWb0X79U0S4TBUDOW1G56Pexy8RMZZKRoWSvBlJFZHDVq1RuLEAkyXcWnQ1BGGkOShsM8qsLQ7ieD6f18EU2q8q4Szim3qq8rjQ3HBpuY4LQRf4ZRcFN9ESoQIAfnIll2GtWo2QRkA6UcwJToA1owEW+83mIoqDw5imN1OtnGRtJZQmejpuRh/a3c5+5/PKJ4B0IOfSs2FaaPRme0AZA5+figRuOck4TDMsFLmaA7OZ/xV770b8J0aJHLZMPUZb4d6lXYLjgnI65ctkaKHW0jTDeGtaEyoMb8SbppUbeAZpamGGld2Fh3onTojEFYXStmW1Q4gHxhVK/AhMY6I2ki2fyVgJpLYsCqckH3M2oDnOxGlPRmRCcxCLZjQsuCQJldhRsFRAuo4wbmws2LKTvaX3kQYqyLkEHDlOTpLoLmfYSppRbfhmLasV4/lMWz+UE4wslCMCbjixiiCnLsdfGSebxJOJVnlpFdRYYgRgxhnwOWeHJUFLwMcSXWGK3GEkzl8huA0Zfjq4JWM+URpxOZ3htKIdTMCvPwu4oMbcgdJVjXvJcb/Tve4POt3LPb9BymZUps8ExyHieWF3gk8XRCq7ikM6UuoML5vCgJVrVfZWf3kb1nOMfX6lbtzDN5A7QV8Tfk3IBvQOW76bLM9p/F8rqJw2o7PyoPvDW0LjEQdsScDEhRTVCuRS9yoAplQSJcWC0BSl2HjZmIFyBi1BIAK0eXmFIR7HtHyawgxFUmnG9dOQbCFRKNOe0rlvJiP+0mtGnfYIORt1z47ao/5Ff3R1PepejsIdtA6Pt6pnI/ZSvl3Z/VXxUNjHb6fsp2fdiyqED3DvlRrTTSrBDat4Db9X8ToLV9HpxjVUqQSUlmk4KiguAnLA3r+jQdn6FwCenJQwW688KO/gePz3u97aa7NNFkjCc/BBu9aHygQk3ZP+1+FxZ6dMQDUq3nYU/pWJ8LR6JYrvvbY04q3vNzW0339JbNV+A1BLAwQUAAIACABbbX1UjnP2+moAAADlAAAAHAAAAG5vbmUvaHRtbF9za2luX3NldHRpbmdzLmpzb26r5lIAAqUcJQUrhWowG8xPKi0pyc/TS87PK0nNK9HLyy/KTQSrUVJ2AwMlHZyK88tSiwgoTUtMTkUx1NTIwskFp0qEiSZO5i7OlsjqChLTU/WSEpOz04vyS/NSIMqcXV0MXYyVwKpquWoBUEsDBBQAAgAIAFttfVS8fTX3SgAAAEkAAAAXAAAAbm9uZS9sb2NhbF9zZXR0aW5ncy54bWyzsa/IzVEoSy0qzszPs1Uy1DNQUkjNS85PycxLt1UKDXHTtVBSKC5JzEtJzMnPS7VVystXUrC347LJyU9OzAlOLSkBKizWt+MCAFBLAwQUAAIACABRZZ1U7gPNTEkDAADjCQAAFAAAAHVuaXZlcnNhbC9wbGF5ZXIueG1srVbJbtswED07QP5B4D2iHXdJAilBW8DooS0CuNvNoKWxxFoiVZKK4nx9R9SuyG4D1IANaTjvcZbHob27xzRxHkBpLoVPFu6cOCACGXIR+eTb19XFFbm7PT/zsoQdQDk89EkueAlgCXFC0IHimUHwPTOxT3oGF5mJkykuFTcHnyznyN3utLwk52czdBHaJ7Ex2Q2lRVG4XCNCRFomeUmi3UCmNFOgQRhQtAqDOA32xvwdjd9UCmoOGegeMjMv37gmaTkeNR+QFEtXqohezucL+vPzp3UQQ8ouuNCGiQCIg5Wc2VJuWbD/LMM8AV3aZl4V5BqMKYOwtplnbvjiSjhaBT6pHDYpaM0i0G4iIkJbv4azIagwjXXDRLgR7IFHrMxto2sv26KORMdSmSA3NXoPh61kKty09p6/Ryci9nYJ03HNpwe5WP49r5OxfpvyfTIWm1G+TbiOcakP6azTSdDhrl5qa2xl+62R7apkIo6C3zlXENrX7+0JmC9ItWErcxunq4sAF/BpxQIj1eEDwlC6tWzcVilupRTXgloOt9193VGQJtsdMJMraEo18x54CPILU8r269aoHDw6MtZYOgR7tEq5blLXEC82afL6H3pT+o1a80tLcao3FvI/WvMRidqqcBHC44qjj4EUq2oAy13aXJMlbrlnF5POt2nvOA1M3VnAtvzCEWCYigBPf8gMo52dHoOCYhpdglyNsL2Fo+CYR3GCXzPJMF49SpMytZ9k6C0cBScy2E9AW/NR4FbJAjPUeZbhCHhevOfrbUfouCUjZbZy9OjEQPSCXBuZ8ier9cGkNDdW1CfO7/mZc+zTgN5lvIW8nZ9CjGbBIK5mMuxOEeBkeOBQrAc8F7XVzXCMT0z78mk04kvTfTllmvlcGjZZZRlPcjB5Vnk1JznPRj4h7FiemA/9hIbXh4WOEp6+Oaa4fuBZlcWaP4FT8LD8c7BYYqmdGEq9++TN1bLHgFrE2TjY3pqO7biToqmD61L7Vv3adjR3VK2VSmbHJOXVvagw1Tx4j3KMlMxFOBKAbVhNrxOcyO8UMCeBHWa0uMTjITOfvMKHOufr19ddym8X1w3WxnVfbVzF8oILqQ64kx+tD1KbiFfPNXz8A1BLAwQUAAIACABUdbFUAL3F/YEGAAA0GQAAHQAAAHVuaXZlcnNhbC9jb21tb25fbWVzc2FnZXMubG5nrVnhbts2EP5foO9AGAiwAV3aDmgxDIkLWmJsLbKkSnTcdBgExmIcIpLoSZQT79eeZg+2J9mRkl27ayHJCZAgkYz77nj87rsjffbhMUvRmhelkPn54O3pmwHi+UImIl+eD2b04qdfBqhULE9YKnN+PsjlAH0YvnxxlrJ8WbElh/9fvkDoLONlCY/lUD99eUYiOR8EoxhbFokiZ+SSGIcOjl08Im48wtZlTP14RMaONxiOJVLwc8fRDV+KPIcgkLw1L8pUJPzsdYPaz4lPqT+NA+wRdzAcSaVkhkasOA7Nw1fOGFPH9+LRDIC9aDD02FosmYIUopsK4PPyOOyIUOp4Y0DEiwUYiBuRCrVBEVcKcnEsquvYZDCMjs8g9YNt+qhc9c3dzHZ8SFsY1lkzkLDCKhES5awoTOJ6AAYuviZhHFkEQDW0T+NoFgR+SIkNEWq2iKxK6w0RJcqlQmW1WslC8QSJ3BCKHWQ4k71yE106Xgzuzfqa147r0Ot46utck5zdpBDGouA8RwVnCS+e4sPzwyl2G3BblM+EHoQkIh6FZAYTn/qDYVDwkucK4FZ3Usk+eJpksRf7F7Hlzzza8A2dfJyRyOy7N5uOSHiiC/qE+hSWs/0oOunh6Ar8fINOV+DsODrNMSRgisPLOidWSOCFHc8dOhkMLciuJs2DUHdIRKtCSxJfs7Sq2dUoZ5u7rc7hIGhUYxv3iC3u26wtfwrVdx27/hik0hlDWDJbsXyDXLmUP/z8/v3j23fvf+wFEwGf3EMgZJDevekA5NHQd2tJiD3yCXb7SqZLnrdT8NDWn1HX8YDTzT/9rIG+V9pzIZbtfmdhCFRveOpERjV0RlxiVONaVuiOrbluQGvBH4xGQCmIouk9+oOFhBd51erM9qcYqATVRUPH0jSFcpBFsXlVS0+l7mQB7kqU1LWcGJ+aW/rzVV2FNcOklisQsURmTOSn7a7nnutj21BtChzHY6JVe7soQDqAN8Re6+J5BS4e8lSyBN2CsCDhR4itVqlYNELasD9I2aY1ihDPoZEB5X03AhGzt2+0NCbILphebE+UEEckBICClbw4wjY2jDfmCKdpP4SJM5648Et1CBOxvEvhV/WNIyDAhIC36kUjyjiK5n5o66RpTWZoxcryQRbJAUv397MN2PEsHwrBonvgumHugIEfAua/ouAL1Q4GUWLD76auYKlAwJgaSdAllVWlgrLJVilX3EQr9FLYoh6W+K2E+ko5zE+G++DdFFsrzV0886xJPKI7IXVZlS/uOtpBcX6zPvaroQKa7HO+NaYGDebNT6AuMBUS0sfEvwQZvOxjcU1gUvwNt5nsTayge1tR2oregmmNSTfNQKTZtBayKuGNTglIk9mR8rSfm4hAd/eog93vaGuNup3GlmINowwQkBetjkD2LWLrovo4cz7HF9hxTb/+mnpsYyY/lqxZvtBHigXTe7qBzxKRmM807Y3/PyvxF2KqkfqTpkt4Nvl00jeeg8bynYpgSvFspdpc64Q14R8ThS7x74bQZenH+d8N5s+yM3uj/JP35+DI0GePWoN4Yqa679ZzR9LM/wQGFt0cYcZIu1tNtNuR4+uO2D76fbFzvIuDw4aT38ru1p7fAHgSHYsRTSDHJvIIRp0MulB3W3MC2Q/fnD2628/JKHIodJ05vymFavVs6rlzfzXlfHxj3ZtZD3oNdahLDm46ADIVGcSfdMCcTck2A3WLOFjJXFZpYso/FfemTUBuq4z/fxq+LWRm3qas3NK/blMfnhJFvbiwdhr0mKd2Fdx5f/YK+PhdiggOYYyxsGeZu5Q8r1JeQAftaAglpNPh0mg7Po31VYKE4yz8vZdZqdqH1AarPovZ5AIDXrP0z5Lfdwb4KhJta/Y/hS3g+a+9UPRkB2JKdmi/e1Lx8o/eIHodO4z6KkPxR9UONBsZNkWxf3EBA93tbZsFxaPDkM1DF6vm0Ly163iGpg5UwbMcTVndHDOZwavTdr9UX94ZtmBKsTWZQh1GpuxkVcDw2QdhyzfLn4VwtGsq2AIgGCSoUClH5JHpuuuDqq+BQKHNYW0wnLLiHuSdSpn2is1soG5Pqt+avtyGVCoVea/In9Zc9YKpE8TYts31EGQSzv339SyRwMFz0dwTpXLZGcyaYA+6x1d4PBGqL2BIyO7qR19umIsEVzL9LcW/f//TZl9fGTbaDNJXP2+rTdYHvkOQ3VNpvt84e733dcd/UEsDBBQAAgAIAFR1sVQVHmAbowAAAH8BAAAuAAAAdW5pdmVyc2FsL3BsYXliYWNrX2FuZF9uYXZpZ2F0aW9uX3NldHRpbmdzLnhtbHWQQQqDMBBF957CGwhdh0DXpUWoFxhxlECSCZlR8PZNRG1p02Xe+z/DjGIUMX5iXdW1glnoKRBFS5xRNe93tgwLXr1xIIZ8woK850omNyxRaCMyetmUHsFyyv/wY3hrYT0/4iNeMOVCZxzqS6mwmVzysJhpY90aUI8R04AvmHPoobd4w7UniMPjDOwb/9W5mzabHd5pQB0iuSCq+UBVutdx9BdQSwMEFAACAAgAVHWxVGrBCNmaAwAA5BAAACcAAAB1bml2ZXJzYWwvZmxhc2hfcHVibGlzaGluZ19zZXR0aW5ncy54bWztWNtyGjkQfecrVJPKYxg7cW6uAZcXhloSG1xm4o2fXGIkGJV1megCIU/7Nfth+ZK0RkAgdrLjJOy6KnmgYFrdp4+6W90jkqP3gqMZ1YYp2Yr2m3sRojJXhMlpK3qT9R69iJCxWBLMlaStSKoIHbUbSenGnJliRK0FVYMARprD0raiwtryMI7n83mTmVL7VcWdBXzTzJWIS00NlZbquOR4AV92UVITLRFqAMBHKLk0azcaCCUB6VQRxyliBJhL5jeFeY9jU0RxUBvj/HqqlZOko7jSSE/HrehBJ+3ud5+sdAJUlwkqfUxMG4RebA8xIcyzwHzEPlBUUDYtgO7zgwjNGbFFK3p84FFAO76JUmGHrWOP0lEQA2mX8IJaTLDF4TH4s/S9NStBEJGFxILlGawgv/9W1M2u/rw8S89P+oPXV9lweJL1zwKJyibexknibUcJEFJO53TtJ8HW4rwA3mAzwdzQJN4UrdSYzyDOLZtBTOgXNCeO85ErS6Vt22pHKxqbwjW9r8AkEyW39u6f0VhxSG1FCqpUjCkZYEE3kj26ZrIHmvsRmkCc+KIVDUsq0QhLKDBmMWf5GsC4sbHMVoXVW2ofa4Y5Ajw4ARSdjqLPFMLO8gJrQzeprVaMT2ve/ks5TtBCOcTZNUVWIQixE/CroGgz/2iilaikUKEWGc7A44zROSVHVbyWgF9zdAkuhANLOA4lpzZ4eOfYBzSmE6UBl+IZHB6QMxPwm3cCLrExn0HxiuPD0Um/m171B9307UO/QUxmWOZ3BIeaoqK0O8HHCySVXdlBOHLsDK2SQhip1ursrfn9aViXNeT5J2VjC98w4Tj+mfDrgGxA7zDlu/Fyl8T/K4Pabgs8qw66P7wVNBxxBikJmLCQQ0tictkGawDmWCIl+QLhHDqz8W1jxpQzIAkNIkCb72cY7KFMq6cptE/wqAnVtSD39h8/OXj67PmLl4fN+OPf/zz6ptFyZp1x7N2FodX55tS6YdtTWvjqIRv2/UGWnh93sv5FP7u8ytK32TZAxelmu05iP0punyx+VN3bwXKhNJvWKqELxadUklq6r47raA3StI7a8HUdrfMwD882ZmEtDtDfpuG8QofjTDCoh51V639UcT/8LhNKdjcVd58D96NH9VeN2/1+ed5R5Ebpaf+P4Un395n9vyIYntaX0K1bZxLfei32K4JJJiCs/m1lfZduPz3Yg3vsrUuNBqBt/zPRbnwCUEsDBBQAAgAIAFR1sVS5UkZXhgMAAEcMAAAhAAAAdW5pdmVyc2FsL2ZsYXNoX3NraW5fc2V0dGluZ3MueG1slVZtb9owEP48fgVi34GyaqxSikQ7KlVjW7V2/e4kB1h17Mi+0LFfv7NjBwfSwoiQyN3z2Pfy+ExiXrjsb0EbruT1YDKY9T4kWaU1SHyCohQMoZ8yA/f59eDu93I5GDmEEko/AiKXa0MGb+lzQmWqKJncLdVaDVOWvay1qmQ+mH28+2SfZOSgB6TNrgQtuHwh3Hh8c7G46cYJbvAeoRiuWAZDRYETYXGxmCwm5xBKDcaADebq63wy/3yCI1gKIuxyOb38cjk/i7Hf5s59ziJtueHoSNPJ9NP0sptEpSVsu67v7FHDEf7giQxKVVbl+f0qtVrbJA8YU/ucYAjFcpINwb9e2ecEnCS4s5ucEMY5KbI1tOPNIL/I38qQ9gXdxq/cpxufVohKDjMlkc7OUCpdMPF/HC+0MxhOzM0W43F6Aelpgl8fYAKTN+RlBM+pSErnNXRsnz3U/4pOfmKD10o8WKG1JoLVcypghrqCZBTerMds1OvPCum4w2zFhCF3bAqQB+rAA6tMC7Q3BtgveOUyjzHeEgDPSlQF3NZxxri2I8Bvb29czWJkY2ti07D1pjq/A2PA/SBZHuEiY8A92rr/lGJ3BD70WEY4HDfM9W9fax9yVOwPCUhGv3O/ZHhzLrv+0g4fEyfrLQ5RqBxmThRPvADbnmTkbDaM0UEciWRbvmZIV8l3i0l3LniTjA4ctZA6dZMgRwHHaspUpQ0FQc7ndrIdHkuohW/muIQVBmzbGIpvr6pWAex7792yhuXrKtUvfaRL7HpQMP0C+kkpYQZ9T6H5RNV3d+ch3N4VdPhB38uVighuz06GVAjmLKSqT9RZWIbIsk1BoXSH3RTPda+zS4nf77h7sipS0AvqOAfjldi2WdSGrzeCvvjM4RXyNvwNp+XhhpaSjIuAjQyux8B0tglnqn6x9qISyAVsQXhfZLBJvpFOYkjUxzla5bTVFllOSs3Pj70UWkOv5TiCP1M83fjac0LKyFLj0tkPhfensx9tVoYxojY4qcRLkrOjXtSUqHasQvWITKNvxP7dJcu2MJe8cAOEzNiIostjGUKp0hfBuUKYR/awub1WmoWarDo83QQ7HGeTLoLztGfjE5232UoDxHPRGXvNuP4Gu1Qxnf9oAK353eG2XMqMLjQ3Ymk0FyUmo8jkWhF1oOCS27//t5VBVfC/bp2Fvx98Bd7F9Gg98s16vX9QSwMEFAACAAgAVHWxVMxw3qSUAwAAbhAAACYAAAB1bml2ZXJzYWwvaHRtbF9wdWJsaXNoaW5nX3NldHRpbmdzLnhtbO1Y23IaORB95ytUs5XHMHHi3FwDLgfGFRIbKDPrjZ9cYiQYVXSZ6AIhT/s1+2H5km2NgEBMvONsyKUqDxSo1X261X3UPUNy/F5wNKPaMCVb0UHzQYSozBVhctqK/sxO7z+LkLFYEsyVpK1IqggdtxtJ6cacmWJErQVVgwBGmqPStqLC2vIojufzeZOZUvtdxZ0FfNPMlYhLTQ2Vluq45HgBX3ZRUhMtEWoAwEcouTRrNxoIJQHpXBHHKWIEIpfMHwrzl1bwKA5aY5y/nWrlJOkorjTS03Er+qOTdg+6j1Y6AanLBJU+JaYNQi+2R5gQ5oPAfMQ+UFRQNi0g2qeHEZozYotW9PDQo4B2fBOlwg4nxx6loyAF0i7hBbWYYIvDMviz9L01K0EQkYXEguUZ7CB//FbUza5fXg3Ti7Ne//V1NhicZb1hCKKyibdxknjbUQIBKadzuvaTYGtxXkDcYDPB3NAk3hSt1JgvIM4tm0FO6GdhThznI1eWStu21Y5WYWwK1+F9ASaZKLl1dr9GY8WhslVQQFIxpqSPBeRgeCojNIHE8EUrGpRUohGWQChmMWf52sK4sbHMVkQ6XWqfaIY5ArIA4yk6H0WffIaj5AXWhm7Gstoxvo55+y/lOEEL5RBnbymyCkFOnYBfBUWbBUcTrUQl5dhYZDgDjzNG55QcVwlaAn7J0RW4EA4sgf4lpzZ4eOfYBzSmE6UBl+IZXBaQMxPwm3cCLrExn0DxKsZ7o7NeN73u9bvpm3v+gJjMsMzvCA4koqK0e8HHCySVXdlBOnLsDK2KQhip9uqcrfn1ZVjzGOr8jaqxhW+YcBx/S/h1Qjag91jy/Xi5S+H/M4Labgs8qy66v7wVNFxxBiUJmLCRQ7dictn3agDmWCIl+QLhHFqx8W1jxpQzIAkNIkCbr48w2ANNq9UUZiN41ITqWpAPDh4+Onz85Omz50fN+OPf/9y/1Wg5pIYce3dhSnVuHVM3bE+VFp49ZMO+18/Si5NO1rvsZVfXWfom2waoYrrZrpPYz47do8TPps8nyfjHjZJLpdm0FmkuFZ9SSWrpvjqpo9VP0zpqg9d1tC7CBBxuTL9aMUBHm4YbCj2NM8GAAXvj53fi2M7HFXYryQIt98OxnzlVO6/j71TVZpXZ1bvQiArmjb5TE9tT1kbpee/F4Ky71/Sxevn7BUn3f9MXVuu3yK3XxiTe+V7bAPn2fwTtxr9QSwMEFAACAAgAVHWxVHqTKP2/AQAAgwYAACEAAAB1bml2ZXJzYWwvaHRtbF9za2luX3NldHRpbmdzLmpzb26NlEFvgjAUx+9+CtNdFyNoxtxNIyZLPCyZt2WHAk8klrZpq5MZv/soDFdKcbYX+vjxf32P9n8eDMuBYjR8GZ6r52r91l5XMdAxJQ7w2I4THd9iIu0XuX6BJMkS2GQ5kIwCspDj9dtr/PKH1NLtlIhWqlHxrnWlIYiYYyOIu4LCoStd4NEBfrnAkyv43Xw9MAqrizJ6HR2UYnQUM6qAqhFlIscVgx621TBrtGB2BPEPusUxtETH48iDqI/8UwTwwZ+aXMxyjmmxZikbRTjep4IdaFLTq4meJr0rOIjyp++btAsvXJgAyaR6VZDbiUMv9EO/n+QCpITfvLPl3J8/OWGCIyCG7jSYPk/nN9CW8KoaN+hjJjPV0IEfTIJWszhOodOlGBIvmbQxWmp1utlJXnMKTqqvGE5wAaIj1T0YnPEDv+MHcsFS3ZEuGujpRAnDSUbTmlvO9HRyerNatu9sVK4xiphIrsdxrKfJdJrRuma5dSNrezDu3c5xt/M+w3GZhRVTztsuraxrl1G4LLTOawfv9zjLWpv9KNt99PqjrByLPYgNY6T01CHCSuF4l5ceUxbwaXqFc6/x3VXZ2xpcfgBQSwMEFAACAAgAVHWxVJQTsyJpAAAAbgAAABwAAAB1bml2ZXJzYWwvbG9jYWxfc2V0dGluZ3MueG1sDcwxDoMwDEDRnVNY3int1oHAxlaW0gNYxEWRHBuRgOD2ZPvD02/7MwocvKVg6vD1eCKwzuaDLg5/01C/EVIm9SSm7FANoe+qVmwm+XLOBSZYhS7eJo4lMo8Uixx2EajhU17/wB6brroBUEsDBBQAAgAIAHl2mlSX796hqgkAAKYsAAAXAAAAdW5pdmVyc2FsL3VuaXZlcnNhbC5wbmftmmtUU1cWgOMMatFal1qqlVedrtpWUCemQQKE+BztYKXttMUIJpXUxNXwjjxCHlj7sIgSB6clCYHYmWV1aggyKQQISUSEi+WS2NEmQIBYUnKxIUmTS0hDSDJJKm1nrfkxP/rz/rj3W/fse87Ze5999jk/dvWrhw+sWrFxBQqFWvXywX2vo1BLZShURNljy4Ity17cciWIJYzXD+xBSTUxD4MfEbTdr+xGoVp5KxeOLw1+RxYdJDJQqCd6Q88SoPDaOyhUYurL+3a/UUGyju+ufRZinj5u3HXghzUlEbE9QbAj4jcdGFhzJvHLr/uj87tbn5qoWLPrq83RGY7hj+p21X3ds/Mu78mPycJtdeO+M5VxD/auvjNJfifqQI08Q0ROWxKcErVLxF8VZtNvzIl/8n1T9eSNlPPo/g2Lr51a4lVKUkiOGtsDhvyCeiYTIUKECBEiRIgQIUKECBEiRIgQIUKECBEiRIgQIUKECBEiRIgQ4W9C+5u57b8q1ejfwBhk+1x6whsQlBolCxeLPNj68Ui4eOO76v+LaRI128u7alxw2DPjq+ZsvoVJoz+PdFznaKIQoAdHNUYTiE9flxuuCFn9EC434jmzd7IMN6ikQnMM2Jk86GGNdc5hNlF/H/zhh4tcl1ddsFfI9AkYxZ/C7mHGEO2nKpIHm6y/EzIVOLr8I6YEl7HYNin4uc3yBR9PvuszEDiwf6WiyvNQb1hfQqVeINJ13VMrvw2Z9/ZI6QtwGUNXsAo+wtA95Pv6dhrV0+tbtKOy1SEFO/qkeIG8QVZG5wNC2WFghhz4ttAQa2RQ40Pioppj5TsKd9Ksuj/ysLTG2pHtzDfnhCPLw8UuufpG0DBEVGBByhDxKmWu4Op29KNOjF86jT9HDfCzVXURIVFBK/2w2WqWjG80t5ol62tG5Fx50qPBRNJGo89jiH+LUxmAxpMKcWHvzsRdB4NTbMFYYXnV/GYGGDLTTtaCNgfdjE2HacqDoArYHfLl6ewZ4T0s3EDw+85GiZv8Tith4mzveFk93BLwqO3PPthWoRHCw/iU0RZuQB9PGr/nJdjbXwwNL21kiWtGuGOYOOMOWPXpuEkPsjUQrAKLR/PLB0WuP6BZE98RfDZ1uyG9PBw1TynMp8o+L45trO4LOOMDsB8Hw87W7SqP30eRcxU94D6g+jpGu8paiA46oqPMxtnGfQLNMv9YU1dMh5UimW2jTH8299Bd//SllnYDgfbLqOlV7vHV1/FKdVe5fIg3tOK9dRk8d2YRSTMri6wG+MnaY47KXDNYoGRqKtnm5jPuRQPE50ZkZkeFOPImTU7GaLPLeEFrOslme29BAx2SKPpmXA01nk6wQZF0MuSwm1vLhh6Ch67lSJVFjGMu1uN/s9AzarMiM/Pw3Cu9aYVxhI+gyGuyoTF5+zF0qeAaTg5Bo+4rLtEgp3YEGDUqoeBCykGltu8IUJIeDZDZMc2UFK067XmGt8PG58QTWCZnd8z2LXEW13lTGeAFJHi7vWPoLHXC4KiQuNk8nGUb2utcu+DZBUaLOs07IzGLAVRpi2k5FZuwVtxY5XcHuIEFT6ct+2vG/r7qDxNKDrNFRAPoszATDklvVOQVDlY20htGgDG5VNpYkeqY7dAy89e9oJ93n/8ECO6V/q3wWig39nopG5qLsXtwm1NaGF+2CyCNKeGg1tpm2+EVevX0p6/3aDzZujLgokp39DNuXIOvWf+S+AJTTFdAoNKfnqMhllePKASXTuUPNC1ZjDcGtGG5lqscKP6cd4FYWJC5L2bdk/okoDDliDv2/al38xIux5kg4Yn9/Sfwqj3mBZGBLgZuMLsL8fYmRj86xkgnTeZITJ0FLSb1pD0lC8DqkhSl9W02cD6R1KRobSd6oy2qqFs8erNX6gFiyJOWP2kqW/nKBtxuhbc8tIoo+TD2KqTp+qL00EzavbZttKW3iZQPB0z6o4fyYurfKyI64B2X/ffb6WLLOZPpkxEGywoDklI7jjZzxoc3X9H0dX3Pam7TkdSP4frNjW22koUtFwc5nGksaWKCSMeXmyuGjO9PCTeoGmSkrVRttWhnN3fwhtk5t/FRBsE1CljHqrv2QBG328zot6TJzKeL6um5c5Kq8zzKRG/XCpaVMWlb8JTU0o10zWhzsaX7fie/Hwe4p4f38NCsWJNJQv40kU5QcIa0DkqLwzl3asSkotZaCLRae/7SeRZIbFkr4z1vqVgLQWOqMe6yxWRCo96yox/LjBjLd38meBWne7MHhn/88fb9KSeOsnRahmaBUV8yjFNLr1i++nZQ76wLZsIL2VDQ5jyM+JNIgNG9neKY//MltCEuPlVTwvZPqXQBbBHbKvP9y5ZtL9a4uuxCgW8bHKdHdwAi17tZ1Bb1M5SJ2TFSAD2cv3rR/TLG+QbTjhWE8tqs9rjAkluC6vctDg/OURJch2/ktNy5ru8rmjAYOcS0OEagdxmWVoELMo26hcHEO0YJhcDN7qCcF7vXWanJk9W6b9tNXYOZfTOUHLE+ideiT9bBVC8aYloLJ+x5inbPXRDyTVdEefFmSZZPM0O5mz6av3JRGzr1jGnHJqcw4S9ZMzGKZ1SqngcnbzmLyfWvwcmD5y7Xr+EKOBKfVhtVwCtQ1rmBUD528+uT1yugREuFBqY1ZgCXVQtvgE2dM5JguFTlYzDaztkxPudxL8UfN9OuOKGp/IaPl6WeVlh/zltDh+6nkjyVTKwdT/v79AcgBUxLTTh1OLnRZXZpKy34nP4f2tQCyg2lW9SWbcJCnVDusRfxaGZ+KiGro2kDZ8zfYcvkTA2cpTZjCOW8lpCOnJMGEwixBVpNBjspPOdyujv63Hj7YpqYx4FddeXSXST3Kx/nFLuuSLv9d4PD/yPZMjmOUym85Mlz5gOCUNwGjgzEKaxLHmk7y+BHvXa175XhJmLWCTLpuQVhKDImwSjt4JSjSSzP4fimGbrrVUMDjOWLsUaoF9jBpmtKqvTf6XDUuu2hxH5NE2ExOZoEA0qDbiEgKk2hqr9zmyUCDuqn/Dp+p3s8qE9vmi4s6y//PsdPF4W110lT/+vkrZ+vT9CDo5bUE2GXHlXMvTNRENwtx+PompRYGQDZVay/2tkCLC0/vO++kRJ+6S89F76cvCqvof18viaio0NZ6uzsYKZ6YtlL8DwGmkyE7K2QUPtBuKD15t55V7y//cJJs4um6SNqjBQtVhy52Ct4UyCEby4X//fN5UbonLoHiJWGZVjYiQG4mp42kRpoyF68/KCYvzGLMzMDy3v9d2Y3bT79dqjh5f2H90n3vH3mP1BLAwQUAAIACAB5dppUeURYh0oAAABsAAAAGwAAAHVuaXZlcnNhbC91bml2ZXJzYWwucG5nLnhtbLOxr8jNUShLLSrOzM+zVTLUM1Cyt+PlsikoSi3LTC1XqACKGekZQICSQiUqtzwzpSQDKGRibIoQzEjNTM8oAYoamJvBRfWBhgIAUEsDBBQAAgAIAGBtfVT2sQ5CowUAAKUVAAAgAAAAdmlkZW9sZWN0dXJlL2NvbW1vbl9tZXNzYWdlcy5sbmetWN9vozgQfl9p/wcLqdKdtNfd073sQ5uKEKdFJZgDk7T3glxwUmsB5/iRNvfX39hAmtztCshWqqJiNN+Mv/lmPObq5jVL0Y4XpZD5tfH75RcD8TyWicg310ZI5799NVBZsTxhqcz5tZFLA91MPn64Slm+qdmGw/8fPyB0lfGyhMdyop7enpFIrg1vGpmWhYPAnjo4Mn3bjBxzip1oalr3ESXRFN/arjG5laiCv2eOnvhG5DkEgeRaL5SpSPjV5xZ1nBNCKVlEnulix5hMZVXJDE1ZcR6aay7tW5PaxI2mIQC7gTFx2U5sWAUUoqca4PPyPOwAU2q7t4BoxjEYiCeRimqPAl5VwMW5qI49w8YkOJ9BSryOPiq3Y7kLZzYB2ny/YU1Dwg7rREiUs6LQxI0A9BzzEftRYGEAVdCERkHoecSneAYRKrWIrE6bhIgS5bJCZb3dyqLiCRK5FhQ7YTiTo7gJ7m03Avd6f+2y7dj0MVoQxTWtixyB83dz4hJ/YTon6Ov1O8B7Pg6wS4FO745QYky8gpc8r3iBts+ykmPwlMwiNyLzyCKhS1vFoYs/QxzozLvhYor9C1XSF5RQ2E/3KrgY4WgJfr4jqCU4O09QKxMIWJj+fcOJ5WNYmEUrm94ZE6vgTMnmRVTPSATbQjUlvmNp3eir7Z197rpOZ3pe2ze6uKcs/tZnbZEF1N9j5JBbEgWgBLCzZLZl+R45ciPRL398/fL69cuv/UAu9YnTVHPk4gdIk/odZweqWYJU4LfXLvR90FcrDjvQxap242BdrI+yRs9sx1Xf3wn+oksT9CeKtuWrF7GEhbzuFfeMLEzIH0ia+raltAEalEWx/9RUfF09ywLclSgRJXtKIavKp0qoer9tpN+kVaouAb0jkRkT+WW/65XrEHOm87sAYZm3qlAPmwKkE3itpp1S7Cdw8ZKnkiVoXXAAJAFi220q4rZ/tZLzUrbvi6KtZDMIVsQHdrEuZIa2rCxfZJGcsHwcTx+w7VoEEmnRI3DVZw/AsD8BY0NR8LjqB4MoTZ2fVhcr2wUCI6rlqCSR1WUFac+2Ka+4jlaorbC4OWP5WoI+Ug7Hrs4deNdi6U2TY4audRdN6aH6HFbn8fNAOxDXd/N7nM265Cc5642pRYMx5QGqA8qRjLEg98aE3I+xeMQwX8BPn83RoAN12xVVV7QxUzWS7tszSKlpJ2RdwoqiBEpLZ6Qc5yXAcCK41DadH7SGBrQ7wzdixyGMIuFFL80kpI7t4oja1IHUtY99VtDjLDyDmQyOKvuvaG7ajj4Z/qtXttdTBkt2LI/V+BozJYQ9vEtEot+pWtFR/12LfxCr2v520bZGd4YfLi5HxnPSTX9QRqyqeLat+lwrmtvwz4lC9YUfhjBk6+f5PwyB75KZo7Hxp/NzMp6OyVFvED/J1PBsvXck7aSJ4ZSG+sZwsKbDrVwCTueqP0r0NqTa+VoOx2hr/7Aw3HKFp4FNwXbFn0pR9Y4iui4GH266LM4/1SBKEvowzp6QBBzJuoh1t+wn6Q2jJemwMMCyG7dOzpkW5+huDBtKRQbsJQMwwwXu+G+OhxMeV7JOE13EqfimjwjYbp3x/w9y6wJu+2o1ZWUn4uaEuvmZKFqSGqfeiFHqUIeD1XFUhudrJAinOuYA7mdzOP7W6z4LasPe32WWZk1jy2QGS72RUkIcanuRZak5DbzWT5Wo0v5R4mB4Z7qgQXVXglsSDNLflD54IqDPambVrSmFW9NQwHnoOAHcCrHbRDSv07SMYVjPz0AA+hsU/AoBrQ9Qg67vHZ66srUC0lguf62GfSLrELpxSJuTukpFPtjWM8OgtfTUYTrYzjEfW7MBl5mD1aEJN6Zd7x9hvzzmymsn1XF8vfVHDeJ3zXWo/ZI4qpdo46VMoWucWh6eSv1B9erz0ffVfwFQSwMEFAACAAgAYG19VBUeYBujAAAAfwEAADEAAAB2aWRlb2xlY3R1cmUvcGxheWJhY2tfYW5kX25hdmlnYXRpb25fc2V0dGluZ3MueG1sdZBBCoMwEEX3nsIbCF2HQNelRagXGHGUQJIJmVHw9k1EbWnTZd77P8OMYhQxfmJd1bWCWegpEEVLnFE173e2DAtevXEghnzCgrznSiY3LFFoIzJ62ZQewXLK//BjeGthPT/iI14w5UJnHOpLqbCZXPKwmGlj3RpQjxHTgC+Yc+iht3jDtSeIw+MM7Bv/1bmbNpsd3mlAHSK5IKr5QFW613H0F1BLAwQUAAIACABgbX1Up4ruNgwFAADlGQAAKgAAAHZpZGVvbGVjdHVyZS9mbGFzaF9wdWJsaXNoaW5nX3NldHRpbmdzLnhtbO1ZX2/iOBB/76ewctrHLfTvtRVQsTRoo6XAkbTdPlUmMeCrY2dth5Z9uk9zH+w+yY0TCFAKNdW2t6e7SqiKPb+fx+OZ8UxSOX+MGRoTqajgVWdvt+wgwkMRUT6sOldB8+OJg5TGPMJMcFJ1uHDQeW2nkqR9RtXIJ1qDqEJAw9VZoqvOSOvkrFR6eHjYpSqRZlawVAO/2g1FXEokUYRrIksJwxP4pycJUc6UwYIAfrHgU1htZwehSs50KaKUEUSjqnNNIyJaJNSpJE2G1cgp5ZJ9HN4PpUh51BBMSCSH/arzy0H2N5PJ2S5oTLgxi6rBoBnWZziKqFEEM59+J2hE6HAEGoPRHmikR1XnoFw2LCBdWmXJuPPdY8PSEGAGrqf0MdE4whrnj/l6kgyIhPMgqqZlSoB0aWxBUpNHXQzkQ9GE45iGAcwgY6yqcxHc9dym23PbDffuqtfKVbVGBF7Qcq0wfsu72Ea+23N9tx24vbtPXmdLxGtWcS/rXmtLzI37yfeCbVdq1y+3hXQ/d9pbYeqB12lvYYdG57Jbb99utaPPt1231/LaX+6CTqcVeN05KvPKBf+rlJZduQIuL1K56LB6lMZ9jimD/PHEaxXRkIEYlkMSiCaF6BpgpoiDfk/I8LcUM6onkKggztA9IUldJRDlPRNPVcfEiDOnywlBMQiyIlZP94tg3ds/Xdp7KV9+vq9n1awUCaw7Elq8s/p75aNC/9PDzeqvUbQCCTTBfNISw3fX/uh4nipPypvVf07Nytgk9jaWMsugq+q/aL79w/n5Hxwfb1ZhzWoVrDUOR5DZ9SwxL47MpKixPQ41HcOlQZ7oOkgZ89MkEVLPc/viYKHEGprKQPCl4DHPqC9YVJwaifskauOYTC9Ell+I/j3lTRDec9AAIp3BkXYSwpGPOdzDVMMxhwWHSvtKU53dv82pdF1SzNAVp1AoEHTprxx7OMJSLYV2cUTm6gtrXbgcc3Pnz2vlcKqIjWDbZCvFYJdWtJKMqUiVPeIaSpDYSrKTaka5lWhvlhgtdc6j2UbYjSFr2QjekL6i2s7EAhU6II8PhA2oCR6tQkkIt1L7kWo0KCAoFnancyNSFqGJSBGj9wRpgUBROC+kRwQtllxoIEWcjUJROHUYNKbkgUTnNgvdwhJxCkiTnBjR+QrfUvod9clASOAleAwlK4zTqXvtvp64CH3Q/AfxJ1ipudJ4ZoMPecnmtS/crx+MAXE0xlBkbkcOWZDEiX4TfjxBXOgZDswRmtyQHXpEo2zOZm/WC47wOPMk4x0ZKfgQhQPIOWEihBRKeUpsCUPMkeBsgnAIIa+MX2ZJCEZyD8yp1asVzOHgNNnTkI4hgoSMiLTac3lv/+Dw6PjXk9Oz3dJff/z5cSNoWiRCHjfL5VViY2OzYI180pi8gFvTaryAWttwWONev+JK82GNfKZgt8Y+bUSsgSvtiB1yTVPyAnhDa/ICckODsoJtChmbVBUt4D2z2Xoj8K694PYucL8GywRZNKzWNZWSKbuer8KyivgnLsI6VwEYzLWqVFy/c9VruL5VpTLzHatMZsfZ7ljVXl8syy5TG3QX6gIrFeDiHeZVBFy9jMZQN0XvllnfIZLfKSx+RHOSh9bbhMWrjuvfk1L+q6b76XviNzKe7156nzqti/+D9x80Yv5UvCBdeiNavKhb/ihgZmLKaYyZbwr74ktC7eiwXCk9P7WzA2zLn2ZqO38DUEsDBBQAAgAIAGBtfVSPdlX+bwIAAIcIAAAkAAAAdmlkZW9sZWN0dXJlL2ZsYXNoX3NraW5fc2V0dGluZ3MueG1snVbbjtowEH3vV6DtB9AlEISUIiVcRFV2QQs/YMgQLBw7sie0/H1t5wYkWdgmL3jmnLmcsR08daJ8/K3T8faCCbkBRMojZSyFrUPDny8hVWTHIAxSRMFfxt8HvusMfa9rITX4UZxBltj5fDIb9FuxlwQko/xkkG4Q9HttSC5kTFgZdupM3emoDWwq2DAawpIqnDGIgaMm9UauH7RmSEgEQaRhjn1aYYxcdmRvKp5N/dHr9DOgFsJEfP1h3lagSNJkTTiwLP3Q8dt1qMALIKGel1HON28bQwGDPUK4+h9RCvLXiRq/I3Jtyl2YefxCiAOtWyRFykOzi3oD132Kb6hb+Ivvdg88briBapq3u9E8XyFucgHMYFzHd54iF6Raz5/vcWVEVm9EnkCqh9Wiru6hFnhM4x0nlD2xs5HGoM8i3FTcd/p++/lFIRjS5IbxIEnG2GbFz4bmbccmgdAHXmsob1OMnHn/Wpj85/UV5iFFBvak3N1sZ6qovs/GKFPwusUq86mj+LMUkcid5dLmaI6oC+YoBWtKRVIUCz3UPFy5rJKtUrSa24vtKuutvcJPJrnpQJjKsaWtgq0lKH1Mi4v4KvC9p+J8gBKp3IOqce49FWeeMqb2EoDXSDVXPqdmsayKuq7mgYUgrGPFl3DAcnJ35jJBUxxP1UezQSLxajbZOu+OnMHnNCZIBdcOBFU01+DJOEyIJNfXOosh1exVCWv9lSiDqYLQ4GmjbPWpHfeaKNaT0Tg508hat/qLOz7oqXjdO2OGBG6+9b/hshNEhu8lJO+91Z2xdY9pDG9Cb/FEijhBr3tlsvOpxqB/mz8g/wBQSwMEFAACAAgAYG19VHyfhAoCBQAAXRkAACkAAAB2aWRlb2xlY3R1cmUvaHRtbF9wdWJsaXNoaW5nX3NldHRpbmdzLnhtbO1Z3W7iOBS+71NYWc3lFPq7bQVUlAZNNPwtpO30qjKJAW8dO2M7tMzVPs0+2D7JHicQoBRqultGK22lqopzvs/Hx+d8Pk5Ll88RQ2MiFRW87BzsFx1EeCBCyodl58avfz5zkNKYh5gJTsoOFw66rOyV4qTPqBr1iNZgqhDQcHUR67Iz0jq+KBSenp72qYqleStYooFf7QciKsSSKMI1kYWY4Qn80ZOYKGfKYEEAv5HgU1hlbw+hUsbUFGHCCKJh2bmlIRENEuhEki86Yk4hM+zj4HEoRcLDmmBCIjnsl51fjtKfmU1Gdk0jwk1UVAUGzbC+wGFIjR+Y9egPgkaEDkfgMMTsiYZ6VHaOikXDAtaFVZaUO1s8Niw1AVHgekofEY1DrHH2mM0nyYBI2A6iKlomBEiXxhYsNXnW+UA2FE44jmjgwxtkYlV2rv2Hrlt3u26r5j7cdBuZq9YI3/MbrhWm1/Cut7HvdN2e2/Ld7sOV194S8Z5Z3GbVa2yJuXOvep6/7UytanNbSOdLu7UVpup77dYWcai1m51q636rFX2577jdhtf6+uC32w3f68xRaVYu5F+psJzKJUh5kcjFhNWjJOpzTBnIx4usVUSDADEsh8QXdQrVNcBMEQf9HpPhbwlmVE9Ap6DO0CMhcVXFUORdU09lx9SIM6fLCMExKLK8Vs8P82I9ODxfWnshm36+rlfdLOX61RkJLXbs/kHxJPf//Hiz+2scLYF+xphPGmK4c+9PTudSeVbc7P5rbpbGRtdbWMpUQVfdfzN8h8fz/T86Pd3swprZSlhrHIxA2fVMmBdHZlbUxB4Hmo7h0CAvfB0kjPWSOBZSz7V9cTB3Yg1NaSD4UvGYZ9QXLMx3jUR9ErZwBCXcqXMHDaCuGWxgOyYc9TCHQ5dq2NQgR6ikrzTV6WFbn1pXJcUM3XAKXQFBzd7KJgcjLNVSIecbYg66oNKBozALbva81g4nitgYtow2KQa7Y0UryZiKRNkjbqHfiKws24lmlFuZdmcyaOlzVrs2xm4EGmVjeEf6imq7EAuU+4A8PhA2oDrkrwokIdzK7Weq0SCHoEjY7c6dSFiIJiJBjD4SpAUCR2G/kB4RtNhgoYEUUTrKsJomDBpT8kTCS5uJ7mGKKAGkkSJGdDbD94T+QH0yEBJ4CR5DfwrjdJpe++8nzgsdPP+X+GOs1NxpPIvBp6xB81rX7rdPJoA4HGNoKbcjB80jUaw/hB9PEBd6hoNwBEYb0k0PaZi+s1mb9YQjPE4zyWRHSgo5RGEDMk54EYC6Up4QW8IAcyQ4myAcQMkrk5epCMFIloEZtXq3gxkckiZ9GtIxVJCQIZFWay4eHB4dn5z+enZ+sV/4648/P28ETVtC0HEzXdYT1jZeDayRL64hb+DWXCzeQK29Xljj3j/jylXDGvlKe26NfXntsAauXD7skGuuIG+AN1xE3kBuuI6sYOtCRkaqwgW8ZxZbrfnereffP/juN3+ZIK2G1b6mVDBN1us9V9r/vmi5+j+v52rf+BAf16oxcXvtm27N7Vk1JrNUsRIuO85W26rV+mrZZZlWoLPQBli5AOfsMGsa4KRlNII2KdyZkO6gcHdUBa/ePOjGMsgK52Oq4F278zMF4/9QWWeVek1dUY9E1IB2JLMfFLWe2/Su2o3rDw0ftYvffzDp/mn4sqf8e+bSB8z8u9ryN/w9GF/+l0hl729QSwMEFAACAAgAYG19VJNoQH6HAQAA2QQAACQAAAB2aWRlb2xlY3R1cmUvaHRtbF9za2luX3NldHRpbmdzLmpzb26VlM2OgjAQx+8+hWGvHnYtYthbWSBush8m+gJFRm0stCnFaIzvvhRRKZbsbnuhM79p5z90ehoMq+GsnOHr8FR/1+u1XitZwuhu21ps3GITFpu02A7atiasgNp2HjWpiE4ue3YNNjjWwVJakIRBGpRK8Vw7nacJ9tAUO20RfA+yjcTxWzRxDeQoQDKa7xrACwJ33AZyLjPC2puEKPRCv83oYxaMpvBBCxUxyCBXF3bsezgw9hNkA8Hm4kX1MLyMHBOyarKJQuy/hF1/JamJf3nW0/BzUYo5yYHdzpgibCq6MzMgKc0bMMZ6tsECGKwUpN//kHeN+TNfYQmRc53TTNfxXUEWVBXYSF7mafNnxxPP6w3TEUs4qK/6T/WKsURoYdeLocdv/KIR11TWQxj1xlxZm57HW1bochWfRO5AFn0pqSqFPnlqW2ZJTijrv1uKZlDddOhm4yIXm02hOGeKii5o2fICLm+JRVM9TUQEvGqeqgjyYUMfxW7sGJ2uOp3OLI/J3nwjBucfUEsDBBQAAgAIAGBtfVS8fTX3SgAAAEkAAAAfAAAAdmlkZW9sZWN0dXJlL2xvY2FsX3NldHRpbmdzLnhtbLOxr8jNUShLLSrOzM+zVTLUM1BSSM1Lzk/JzEu3VQoNcdO1UFIoLknMS0nMyc9LtVXKy1dSsLfjssnJT07MCU4tKQEqLNa34wIAUEsBAgAAFAACAAgAW219VDIbuiL5AwAA4A4AABgAAAAAAAAAAQAAAAAAAAAAAG5vbmUvY29tbW9uX21lc3NhZ2VzLmxuZ1BLAQIAABQAAgAIAFttfVQVHmAbowAAAH8BAAApAAAAAAAAAAEAAAAAAC8EAABub25lL3BsYXliYWNrX2FuZF9uYXZpZ2F0aW9uX3NldHRpbmdzLnhtbFBLAQIAABQAAgAIAFttfVQfVIpqMAMAAMcOAAAiAAAAAAAAAAEAAAAAABkFAABub25lL2ZsYXNoX3B1Ymxpc2hpbmdfc2V0dGluZ3MueG1sUEsBAgAAFAACAAgAW219VHFXlJ0VAQAA0QIAABwAAAAAAAAAAQAAAAAAiQgAAG5vbmUvZmxhc2hfc2tpbl9zZXR0aW5ncy54bWxQSwECAAAUAAIACABbbX1U15twlisDAABvDgAAIQAAAAAAAAABAAAAAADYCQAAbm9uZS9odG1sX3B1Ymxpc2hpbmdfc2V0dGluZ3MueG1sUEsBAgAAFAACAAgAW219VI5z9vpqAAAA5QAAABwAAAAAAAAAAQAAAAAAQg0AAG5vbmUvaHRtbF9za2luX3NldHRpbmdzLmpzb25QSwECAAAUAAIACABbbX1UvH0190oAAABJAAAAFwAAAAAAAAABAAAAAADmDQAAbm9uZS9sb2NhbF9zZXR0aW5ncy54bWxQSwECAAAUAAIACABRZZ1U7gPNTEkDAADjCQAAFAAAAAAAAAABAAAAAABlDgAAdW5pdmVyc2FsL3BsYXllci54bWxQSwECAAAUAAIACABUdbFUAL3F/YEGAAA0GQAAHQAAAAAAAAABAAAAAADgEQAAdW5pdmVyc2FsL2NvbW1vbl9tZXNzYWdlcy5sbmdQSwECAAAUAAIACABUdbFUFR5gG6MAAAB/AQAALgAAAAAAAAABAAAAAACcGAAAdW5pdmVyc2FsL3BsYXliYWNrX2FuZF9uYXZpZ2F0aW9uX3NldHRpbmdzLnhtbFBLAQIAABQAAgAIAFR1sVRqwQjZmgMAAOQQAAAnAAAAAAAAAAEAAAAAAIsZAAB1bml2ZXJzYWwvZmxhc2hfcHVibGlzaGluZ19zZXR0aW5ncy54bWxQSwECAAAUAAIACABUdbFUuVJGV4YDAABHDAAAIQAAAAAAAAABAAAAAABqHQAAdW5pdmVyc2FsL2ZsYXNoX3NraW5fc2V0dGluZ3MueG1sUEsBAgAAFAACAAgAVHWxVMxw3qSUAwAAbhAAACYAAAAAAAAAAQAAAAAALyEAAHVuaXZlcnNhbC9odG1sX3B1Ymxpc2hpbmdfc2V0dGluZ3MueG1sUEsBAgAAFAACAAgAVHWxVHqTKP2/AQAAgwYAACEAAAAAAAAAAQAAAAAAByUAAHVuaXZlcnNhbC9odG1sX3NraW5fc2V0dGluZ3MuanNvblBLAQIAABQAAgAIAFR1sVSUE7MiaQAAAG4AAAAcAAAAAAAAAAEAAAAAAAUnAAB1bml2ZXJzYWwvbG9jYWxfc2V0dGluZ3MueG1sUEsBAgAAFAACAAgAeXaaVJfv3qGqCQAApiwAABcAAAAAAAAAAAAAAAAAqCcAAHVuaXZlcnNhbC91bml2ZXJzYWwucG5nUEsBAgAAFAACAAgAeXaaVHlEWIdKAAAAbAAAABsAAAAAAAAAAQAAAAAAhzEAAHVuaXZlcnNhbC91bml2ZXJzYWwucG5nLnhtbFBLAQIAABQAAgAIAGBtfVT2sQ5CowUAAKUVAAAgAAAAAAAAAAEAAAAAAAoyAAB2aWRlb2xlY3R1cmUvY29tbW9uX21lc3NhZ2VzLmxuZ1BLAQIAABQAAgAIAGBtfVQVHmAbowAAAH8BAAAxAAAAAAAAAAEAAAAAAOs3AAB2aWRlb2xlY3R1cmUvcGxheWJhY2tfYW5kX25hdmlnYXRpb25fc2V0dGluZ3MueG1sUEsBAgAAFAACAAgAYG19VKeK7jYMBQAA5RkAACoAAAAAAAAAAQAAAAAA3TgAAHZpZGVvbGVjdHVyZS9mbGFzaF9wdWJsaXNoaW5nX3NldHRpbmdzLnhtbFBLAQIAABQAAgAIAGBtfVSPdlX+bwIAAIcIAAAkAAAAAAAAAAEAAAAAADE+AAB2aWRlb2xlY3R1cmUvZmxhc2hfc2tpbl9zZXR0aW5ncy54bWxQSwECAAAUAAIACABgbX1UfJ+ECgIFAABdGQAAKQAAAAAAAAABAAAAAADiQAAAdmlkZW9sZWN0dXJlL2h0bWxfcHVibGlzaGluZ19zZXR0aW5ncy54bWxQSwECAAAUAAIACABgbX1Uk2hAfocBAADZBAAAJAAAAAAAAAABAAAAAAArRgAAdmlkZW9sZWN0dXJlL2h0bWxfc2tpbl9zZXR0aW5ncy5qc29uUEsBAgAAFAACAAgAYG19VLx9NfdKAAAASQAAAB8AAAAAAAAAAQAAAAAA9EcAAHZpZGVvbGVjdHVyZS9sb2NhbF9zZXR0aW5ncy54bWxQSwUGAAAAABgAGABqBwAAe0gAAAAA"/>
  <p:tag name="ISPRING_UUID" val="{CC4BAD98-ADA3-493D-A84B-51A92E531751}"/>
  <p:tag name="ISPRING_SCREEN_RECS_UPDATED" val="C:\Users\SophieNeessen\OneDrive - KVGM B.V\General\2023\TBM\Veilig in verkeer\230524_OnderhoudNL_TBM_Veiligheid in het verkeer\"/>
  <p:tag name="ISPRING_OUTPUT_FOLDER" val="[[&quot;NRB\uFFFD{04CB03FF-C92B-4221-BE81-839C5781B663}&quot;,&quot;C:\\Users\\SophieNeessen\\OneDrive - KVGM B.V\\General\\2023\\TBM\\Veilig in verkeer&quot;],[&quot;i\u0002P\uFFFD{A908167C-7931-4F66-93AF-381700C67A57}&quot;,&quot;C:\\Users\\SophieNeessen\\KVGM B.V\\Onderhoud NL - 1317 - General\\2021\\TBM\\Milieu&quot;],[&quot;\uFFFDb\uFFFD\uFFFD{3C71EE61-D62F-4F01-9A78-B7878AF83A6F}&quot;,&quot;C:\\Users\\DaveGunst\\OneDrive - KVGM B.V\\General\\2021\\TBM\\LMRA&quot;]]"/>
  <p:tag name="ISPRING_ULTRA_SCORM_COURCE_TITLE" val="231016 - Veiligheid in het verkeer"/>
  <p:tag name="ISPRING_PUBLISH_SETTINGS" val="{&quot;commonSettings&quot;:{&quot;webSettings&quot;:{&quot;useMobileViewer&quot;:&quot;T_FALSE&quot;},&quot;lmsSettings&quot;:{&quot;useMobileViewer&quot;:&quot;T_FALSE&quot;},&quot;cloudSettings&quot;:{&quot;useMobileViewer&quot;:&quot;T_FALSE&quot;},&quot;ispringLmsSettings&quot;:{&quot;useMobileViewer&quot;:&quot;T_FALSE&quot;},&quot;playerId&quot;:&quot;universal&quot;,&quot;studioSettings&quot;:{&quot;useMobileViewer&quot;:&quot;T_FALSE&quot;}},&quot;advancedSettings&quot;:{&quot;enableTextAllocation&quot;:&quot;T_TRUE&quot;,&quot;viewingFromLocalDrive&quot;:&quot;T_TRUE&quot;,&quot;contentScale&quot;:75,&quot;contentScaleMode&quot;:&quot;SCALE&quot;},&quot;accessibilitySettings&quot;:{&quot;enabled&quot;:&quot;T_FALSE&quot;},&quot;compressionSettings&quot;:{&quot;imageSettings&quot;:{&quot;jpegQuality&quot;:70,&quot;optimizeImageForResolution&quot;:&quot;T_FALSE&quot;},&quot;audioQuality&quot;:70,&quot;videoQuality&quot;:65},&quot;protectionSettings&quot;:{&quot;watermarkEnabled&quot;:&quot;T_FALSE&quot;,&quot;watermarkPosition&quot;:&quot;MIDDLE_CENTER&quot;,&quot;openWatermarkUrl&quot;:&quot;T_FALSE&quot;,&quot;openWatermarkWebPageInNewWindow&quot;:&quot;T_FALSE&quot;,&quot;displayAfterEnabled&quot;:&quot;T_FALSE&quot;,&quot;displayUntilEnabled&quot;:&quot;T_FALSE&quot;,&quot;domainRestrictionEnabled&quot;:&quot;T_FALSE&quot;,&quot;enablePassword&quot;:&quot;T_FALSE&quot;},&quot;videoSettings&quot;:{&quot;videoCompressionSettings&quot;:{&quot;audioQuality&quot;:70,&quot;videoQuality&quot;:75},&quot;secondsOnEachSlide&quot;:5,&quot;hostingSettings&quot;:{}},&quot;ispringOnlineSettings&quot;:{&quot;onlineDestinationFolderId&quot;:&quot;1&quot;},&quot;cloudSettings&quot;:{&quot;onlineDestinationFolderId&quot;:&quot;1&quot;},&quot;publishDestination&quot;:&quot;ISPRING_STUDIO&quot;,&quot;wordSettings&quot;:{&quot;printCopies&quot;:1},&quot;studioSettings&quot;:{&quot;onlineDestinationPath&quot;:&quot;Learning Content/TBM/Onderhoud NL&quot;,&quot;onlineDestinationFolderId&quot;:&quot;1b51686e-6c1c-11ee-a21e-f285df70198c&quot;,&quot;onlineDestinationUrl&quot;:&quot;kvgm1.ispring.eu&quot;}}"/>
  <p:tag name="ISPRING_PRESENTATION_TITLE" val="231016 - Veiligheid in het verkeer"/>
  <p:tag name="ISPRING_SCORM_ENDPOINT" val="&lt;endpoint&gt;&lt;enable&gt;0&lt;/enable&gt;&lt;lrs&gt;http://&lt;/lrs&gt;&lt;auth&gt;0&lt;/auth&gt;&lt;login&gt;&lt;/login&gt;&lt;password&gt;&lt;/password&gt;&lt;key&gt;&lt;/key&gt;&lt;name&gt;&lt;/name&gt;&lt;email&gt;&lt;/email&gt;&lt;/endpoint&gt;&#10;"/>
  <p:tag name="ISPRING_RESOURCE_FOLDER" val="C:\Users\SophieNeessen\OneDrive - KVGM B.V\General\2023\TBM\Veilig in verkeer\Powerpoint en PDF\231116_OnderhoudNL_TBM_Veiligheid in het verkeer_PPversie\"/>
  <p:tag name="ISPRING_PRESENTATION_PATH" val="C:\Users\SophieNeessen\OneDrive - KVGM B.V\General\2023\TBM\Veilig in verkeer\Powerpoint en PDF\231116_OnderhoudNL_TBM_Veiligheid in het verkeer_PPversie.pptx"/>
</p:tagLst>
</file>

<file path=ppt/tags/tag2.xml><?xml version="1.0" encoding="utf-8"?>
<p:tagLst xmlns:a="http://schemas.openxmlformats.org/drawingml/2006/main" xmlns:r="http://schemas.openxmlformats.org/officeDocument/2006/relationships" xmlns:p="http://schemas.openxmlformats.org/presentationml/2006/main">
  <p:tag name="GENSWF_SLIDE_UID" val="{ACABEF9A-B8CD-45B5-B92D-A5EA539D8F31}:287"/>
  <p:tag name="ISPRING_SLIDE_BRANCHING_PROPERTIES" val="&lt;BranchingProperties&gt;&lt;nextAction&gt;&lt;action&gt;0&lt;/action&gt;&lt;/nextAction&gt;&lt;prevAction&gt;&lt;action&gt;1&lt;/action&gt;&lt;/prevAction&gt;&lt;lock&gt;0&lt;/lock&gt;&lt;/BranchingProperties&gt;&#10;"/>
</p:tagLst>
</file>

<file path=ppt/tags/tag3.xml><?xml version="1.0" encoding="utf-8"?>
<p:tagLst xmlns:a="http://schemas.openxmlformats.org/drawingml/2006/main" xmlns:r="http://schemas.openxmlformats.org/officeDocument/2006/relationships" xmlns:p="http://schemas.openxmlformats.org/presentationml/2006/main">
  <p:tag name="GENSWF_SLIDE_UID" val="{4C4CFDE4-4519-4F46-B4C0-6E75B3717C82}:264"/>
</p:tagLst>
</file>

<file path=ppt/tags/tag4.xml><?xml version="1.0" encoding="utf-8"?>
<p:tagLst xmlns:a="http://schemas.openxmlformats.org/drawingml/2006/main" xmlns:r="http://schemas.openxmlformats.org/officeDocument/2006/relationships" xmlns:p="http://schemas.openxmlformats.org/presentationml/2006/main">
  <p:tag name="GENSWF_SLIDE_UID" val="{6A2BE2C4-F9B6-4BD1-9C6A-E36ADE525C7A}:265"/>
</p:tagLst>
</file>

<file path=ppt/tags/tag5.xml><?xml version="1.0" encoding="utf-8"?>
<p:tagLst xmlns:a="http://schemas.openxmlformats.org/drawingml/2006/main" xmlns:r="http://schemas.openxmlformats.org/officeDocument/2006/relationships" xmlns:p="http://schemas.openxmlformats.org/presentationml/2006/main">
  <p:tag name="GENSWF_SLIDE_UID" val="{9B4F27EA-8EAB-47BD-96A3-11C7222897B0}:278"/>
</p:tagLst>
</file>

<file path=ppt/tags/tag6.xml><?xml version="1.0" encoding="utf-8"?>
<p:tagLst xmlns:a="http://schemas.openxmlformats.org/drawingml/2006/main" xmlns:r="http://schemas.openxmlformats.org/officeDocument/2006/relationships" xmlns:p="http://schemas.openxmlformats.org/presentationml/2006/main">
  <p:tag name="GENSWF_SLIDE_UID" val="{A74D443D-39E5-4D8D-8AE3-16E4E5649EE0}:321"/>
</p:tagLst>
</file>

<file path=ppt/tags/tag7.xml><?xml version="1.0" encoding="utf-8"?>
<p:tagLst xmlns:a="http://schemas.openxmlformats.org/drawingml/2006/main" xmlns:r="http://schemas.openxmlformats.org/officeDocument/2006/relationships" xmlns:p="http://schemas.openxmlformats.org/presentationml/2006/main">
  <p:tag name="GENSWF_SLIDE_UID" val="{901A2172-BEE8-493E-84D6-483E6537F134}:327"/>
</p:tagLst>
</file>

<file path=ppt/tags/tag8.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9.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0.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1.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2.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3.quiz"/>
  <p:tag name="GENSWF_SLIDE_UID" val="{AC3CE62B-C618-4185-9FFB-43C578DB8C6C}:338"/>
  <p:tag name="ISPRING_QUIZ_FULL_PATH" val="C:\Users\SophieNeessen\OneDrive - KVGM B.V\General\2023\TBM\Veilig in verkeer\Powerpoint en PDF\231116_OnderhoudNL_TBM_Veiligheid in het verkeer_PPversie\quiz\quiz3.quiz"/>
  <p:tag name="ISPRING_QUIZ_RELATIVE_PATH" val="231116_OnderhoudNL_TBM_Veiligheid in het verkeer_PPversie\quiz\quiz3.quiz"/>
</p:tagLst>
</file>

<file path=ppt/tags/tag13.xml><?xml version="1.0" encoding="utf-8"?>
<p:tagLst xmlns:a="http://schemas.openxmlformats.org/drawingml/2006/main" xmlns:r="http://schemas.openxmlformats.org/officeDocument/2006/relationships" xmlns:p="http://schemas.openxmlformats.org/presentationml/2006/main">
  <p:tag name="GENSWF_SLIDE_UID" val="{F598121B-137A-4991-810F-A3608177BCB5}:303"/>
</p:tagLst>
</file>

<file path=ppt/tags/tag14.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5.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6.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3.quiz"/>
  <p:tag name="GENSWF_SLIDE_UID" val="{AC3CE62B-C618-4185-9FFB-43C578DB8C6C}:338"/>
  <p:tag name="ISPRING_QUIZ_FULL_PATH" val="C:\Users\SophieNeessen\OneDrive - KVGM B.V\General\2023\TBM\Veilig in verkeer\Powerpoint en PDF\231116_OnderhoudNL_TBM_Veiligheid in het verkeer_PPversie\quiz\quiz3.quiz"/>
  <p:tag name="ISPRING_QUIZ_RELATIVE_PATH" val="231116_OnderhoudNL_TBM_Veiligheid in het verkeer_PPversie\quiz\quiz3.quiz"/>
</p:tagLst>
</file>

<file path=ppt/tags/tag17.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3.quiz"/>
  <p:tag name="GENSWF_SLIDE_UID" val="{AC3CE62B-C618-4185-9FFB-43C578DB8C6C}:338"/>
  <p:tag name="ISPRING_QUIZ_FULL_PATH" val="C:\Users\SophieNeessen\OneDrive - KVGM B.V\General\2023\TBM\Veilig in verkeer\Powerpoint en PDF\231116_OnderhoudNL_TBM_Veiligheid in het verkeer_PPversie\quiz\quiz3.quiz"/>
  <p:tag name="ISPRING_QUIZ_RELATIVE_PATH" val="231116_OnderhoudNL_TBM_Veiligheid in het verkeer_PPversie\quiz\quiz3.quiz"/>
</p:tagLst>
</file>

<file path=ppt/tags/tag18.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3.quiz"/>
  <p:tag name="GENSWF_SLIDE_UID" val="{AC3CE62B-C618-4185-9FFB-43C578DB8C6C}:338"/>
  <p:tag name="ISPRING_QUIZ_FULL_PATH" val="C:\Users\SophieNeessen\OneDrive - KVGM B.V\General\2023\TBM\Veilig in verkeer\Powerpoint en PDF\231116_OnderhoudNL_TBM_Veiligheid in het verkeer_PPversie\quiz\quiz3.quiz"/>
  <p:tag name="ISPRING_QUIZ_RELATIVE_PATH" val="231116_OnderhoudNL_TBM_Veiligheid in het verkeer_PPversie\quiz\quiz3.quiz"/>
</p:tagLst>
</file>

<file path=ppt/tags/tag19.xml><?xml version="1.0" encoding="utf-8"?>
<p:tagLst xmlns:a="http://schemas.openxmlformats.org/drawingml/2006/main" xmlns:r="http://schemas.openxmlformats.org/officeDocument/2006/relationships" xmlns:p="http://schemas.openxmlformats.org/presentationml/2006/main">
  <p:tag name="GENSWF_SLIDE_UID" val="{02A5987C-CDB0-4A5E-A8D2-A37C1847CCAC}:342"/>
</p:tagLst>
</file>

<file path=ppt/tags/tag20.xml><?xml version="1.0" encoding="utf-8"?>
<p:tagLst xmlns:a="http://schemas.openxmlformats.org/drawingml/2006/main" xmlns:r="http://schemas.openxmlformats.org/officeDocument/2006/relationships" xmlns:p="http://schemas.openxmlformats.org/presentationml/2006/main">
  <p:tag name="GENSWF_SLIDE_UID" val="{B48BBAB7-4ADA-4D55-B97C-E2AC9008D90F}:341"/>
</p:tagLst>
</file>

<file path=ppt/tags/tag21.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22.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KVGM B.V\General\2022\TBM\Trillingen\220720_TBM_Trillingen\quiz\quiz4.quiz"/>
  <p:tag name="ISPRING_QUIZ_RELATIVE_PATH" val="220720_TBM_Trillingen\quiz\quiz4.quiz"/>
</p:tagLst>
</file>

<file path=ppt/tags/tag23.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KVGM B.V\General\2022\TBM\Trillingen\220720_TBM_Trillingen\quiz\quiz4.quiz"/>
  <p:tag name="ISPRING_QUIZ_RELATIVE_PATH" val="220720_TBM_Trillingen\quiz\quiz4.quiz"/>
</p:tagLst>
</file>

<file path=ppt/theme/theme1.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7e2f25b-0f90-4d78-9a2e-ed95fbecf753">
      <Terms xmlns="http://schemas.microsoft.com/office/infopath/2007/PartnerControls"/>
    </lcf76f155ced4ddcb4097134ff3c332f>
    <TaxCatchAll xmlns="01ebb4c9-579d-4bc4-8910-902716d4d1af"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23000A8325D185439713D0859F832470" ma:contentTypeVersion="18" ma:contentTypeDescription="Een nieuw document maken." ma:contentTypeScope="" ma:versionID="27c663060fb786ade9cc49e10c12943c">
  <xsd:schema xmlns:xsd="http://www.w3.org/2001/XMLSchema" xmlns:xs="http://www.w3.org/2001/XMLSchema" xmlns:p="http://schemas.microsoft.com/office/2006/metadata/properties" xmlns:ns2="d7e2f25b-0f90-4d78-9a2e-ed95fbecf753" xmlns:ns3="01ebb4c9-579d-4bc4-8910-902716d4d1af" targetNamespace="http://schemas.microsoft.com/office/2006/metadata/properties" ma:root="true" ma:fieldsID="734c12ce2231e6a6ea16255432472821" ns2:_="" ns3:_="">
    <xsd:import namespace="d7e2f25b-0f90-4d78-9a2e-ed95fbecf753"/>
    <xsd:import namespace="01ebb4c9-579d-4bc4-8910-902716d4d1af"/>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MediaServiceAutoKeyPoints" minOccurs="0"/>
                <xsd:element ref="ns2:MediaServiceKeyPoints" minOccurs="0"/>
                <xsd:element ref="ns2:lcf76f155ced4ddcb4097134ff3c332f" minOccurs="0"/>
                <xsd:element ref="ns3:TaxCatchAll"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7e2f25b-0f90-4d78-9a2e-ed95fbecf75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lcf76f155ced4ddcb4097134ff3c332f" ma:index="21" nillable="true" ma:taxonomy="true" ma:internalName="lcf76f155ced4ddcb4097134ff3c332f" ma:taxonomyFieldName="MediaServiceImageTags" ma:displayName="Afbeeldingtags" ma:readOnly="false" ma:fieldId="{5cf76f15-5ced-4ddc-b409-7134ff3c332f}" ma:taxonomyMulti="true" ma:sspId="e4778d20-823d-4af6-92c4-646966c75797" ma:termSetId="09814cd3-568e-fe90-9814-8d621ff8fb84" ma:anchorId="fba54fb3-c3e1-fe81-a776-ca4b69148c4d" ma:open="true" ma:isKeyword="false">
      <xsd:complexType>
        <xsd:sequence>
          <xsd:element ref="pc:Terms" minOccurs="0" maxOccurs="1"/>
        </xsd:sequence>
      </xsd:complexType>
    </xsd:element>
    <xsd:element name="MediaServiceLocation" ma:index="23" nillable="true" ma:displayName="Location" ma:indexed="true" ma:internalName="MediaServiceLocation" ma:readOnly="true">
      <xsd:simpleType>
        <xsd:restriction base="dms:Text"/>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1ebb4c9-579d-4bc4-8910-902716d4d1af" elementFormDefault="qualified">
    <xsd:import namespace="http://schemas.microsoft.com/office/2006/documentManagement/types"/>
    <xsd:import namespace="http://schemas.microsoft.com/office/infopath/2007/PartnerControls"/>
    <xsd:element name="SharedWithUsers" ma:index="10"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Gedeeld met details" ma:internalName="SharedWithDetails" ma:readOnly="true">
      <xsd:simpleType>
        <xsd:restriction base="dms:Note">
          <xsd:maxLength value="255"/>
        </xsd:restriction>
      </xsd:simpleType>
    </xsd:element>
    <xsd:element name="TaxCatchAll" ma:index="22" nillable="true" ma:displayName="Taxonomy Catch All Column" ma:hidden="true" ma:list="{b2114adf-841d-4d64-9a8b-bb364b626ec0}" ma:internalName="TaxCatchAll" ma:showField="CatchAllData" ma:web="01ebb4c9-579d-4bc4-8910-902716d4d1a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oudstype"/>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6459084-D939-4E12-B447-ABD88037E492}">
  <ds:schemaRefs>
    <ds:schemaRef ds:uri="http://schemas.openxmlformats.org/package/2006/metadata/core-properties"/>
    <ds:schemaRef ds:uri="http://purl.org/dc/elements/1.1/"/>
    <ds:schemaRef ds:uri="9218e834-f3ca-4ff2-8875-332b91ae80fc"/>
    <ds:schemaRef ds:uri="http://purl.org/dc/dcmitype/"/>
    <ds:schemaRef ds:uri="http://schemas.microsoft.com/office/2006/metadata/properties"/>
    <ds:schemaRef ds:uri="http://www.w3.org/XML/1998/namespace"/>
    <ds:schemaRef ds:uri="http://schemas.microsoft.com/office/2006/documentManagement/types"/>
    <ds:schemaRef ds:uri="http://schemas.microsoft.com/office/infopath/2007/PartnerControls"/>
    <ds:schemaRef ds:uri="354bdada-064f-408e-ac1d-e60353a3ab75"/>
    <ds:schemaRef ds:uri="http://purl.org/dc/terms/"/>
  </ds:schemaRefs>
</ds:datastoreItem>
</file>

<file path=customXml/itemProps2.xml><?xml version="1.0" encoding="utf-8"?>
<ds:datastoreItem xmlns:ds="http://schemas.openxmlformats.org/officeDocument/2006/customXml" ds:itemID="{C10DBEAC-4F1B-4C37-9957-8903202A9A31}">
  <ds:schemaRefs>
    <ds:schemaRef ds:uri="http://schemas.microsoft.com/sharepoint/v3/contenttype/forms"/>
  </ds:schemaRefs>
</ds:datastoreItem>
</file>

<file path=customXml/itemProps3.xml><?xml version="1.0" encoding="utf-8"?>
<ds:datastoreItem xmlns:ds="http://schemas.openxmlformats.org/officeDocument/2006/customXml" ds:itemID="{F1BCAD7F-C2C3-401F-900D-C17AAEB3A23C}"/>
</file>

<file path=docProps/app.xml><?xml version="1.0" encoding="utf-8"?>
<Properties xmlns="http://schemas.openxmlformats.org/officeDocument/2006/extended-properties" xmlns:vt="http://schemas.openxmlformats.org/officeDocument/2006/docPropsVTypes">
  <TotalTime>289</TotalTime>
  <Words>2200</Words>
  <Application>Microsoft Office PowerPoint</Application>
  <PresentationFormat>Breedbeeld</PresentationFormat>
  <Paragraphs>177</Paragraphs>
  <Slides>22</Slides>
  <Notes>22</Notes>
  <HiddenSlides>0</HiddenSlides>
  <MMClips>0</MMClips>
  <ScaleCrop>false</ScaleCrop>
  <HeadingPairs>
    <vt:vector size="6" baseType="variant">
      <vt:variant>
        <vt:lpstr>Gebruikte lettertypen</vt:lpstr>
      </vt:variant>
      <vt:variant>
        <vt:i4>7</vt:i4>
      </vt:variant>
      <vt:variant>
        <vt:lpstr>Thema</vt:lpstr>
      </vt:variant>
      <vt:variant>
        <vt:i4>1</vt:i4>
      </vt:variant>
      <vt:variant>
        <vt:lpstr>Diatitels</vt:lpstr>
      </vt:variant>
      <vt:variant>
        <vt:i4>22</vt:i4>
      </vt:variant>
    </vt:vector>
  </HeadingPairs>
  <TitlesOfParts>
    <vt:vector size="30" baseType="lpstr">
      <vt:lpstr>Arial</vt:lpstr>
      <vt:lpstr>Calibri</vt:lpstr>
      <vt:lpstr>Calibri Light</vt:lpstr>
      <vt:lpstr>Futura T</vt:lpstr>
      <vt:lpstr>Raleway</vt:lpstr>
      <vt:lpstr>Raleway Black</vt:lpstr>
      <vt:lpstr>Raleway ExtraBold</vt:lpstr>
      <vt:lpstr>Kantoorthema</vt:lpstr>
      <vt:lpstr>Lithium-ion accu’s</vt:lpstr>
      <vt:lpstr>Waarom dit belangrijk is!</vt:lpstr>
      <vt:lpstr>Onderwerpen in deze toolbox:</vt:lpstr>
      <vt:lpstr>PowerPoint-presentatie</vt:lpstr>
      <vt:lpstr>Wat is lithium-ion?</vt:lpstr>
      <vt:lpstr>Risico’s</vt:lpstr>
      <vt:lpstr>PowerPoint-presentatie</vt:lpstr>
      <vt:lpstr>PowerPoint-presentatie</vt:lpstr>
      <vt:lpstr>PowerPoint-presentatie</vt:lpstr>
      <vt:lpstr>PowerPoint-presentatie</vt:lpstr>
      <vt:lpstr>PowerPoint-presentatie</vt:lpstr>
      <vt:lpstr>Veiligheidsmaatregelen</vt:lpstr>
      <vt:lpstr>PowerPoint-presentatie</vt:lpstr>
      <vt:lpstr>PowerPoint-presentatie</vt:lpstr>
      <vt:lpstr>PowerPoint-presentatie</vt:lpstr>
      <vt:lpstr>PowerPoint-presentatie</vt:lpstr>
      <vt:lpstr>PowerPoint-presentatie</vt:lpstr>
      <vt:lpstr>Wet- en regelgeving</vt:lpstr>
      <vt:lpstr>Keuren arbeidsmiddelen</vt:lpstr>
      <vt:lpstr>PowerPoint-presentatie</vt:lpstr>
      <vt:lpstr>PowerPoint-presentatie</vt:lpstr>
      <vt:lpstr>PowerPoint-presentatie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231016 - Veiligheid in het verkeer</dc:title>
  <dc:creator>Michael van Herpen</dc:creator>
  <cp:lastModifiedBy>Sophie Neessen</cp:lastModifiedBy>
  <cp:revision>2</cp:revision>
  <cp:lastPrinted>2022-01-05T16:08:38Z</cp:lastPrinted>
  <dcterms:created xsi:type="dcterms:W3CDTF">2021-01-14T14:55:38Z</dcterms:created>
  <dcterms:modified xsi:type="dcterms:W3CDTF">2024-10-11T11:21:36Z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0x010100D6B5488DE4D0B74494F5B7676A95748D</vt:lpwstr>
  </property>
  <property fmtid="{D5CDD505-2E9C-101B-9397-08002B2CF9AE}" pid="3" name="MediaServiceImageTags">
    <vt:lpwstr/>
  </property>
</Properties>
</file>