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ags/tag2.xml" ContentType="application/vnd.openxmlformats-officedocument.presentationml.tags+xml"/>
  <Override PartName="/ppt/notesSlides/notesSlide1.xml" ContentType="application/vnd.openxmlformats-officedocument.presentationml.notesSlide+xml"/>
  <Override PartName="/ppt/tags/tag3.xml" ContentType="application/vnd.openxmlformats-officedocument.presentationml.tags+xml"/>
  <Override PartName="/ppt/notesSlides/notesSlide2.xml" ContentType="application/vnd.openxmlformats-officedocument.presentationml.notesSlide+xml"/>
  <Override PartName="/ppt/tags/tag4.xml" ContentType="application/vnd.openxmlformats-officedocument.presentationml.tags+xml"/>
  <Override PartName="/ppt/notesSlides/notesSlide3.xml" ContentType="application/vnd.openxmlformats-officedocument.presentationml.notesSlide+xml"/>
  <Override PartName="/ppt/tags/tag5.xml" ContentType="application/vnd.openxmlformats-officedocument.presentationml.tags+xml"/>
  <Override PartName="/ppt/notesSlides/notesSlide4.xml" ContentType="application/vnd.openxmlformats-officedocument.presentationml.notesSlide+xml"/>
  <Override PartName="/ppt/tags/tag6.xml" ContentType="application/vnd.openxmlformats-officedocument.presentationml.tags+xml"/>
  <Override PartName="/ppt/notesSlides/notesSlide5.xml" ContentType="application/vnd.openxmlformats-officedocument.presentationml.notesSlide+xml"/>
  <Override PartName="/ppt/tags/tag7.xml" ContentType="application/vnd.openxmlformats-officedocument.presentationml.tags+xml"/>
  <Override PartName="/ppt/notesSlides/notesSlide6.xml" ContentType="application/vnd.openxmlformats-officedocument.presentationml.notesSlide+xml"/>
  <Override PartName="/ppt/tags/tag8.xml" ContentType="application/vnd.openxmlformats-officedocument.presentationml.tags+xml"/>
  <Override PartName="/ppt/notesSlides/notesSlide7.xml" ContentType="application/vnd.openxmlformats-officedocument.presentationml.notesSlide+xml"/>
  <Override PartName="/ppt/tags/tag9.xml" ContentType="application/vnd.openxmlformats-officedocument.presentationml.tags+xml"/>
  <Override PartName="/ppt/notesSlides/notesSlide8.xml" ContentType="application/vnd.openxmlformats-officedocument.presentationml.notesSlide+xml"/>
  <Override PartName="/ppt/tags/tag10.xml" ContentType="application/vnd.openxmlformats-officedocument.presentationml.tags+xml"/>
  <Override PartName="/ppt/notesSlides/notesSlide9.xml" ContentType="application/vnd.openxmlformats-officedocument.presentationml.notesSlide+xml"/>
  <Override PartName="/ppt/tags/tag11.xml" ContentType="application/vnd.openxmlformats-officedocument.presentationml.tags+xml"/>
  <Override PartName="/ppt/notesSlides/notesSlide10.xml" ContentType="application/vnd.openxmlformats-officedocument.presentationml.notesSlide+xml"/>
  <Override PartName="/ppt/tags/tag12.xml" ContentType="application/vnd.openxmlformats-officedocument.presentationml.tags+xml"/>
  <Override PartName="/ppt/notesSlides/notesSlide11.xml" ContentType="application/vnd.openxmlformats-officedocument.presentationml.notesSlide+xml"/>
  <Override PartName="/ppt/tags/tag13.xml" ContentType="application/vnd.openxmlformats-officedocument.presentationml.tags+xml"/>
  <Override PartName="/ppt/notesSlides/notesSlide12.xml" ContentType="application/vnd.openxmlformats-officedocument.presentationml.notesSlide+xml"/>
  <Override PartName="/ppt/tags/tag14.xml" ContentType="application/vnd.openxmlformats-officedocument.presentationml.tags+xml"/>
  <Override PartName="/ppt/notesSlides/notesSlide13.xml" ContentType="application/vnd.openxmlformats-officedocument.presentationml.notesSlide+xml"/>
  <Override PartName="/ppt/tags/tag15.xml" ContentType="application/vnd.openxmlformats-officedocument.presentationml.tags+xml"/>
  <Override PartName="/ppt/notesSlides/notesSlide14.xml" ContentType="application/vnd.openxmlformats-officedocument.presentationml.notesSlide+xml"/>
  <Override PartName="/ppt/tags/tag16.xml" ContentType="application/vnd.openxmlformats-officedocument.presentationml.tags+xml"/>
  <Override PartName="/ppt/notesSlides/notesSlide15.xml" ContentType="application/vnd.openxmlformats-officedocument.presentationml.notesSlide+xml"/>
  <Override PartName="/ppt/tags/tag17.xml" ContentType="application/vnd.openxmlformats-officedocument.presentationml.tags+xml"/>
  <Override PartName="/ppt/notesSlides/notesSlide16.xml" ContentType="application/vnd.openxmlformats-officedocument.presentationml.notesSlide+xml"/>
  <Override PartName="/ppt/tags/tag18.xml" ContentType="application/vnd.openxmlformats-officedocument.presentationml.tags+xml"/>
  <Override PartName="/ppt/notesSlides/notesSlide17.xml" ContentType="application/vnd.openxmlformats-officedocument.presentationml.notesSlide+xml"/>
  <Override PartName="/ppt/tags/tag19.xml" ContentType="application/vnd.openxmlformats-officedocument.presentationml.tags+xml"/>
  <Override PartName="/ppt/notesSlides/notesSlide18.xml" ContentType="application/vnd.openxmlformats-officedocument.presentationml.notesSlide+xml"/>
  <Override PartName="/ppt/tags/tag20.xml" ContentType="application/vnd.openxmlformats-officedocument.presentationml.tags+xml"/>
  <Override PartName="/ppt/notesSlides/notesSlide19.xml" ContentType="application/vnd.openxmlformats-officedocument.presentationml.notesSlide+xml"/>
  <Override PartName="/ppt/tags/tag21.xml" ContentType="application/vnd.openxmlformats-officedocument.presentationml.tags+xml"/>
  <Override PartName="/ppt/notesSlides/notesSlide20.xml" ContentType="application/vnd.openxmlformats-officedocument.presentationml.notesSlide+xml"/>
  <Override PartName="/ppt/tags/tag22.xml" ContentType="application/vnd.openxmlformats-officedocument.presentationml.tags+xml"/>
  <Override PartName="/ppt/notesSlides/notesSlide21.xml" ContentType="application/vnd.openxmlformats-officedocument.presentationml.notesSlide+xml"/>
  <Override PartName="/ppt/tags/tag23.xml" ContentType="application/vnd.openxmlformats-officedocument.presentationml.tags+xml"/>
  <Override PartName="/ppt/notesSlides/notesSlide22.xml" ContentType="application/vnd.openxmlformats-officedocument.presentationml.notesSlide+xml"/>
  <Override PartName="/ppt/tags/tag24.xml" ContentType="application/vnd.openxmlformats-officedocument.presentationml.tags+xml"/>
  <Override PartName="/ppt/notesSlides/notesSlide2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28"/>
  </p:notesMasterIdLst>
  <p:sldIdLst>
    <p:sldId id="287" r:id="rId5"/>
    <p:sldId id="264" r:id="rId6"/>
    <p:sldId id="265" r:id="rId7"/>
    <p:sldId id="321" r:id="rId8"/>
    <p:sldId id="369" r:id="rId9"/>
    <p:sldId id="380" r:id="rId10"/>
    <p:sldId id="381" r:id="rId11"/>
    <p:sldId id="382" r:id="rId12"/>
    <p:sldId id="383" r:id="rId13"/>
    <p:sldId id="384" r:id="rId14"/>
    <p:sldId id="385" r:id="rId15"/>
    <p:sldId id="386" r:id="rId16"/>
    <p:sldId id="325" r:id="rId17"/>
    <p:sldId id="370" r:id="rId18"/>
    <p:sldId id="341" r:id="rId19"/>
    <p:sldId id="342" r:id="rId20"/>
    <p:sldId id="344" r:id="rId21"/>
    <p:sldId id="372" r:id="rId22"/>
    <p:sldId id="374" r:id="rId23"/>
    <p:sldId id="387" r:id="rId24"/>
    <p:sldId id="388" r:id="rId25"/>
    <p:sldId id="352" r:id="rId26"/>
    <p:sldId id="360" r:id="rId27"/>
  </p:sldIdLst>
  <p:sldSz cx="12192000" cy="6858000"/>
  <p:notesSz cx="6797675" cy="9872663"/>
  <p:custDataLst>
    <p:tags r:id="rId29"/>
  </p:custDataLst>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tephanie Persoon" initials="SP" lastIdx="3" clrIdx="0">
    <p:extLst>
      <p:ext uri="{19B8F6BF-5375-455C-9EA6-DF929625EA0E}">
        <p15:presenceInfo xmlns:p15="http://schemas.microsoft.com/office/powerpoint/2012/main" userId="S::stephanie@kvgm.nl::a77b1a90-dee7-4551-a6d2-c0e1077d50ca" providerId="AD"/>
      </p:ext>
    </p:extLst>
  </p:cmAuthor>
  <p:cmAuthor id="2" name="Else Riksen" initials="ER" lastIdx="6" clrIdx="1">
    <p:extLst>
      <p:ext uri="{19B8F6BF-5375-455C-9EA6-DF929625EA0E}">
        <p15:presenceInfo xmlns:p15="http://schemas.microsoft.com/office/powerpoint/2012/main" userId="S::else@kvgm.nl::c8412412-3b05-4ed1-9ab2-d1e1603b16bb"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00B1EB"/>
    <a:srgbClr val="43505E"/>
    <a:srgbClr val="BFBFBF"/>
    <a:srgbClr val="F2F4F5"/>
    <a:srgbClr val="EE2E24"/>
    <a:srgbClr val="5B6269"/>
    <a:srgbClr val="ECEEEF"/>
    <a:srgbClr val="BFC8CC"/>
    <a:srgbClr val="F2F5F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FC302C44-1CB9-4EB8-94EC-89C6346BB61E}" v="11" dt="2025-02-17T09:35:59.776"/>
  </p1510:revLst>
</p1510:revInfo>
</file>

<file path=ppt/tableStyles.xml><?xml version="1.0" encoding="utf-8"?>
<a:tblStyleLst xmlns:a="http://schemas.openxmlformats.org/drawingml/2006/main" def="{5C22544A-7EE6-4342-B048-85BDC9FD1C3A}">
  <a:tblStyle styleId="{5C22544A-7EE6-4342-B048-85BDC9FD1C3A}" styleName="Stijl, gemiddeld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0035" autoAdjust="0"/>
    <p:restoredTop sz="93873" autoAdjust="0"/>
  </p:normalViewPr>
  <p:slideViewPr>
    <p:cSldViewPr snapToGrid="0">
      <p:cViewPr varScale="1">
        <p:scale>
          <a:sx n="103" d="100"/>
          <a:sy n="103" d="100"/>
        </p:scale>
        <p:origin x="138" y="1128"/>
      </p:cViewPr>
      <p:guideLst/>
    </p:cSldViewPr>
  </p:slideViewPr>
  <p:notesTextViewPr>
    <p:cViewPr>
      <p:scale>
        <a:sx n="1" d="1"/>
        <a:sy n="1" d="1"/>
      </p:scale>
      <p:origin x="0" y="0"/>
    </p:cViewPr>
  </p:notesTextViewPr>
  <p:notesViewPr>
    <p:cSldViewPr snapToGrid="0">
      <p:cViewPr>
        <p:scale>
          <a:sx n="1" d="2"/>
          <a:sy n="1" d="2"/>
        </p:scale>
        <p:origin x="0" y="0"/>
      </p:cViewPr>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tags" Target="tags/tag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notesMaster" Target="notesMasters/notesMaster1.xml"/><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commentAuthors" Target="commentAuthors.xml"/><Relationship Id="rId35" Type="http://schemas.microsoft.com/office/2016/11/relationships/changesInfo" Target="changesInfos/changesInfo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ophie Neessen" userId="c0a093d0-b370-4137-9817-19b1139e6e18" providerId="ADAL" clId="{FC302C44-1CB9-4EB8-94EC-89C6346BB61E}"/>
    <pc:docChg chg="undo custSel addSld delSld modSld sldOrd">
      <pc:chgData name="Sophie Neessen" userId="c0a093d0-b370-4137-9817-19b1139e6e18" providerId="ADAL" clId="{FC302C44-1CB9-4EB8-94EC-89C6346BB61E}" dt="2025-02-17T09:36:47.805" v="246" actId="478"/>
      <pc:docMkLst>
        <pc:docMk/>
      </pc:docMkLst>
      <pc:sldChg chg="modSp mod">
        <pc:chgData name="Sophie Neessen" userId="c0a093d0-b370-4137-9817-19b1139e6e18" providerId="ADAL" clId="{FC302C44-1CB9-4EB8-94EC-89C6346BB61E}" dt="2025-02-17T08:51:23.989" v="19"/>
        <pc:sldMkLst>
          <pc:docMk/>
          <pc:sldMk cId="1353254967" sldId="264"/>
        </pc:sldMkLst>
        <pc:spChg chg="mod">
          <ac:chgData name="Sophie Neessen" userId="c0a093d0-b370-4137-9817-19b1139e6e18" providerId="ADAL" clId="{FC302C44-1CB9-4EB8-94EC-89C6346BB61E}" dt="2025-02-17T08:51:23.989" v="19"/>
          <ac:spMkLst>
            <pc:docMk/>
            <pc:sldMk cId="1353254967" sldId="264"/>
            <ac:spMk id="7" creationId="{2A081FEB-6571-5A60-0F44-3C242F550752}"/>
          </ac:spMkLst>
        </pc:spChg>
      </pc:sldChg>
      <pc:sldChg chg="modSp mod">
        <pc:chgData name="Sophie Neessen" userId="c0a093d0-b370-4137-9817-19b1139e6e18" providerId="ADAL" clId="{FC302C44-1CB9-4EB8-94EC-89C6346BB61E}" dt="2025-02-17T08:51:34.160" v="21"/>
        <pc:sldMkLst>
          <pc:docMk/>
          <pc:sldMk cId="896669569" sldId="265"/>
        </pc:sldMkLst>
        <pc:spChg chg="mod">
          <ac:chgData name="Sophie Neessen" userId="c0a093d0-b370-4137-9817-19b1139e6e18" providerId="ADAL" clId="{FC302C44-1CB9-4EB8-94EC-89C6346BB61E}" dt="2025-02-17T08:51:34.160" v="21"/>
          <ac:spMkLst>
            <pc:docMk/>
            <pc:sldMk cId="896669569" sldId="265"/>
            <ac:spMk id="3" creationId="{064790FF-963B-45D1-9C5A-1A6E3360A468}"/>
          </ac:spMkLst>
        </pc:spChg>
      </pc:sldChg>
      <pc:sldChg chg="del">
        <pc:chgData name="Sophie Neessen" userId="c0a093d0-b370-4137-9817-19b1139e6e18" providerId="ADAL" clId="{FC302C44-1CB9-4EB8-94EC-89C6346BB61E}" dt="2025-02-17T08:51:26.557" v="20" actId="47"/>
        <pc:sldMkLst>
          <pc:docMk/>
          <pc:sldMk cId="2016391399" sldId="278"/>
        </pc:sldMkLst>
      </pc:sldChg>
      <pc:sldChg chg="modSp mod setBg">
        <pc:chgData name="Sophie Neessen" userId="c0a093d0-b370-4137-9817-19b1139e6e18" providerId="ADAL" clId="{FC302C44-1CB9-4EB8-94EC-89C6346BB61E}" dt="2025-02-17T08:50:56.216" v="18"/>
        <pc:sldMkLst>
          <pc:docMk/>
          <pc:sldMk cId="2726751842" sldId="287"/>
        </pc:sldMkLst>
        <pc:spChg chg="mod">
          <ac:chgData name="Sophie Neessen" userId="c0a093d0-b370-4137-9817-19b1139e6e18" providerId="ADAL" clId="{FC302C44-1CB9-4EB8-94EC-89C6346BB61E}" dt="2025-02-17T08:48:54.417" v="16" actId="20577"/>
          <ac:spMkLst>
            <pc:docMk/>
            <pc:sldMk cId="2726751842" sldId="287"/>
            <ac:spMk id="2" creationId="{1FB9ED74-B863-1544-9A2E-4584F04C177B}"/>
          </ac:spMkLst>
        </pc:spChg>
      </pc:sldChg>
      <pc:sldChg chg="addSp delSp modSp mod">
        <pc:chgData name="Sophie Neessen" userId="c0a093d0-b370-4137-9817-19b1139e6e18" providerId="ADAL" clId="{FC302C44-1CB9-4EB8-94EC-89C6346BB61E}" dt="2025-02-17T08:52:04.298" v="50" actId="167"/>
        <pc:sldMkLst>
          <pc:docMk/>
          <pc:sldMk cId="3585031770" sldId="321"/>
        </pc:sldMkLst>
        <pc:spChg chg="mod">
          <ac:chgData name="Sophie Neessen" userId="c0a093d0-b370-4137-9817-19b1139e6e18" providerId="ADAL" clId="{FC302C44-1CB9-4EB8-94EC-89C6346BB61E}" dt="2025-02-17T08:51:50.988" v="46" actId="20577"/>
          <ac:spMkLst>
            <pc:docMk/>
            <pc:sldMk cId="3585031770" sldId="321"/>
            <ac:spMk id="2" creationId="{1D996FC1-6FB6-D245-AF62-B0ECBFA77374}"/>
          </ac:spMkLst>
        </pc:spChg>
        <pc:spChg chg="mod">
          <ac:chgData name="Sophie Neessen" userId="c0a093d0-b370-4137-9817-19b1139e6e18" providerId="ADAL" clId="{FC302C44-1CB9-4EB8-94EC-89C6346BB61E}" dt="2025-02-17T08:51:56.748" v="47"/>
          <ac:spMkLst>
            <pc:docMk/>
            <pc:sldMk cId="3585031770" sldId="321"/>
            <ac:spMk id="3" creationId="{8880BA25-BFEB-7A49-B327-7F29CCB5C0DC}"/>
          </ac:spMkLst>
        </pc:spChg>
        <pc:spChg chg="del">
          <ac:chgData name="Sophie Neessen" userId="c0a093d0-b370-4137-9817-19b1139e6e18" providerId="ADAL" clId="{FC302C44-1CB9-4EB8-94EC-89C6346BB61E}" dt="2025-02-17T08:51:43.962" v="22" actId="478"/>
          <ac:spMkLst>
            <pc:docMk/>
            <pc:sldMk cId="3585031770" sldId="321"/>
            <ac:spMk id="5" creationId="{F460A9B6-B6CB-E812-ADD8-64A162EED8BD}"/>
          </ac:spMkLst>
        </pc:spChg>
        <pc:spChg chg="del">
          <ac:chgData name="Sophie Neessen" userId="c0a093d0-b370-4137-9817-19b1139e6e18" providerId="ADAL" clId="{FC302C44-1CB9-4EB8-94EC-89C6346BB61E}" dt="2025-02-17T08:51:43.962" v="22" actId="478"/>
          <ac:spMkLst>
            <pc:docMk/>
            <pc:sldMk cId="3585031770" sldId="321"/>
            <ac:spMk id="7" creationId="{BBB70F5E-E0B0-6E27-92E6-77FF26F92F40}"/>
          </ac:spMkLst>
        </pc:spChg>
        <pc:spChg chg="del">
          <ac:chgData name="Sophie Neessen" userId="c0a093d0-b370-4137-9817-19b1139e6e18" providerId="ADAL" clId="{FC302C44-1CB9-4EB8-94EC-89C6346BB61E}" dt="2025-02-17T08:51:43.962" v="22" actId="478"/>
          <ac:spMkLst>
            <pc:docMk/>
            <pc:sldMk cId="3585031770" sldId="321"/>
            <ac:spMk id="9" creationId="{0CE3DE9A-5356-4C1B-6B7B-004C608F2DC9}"/>
          </ac:spMkLst>
        </pc:spChg>
        <pc:spChg chg="mod">
          <ac:chgData name="Sophie Neessen" userId="c0a093d0-b370-4137-9817-19b1139e6e18" providerId="ADAL" clId="{FC302C44-1CB9-4EB8-94EC-89C6346BB61E}" dt="2025-02-17T08:51:44.299" v="23"/>
          <ac:spMkLst>
            <pc:docMk/>
            <pc:sldMk cId="3585031770" sldId="321"/>
            <ac:spMk id="12" creationId="{5BB53581-3814-0829-72B4-7EB63105F912}"/>
          </ac:spMkLst>
        </pc:spChg>
        <pc:spChg chg="mod">
          <ac:chgData name="Sophie Neessen" userId="c0a093d0-b370-4137-9817-19b1139e6e18" providerId="ADAL" clId="{FC302C44-1CB9-4EB8-94EC-89C6346BB61E}" dt="2025-02-17T08:51:44.299" v="23"/>
          <ac:spMkLst>
            <pc:docMk/>
            <pc:sldMk cId="3585031770" sldId="321"/>
            <ac:spMk id="14" creationId="{5A852524-2E64-27BB-0A6C-70136F0EC7B4}"/>
          </ac:spMkLst>
        </pc:spChg>
        <pc:spChg chg="add mod">
          <ac:chgData name="Sophie Neessen" userId="c0a093d0-b370-4137-9817-19b1139e6e18" providerId="ADAL" clId="{FC302C44-1CB9-4EB8-94EC-89C6346BB61E}" dt="2025-02-17T08:51:44.299" v="23"/>
          <ac:spMkLst>
            <pc:docMk/>
            <pc:sldMk cId="3585031770" sldId="321"/>
            <ac:spMk id="15" creationId="{66859789-3511-BA98-6F3F-8EA7813D2A05}"/>
          </ac:spMkLst>
        </pc:spChg>
        <pc:spChg chg="add mod">
          <ac:chgData name="Sophie Neessen" userId="c0a093d0-b370-4137-9817-19b1139e6e18" providerId="ADAL" clId="{FC302C44-1CB9-4EB8-94EC-89C6346BB61E}" dt="2025-02-17T08:51:44.299" v="23"/>
          <ac:spMkLst>
            <pc:docMk/>
            <pc:sldMk cId="3585031770" sldId="321"/>
            <ac:spMk id="17" creationId="{33239A74-552B-25A5-BAEF-9E2950DDB432}"/>
          </ac:spMkLst>
        </pc:spChg>
        <pc:spChg chg="add mod">
          <ac:chgData name="Sophie Neessen" userId="c0a093d0-b370-4137-9817-19b1139e6e18" providerId="ADAL" clId="{FC302C44-1CB9-4EB8-94EC-89C6346BB61E}" dt="2025-02-17T08:51:44.299" v="23"/>
          <ac:spMkLst>
            <pc:docMk/>
            <pc:sldMk cId="3585031770" sldId="321"/>
            <ac:spMk id="19" creationId="{F40628F4-BC76-5194-5528-7B42C790E3C4}"/>
          </ac:spMkLst>
        </pc:spChg>
        <pc:grpChg chg="add mod">
          <ac:chgData name="Sophie Neessen" userId="c0a093d0-b370-4137-9817-19b1139e6e18" providerId="ADAL" clId="{FC302C44-1CB9-4EB8-94EC-89C6346BB61E}" dt="2025-02-17T08:51:44.299" v="23"/>
          <ac:grpSpMkLst>
            <pc:docMk/>
            <pc:sldMk cId="3585031770" sldId="321"/>
            <ac:grpSpMk id="10" creationId="{D408485A-FB22-0A99-B873-B45A50FB4472}"/>
          </ac:grpSpMkLst>
        </pc:grpChg>
        <pc:picChg chg="del">
          <ac:chgData name="Sophie Neessen" userId="c0a093d0-b370-4137-9817-19b1139e6e18" providerId="ADAL" clId="{FC302C44-1CB9-4EB8-94EC-89C6346BB61E}" dt="2025-02-17T08:51:58.525" v="48" actId="478"/>
          <ac:picMkLst>
            <pc:docMk/>
            <pc:sldMk cId="3585031770" sldId="321"/>
            <ac:picMk id="4" creationId="{46E10145-140B-09B3-46DD-22A413644C51}"/>
          </ac:picMkLst>
        </pc:picChg>
        <pc:picChg chg="del">
          <ac:chgData name="Sophie Neessen" userId="c0a093d0-b370-4137-9817-19b1139e6e18" providerId="ADAL" clId="{FC302C44-1CB9-4EB8-94EC-89C6346BB61E}" dt="2025-02-17T08:51:43.962" v="22" actId="478"/>
          <ac:picMkLst>
            <pc:docMk/>
            <pc:sldMk cId="3585031770" sldId="321"/>
            <ac:picMk id="6" creationId="{18EAA8E1-4226-9587-50FD-F03CE3D6F6E0}"/>
          </ac:picMkLst>
        </pc:picChg>
        <pc:picChg chg="del">
          <ac:chgData name="Sophie Neessen" userId="c0a093d0-b370-4137-9817-19b1139e6e18" providerId="ADAL" clId="{FC302C44-1CB9-4EB8-94EC-89C6346BB61E}" dt="2025-02-17T08:51:43.962" v="22" actId="478"/>
          <ac:picMkLst>
            <pc:docMk/>
            <pc:sldMk cId="3585031770" sldId="321"/>
            <ac:picMk id="8" creationId="{30FA8853-B7C5-1F2A-F48C-BDAFF40262BD}"/>
          </ac:picMkLst>
        </pc:picChg>
        <pc:picChg chg="mod">
          <ac:chgData name="Sophie Neessen" userId="c0a093d0-b370-4137-9817-19b1139e6e18" providerId="ADAL" clId="{FC302C44-1CB9-4EB8-94EC-89C6346BB61E}" dt="2025-02-17T08:51:44.299" v="23"/>
          <ac:picMkLst>
            <pc:docMk/>
            <pc:sldMk cId="3585031770" sldId="321"/>
            <ac:picMk id="11" creationId="{CA16C526-ED23-1F2E-1107-93432A055E8A}"/>
          </ac:picMkLst>
        </pc:picChg>
        <pc:picChg chg="mod">
          <ac:chgData name="Sophie Neessen" userId="c0a093d0-b370-4137-9817-19b1139e6e18" providerId="ADAL" clId="{FC302C44-1CB9-4EB8-94EC-89C6346BB61E}" dt="2025-02-17T08:51:44.299" v="23"/>
          <ac:picMkLst>
            <pc:docMk/>
            <pc:sldMk cId="3585031770" sldId="321"/>
            <ac:picMk id="13" creationId="{977A687A-4C10-99AD-3A30-5938A9F9C3C4}"/>
          </ac:picMkLst>
        </pc:picChg>
        <pc:picChg chg="add mod">
          <ac:chgData name="Sophie Neessen" userId="c0a093d0-b370-4137-9817-19b1139e6e18" providerId="ADAL" clId="{FC302C44-1CB9-4EB8-94EC-89C6346BB61E}" dt="2025-02-17T08:51:44.299" v="23"/>
          <ac:picMkLst>
            <pc:docMk/>
            <pc:sldMk cId="3585031770" sldId="321"/>
            <ac:picMk id="16" creationId="{C5AF784B-D01E-37E5-72D9-C5167EFE8B7C}"/>
          </ac:picMkLst>
        </pc:picChg>
        <pc:picChg chg="add mod">
          <ac:chgData name="Sophie Neessen" userId="c0a093d0-b370-4137-9817-19b1139e6e18" providerId="ADAL" clId="{FC302C44-1CB9-4EB8-94EC-89C6346BB61E}" dt="2025-02-17T08:51:44.299" v="23"/>
          <ac:picMkLst>
            <pc:docMk/>
            <pc:sldMk cId="3585031770" sldId="321"/>
            <ac:picMk id="18" creationId="{C79DA901-EA02-C837-78C4-8D6D2A2E41D3}"/>
          </ac:picMkLst>
        </pc:picChg>
        <pc:picChg chg="add mod ord">
          <ac:chgData name="Sophie Neessen" userId="c0a093d0-b370-4137-9817-19b1139e6e18" providerId="ADAL" clId="{FC302C44-1CB9-4EB8-94EC-89C6346BB61E}" dt="2025-02-17T08:52:04.298" v="50" actId="167"/>
          <ac:picMkLst>
            <pc:docMk/>
            <pc:sldMk cId="3585031770" sldId="321"/>
            <ac:picMk id="20" creationId="{E6A0B9B5-9FFE-ADA3-AA30-97A2F108DA25}"/>
          </ac:picMkLst>
        </pc:picChg>
      </pc:sldChg>
      <pc:sldChg chg="addSp delSp modSp mod">
        <pc:chgData name="Sophie Neessen" userId="c0a093d0-b370-4137-9817-19b1139e6e18" providerId="ADAL" clId="{FC302C44-1CB9-4EB8-94EC-89C6346BB61E}" dt="2025-02-17T09:01:41.720" v="126" actId="1076"/>
        <pc:sldMkLst>
          <pc:docMk/>
          <pc:sldMk cId="309818493" sldId="325"/>
        </pc:sldMkLst>
        <pc:spChg chg="mod">
          <ac:chgData name="Sophie Neessen" userId="c0a093d0-b370-4137-9817-19b1139e6e18" providerId="ADAL" clId="{FC302C44-1CB9-4EB8-94EC-89C6346BB61E}" dt="2025-02-17T09:00:39.538" v="112" actId="20577"/>
          <ac:spMkLst>
            <pc:docMk/>
            <pc:sldMk cId="309818493" sldId="325"/>
            <ac:spMk id="5" creationId="{46B3AFE4-98F8-0B7E-A77B-78956293BFC5}"/>
          </ac:spMkLst>
        </pc:spChg>
        <pc:spChg chg="mod">
          <ac:chgData name="Sophie Neessen" userId="c0a093d0-b370-4137-9817-19b1139e6e18" providerId="ADAL" clId="{FC302C44-1CB9-4EB8-94EC-89C6346BB61E}" dt="2025-02-17T09:01:04.082" v="121" actId="113"/>
          <ac:spMkLst>
            <pc:docMk/>
            <pc:sldMk cId="309818493" sldId="325"/>
            <ac:spMk id="8" creationId="{D5634095-83DA-83A7-51E0-8B73F5E6550E}"/>
          </ac:spMkLst>
        </pc:spChg>
        <pc:picChg chg="add mod">
          <ac:chgData name="Sophie Neessen" userId="c0a093d0-b370-4137-9817-19b1139e6e18" providerId="ADAL" clId="{FC302C44-1CB9-4EB8-94EC-89C6346BB61E}" dt="2025-02-17T09:01:41.720" v="126" actId="1076"/>
          <ac:picMkLst>
            <pc:docMk/>
            <pc:sldMk cId="309818493" sldId="325"/>
            <ac:picMk id="3" creationId="{92DDD62A-AFEE-87CC-6527-59A6F1FE98D4}"/>
          </ac:picMkLst>
        </pc:picChg>
        <pc:picChg chg="del">
          <ac:chgData name="Sophie Neessen" userId="c0a093d0-b370-4137-9817-19b1139e6e18" providerId="ADAL" clId="{FC302C44-1CB9-4EB8-94EC-89C6346BB61E}" dt="2025-02-17T09:01:05.384" v="122" actId="478"/>
          <ac:picMkLst>
            <pc:docMk/>
            <pc:sldMk cId="309818493" sldId="325"/>
            <ac:picMk id="4" creationId="{AFEFEB18-DA18-2FE2-2016-B559294377A7}"/>
          </ac:picMkLst>
        </pc:picChg>
        <pc:picChg chg="del">
          <ac:chgData name="Sophie Neessen" userId="c0a093d0-b370-4137-9817-19b1139e6e18" providerId="ADAL" clId="{FC302C44-1CB9-4EB8-94EC-89C6346BB61E}" dt="2025-02-17T09:01:06.076" v="123" actId="478"/>
          <ac:picMkLst>
            <pc:docMk/>
            <pc:sldMk cId="309818493" sldId="325"/>
            <ac:picMk id="10" creationId="{8EFB58C9-A4A0-549E-7E82-481D24145C66}"/>
          </ac:picMkLst>
        </pc:picChg>
      </pc:sldChg>
      <pc:sldChg chg="del">
        <pc:chgData name="Sophie Neessen" userId="c0a093d0-b370-4137-9817-19b1139e6e18" providerId="ADAL" clId="{FC302C44-1CB9-4EB8-94EC-89C6346BB61E}" dt="2025-02-17T09:35:23.803" v="216" actId="47"/>
        <pc:sldMkLst>
          <pc:docMk/>
          <pc:sldMk cId="249506533" sldId="328"/>
        </pc:sldMkLst>
      </pc:sldChg>
      <pc:sldChg chg="del">
        <pc:chgData name="Sophie Neessen" userId="c0a093d0-b370-4137-9817-19b1139e6e18" providerId="ADAL" clId="{FC302C44-1CB9-4EB8-94EC-89C6346BB61E}" dt="2025-02-17T09:25:21.903" v="164" actId="47"/>
        <pc:sldMkLst>
          <pc:docMk/>
          <pc:sldMk cId="3242115945" sldId="340"/>
        </pc:sldMkLst>
      </pc:sldChg>
      <pc:sldChg chg="add">
        <pc:chgData name="Sophie Neessen" userId="c0a093d0-b370-4137-9817-19b1139e6e18" providerId="ADAL" clId="{FC302C44-1CB9-4EB8-94EC-89C6346BB61E}" dt="2025-02-17T09:25:39.347" v="166"/>
        <pc:sldMkLst>
          <pc:docMk/>
          <pc:sldMk cId="2070443653" sldId="341"/>
        </pc:sldMkLst>
      </pc:sldChg>
      <pc:sldChg chg="add">
        <pc:chgData name="Sophie Neessen" userId="c0a093d0-b370-4137-9817-19b1139e6e18" providerId="ADAL" clId="{FC302C44-1CB9-4EB8-94EC-89C6346BB61E}" dt="2025-02-17T09:25:39.347" v="166"/>
        <pc:sldMkLst>
          <pc:docMk/>
          <pc:sldMk cId="2675196634" sldId="342"/>
        </pc:sldMkLst>
      </pc:sldChg>
      <pc:sldChg chg="add">
        <pc:chgData name="Sophie Neessen" userId="c0a093d0-b370-4137-9817-19b1139e6e18" providerId="ADAL" clId="{FC302C44-1CB9-4EB8-94EC-89C6346BB61E}" dt="2025-02-17T09:25:39.347" v="166"/>
        <pc:sldMkLst>
          <pc:docMk/>
          <pc:sldMk cId="458038" sldId="344"/>
        </pc:sldMkLst>
      </pc:sldChg>
      <pc:sldChg chg="del">
        <pc:chgData name="Sophie Neessen" userId="c0a093d0-b370-4137-9817-19b1139e6e18" providerId="ADAL" clId="{FC302C44-1CB9-4EB8-94EC-89C6346BB61E}" dt="2025-02-17T09:32:57.804" v="203" actId="47"/>
        <pc:sldMkLst>
          <pc:docMk/>
          <pc:sldMk cId="3464128064" sldId="348"/>
        </pc:sldMkLst>
      </pc:sldChg>
      <pc:sldChg chg="delSp modSp mod">
        <pc:chgData name="Sophie Neessen" userId="c0a093d0-b370-4137-9817-19b1139e6e18" providerId="ADAL" clId="{FC302C44-1CB9-4EB8-94EC-89C6346BB61E}" dt="2025-02-17T09:36:47.805" v="246" actId="478"/>
        <pc:sldMkLst>
          <pc:docMk/>
          <pc:sldMk cId="3978248308" sldId="352"/>
        </pc:sldMkLst>
        <pc:spChg chg="mod">
          <ac:chgData name="Sophie Neessen" userId="c0a093d0-b370-4137-9817-19b1139e6e18" providerId="ADAL" clId="{FC302C44-1CB9-4EB8-94EC-89C6346BB61E}" dt="2025-02-17T09:36:46.367" v="245" actId="113"/>
          <ac:spMkLst>
            <pc:docMk/>
            <pc:sldMk cId="3978248308" sldId="352"/>
            <ac:spMk id="3" creationId="{4EC6B94E-CB51-A0F8-6455-A60CB349E6BD}"/>
          </ac:spMkLst>
        </pc:spChg>
        <pc:picChg chg="del">
          <ac:chgData name="Sophie Neessen" userId="c0a093d0-b370-4137-9817-19b1139e6e18" providerId="ADAL" clId="{FC302C44-1CB9-4EB8-94EC-89C6346BB61E}" dt="2025-02-17T09:36:47.805" v="246" actId="478"/>
          <ac:picMkLst>
            <pc:docMk/>
            <pc:sldMk cId="3978248308" sldId="352"/>
            <ac:picMk id="4" creationId="{2AFB14B1-B340-3C37-B0E9-EDEC25B8763A}"/>
          </ac:picMkLst>
        </pc:picChg>
      </pc:sldChg>
      <pc:sldChg chg="del">
        <pc:chgData name="Sophie Neessen" userId="c0a093d0-b370-4137-9817-19b1139e6e18" providerId="ADAL" clId="{FC302C44-1CB9-4EB8-94EC-89C6346BB61E}" dt="2025-02-17T09:25:27.607" v="165" actId="47"/>
        <pc:sldMkLst>
          <pc:docMk/>
          <pc:sldMk cId="905000538" sldId="355"/>
        </pc:sldMkLst>
      </pc:sldChg>
      <pc:sldChg chg="del">
        <pc:chgData name="Sophie Neessen" userId="c0a093d0-b370-4137-9817-19b1139e6e18" providerId="ADAL" clId="{FC302C44-1CB9-4EB8-94EC-89C6346BB61E}" dt="2025-02-17T09:33:04.845" v="206" actId="47"/>
        <pc:sldMkLst>
          <pc:docMk/>
          <pc:sldMk cId="3893314658" sldId="366"/>
        </pc:sldMkLst>
      </pc:sldChg>
      <pc:sldChg chg="addSp delSp modSp mod ord">
        <pc:chgData name="Sophie Neessen" userId="c0a093d0-b370-4137-9817-19b1139e6e18" providerId="ADAL" clId="{FC302C44-1CB9-4EB8-94EC-89C6346BB61E}" dt="2025-02-17T08:52:46.460" v="66" actId="20577"/>
        <pc:sldMkLst>
          <pc:docMk/>
          <pc:sldMk cId="2057249335" sldId="369"/>
        </pc:sldMkLst>
        <pc:spChg chg="mod">
          <ac:chgData name="Sophie Neessen" userId="c0a093d0-b370-4137-9817-19b1139e6e18" providerId="ADAL" clId="{FC302C44-1CB9-4EB8-94EC-89C6346BB61E}" dt="2025-02-17T08:52:27.325" v="62" actId="20577"/>
          <ac:spMkLst>
            <pc:docMk/>
            <pc:sldMk cId="2057249335" sldId="369"/>
            <ac:spMk id="2" creationId="{5C72258B-29A6-24EC-2ABE-612D31D3E4B7}"/>
          </ac:spMkLst>
        </pc:spChg>
        <pc:spChg chg="mod">
          <ac:chgData name="Sophie Neessen" userId="c0a093d0-b370-4137-9817-19b1139e6e18" providerId="ADAL" clId="{FC302C44-1CB9-4EB8-94EC-89C6346BB61E}" dt="2025-02-17T08:52:46.460" v="66" actId="20577"/>
          <ac:spMkLst>
            <pc:docMk/>
            <pc:sldMk cId="2057249335" sldId="369"/>
            <ac:spMk id="3" creationId="{B92F050F-483F-D739-3228-A12C3C27272C}"/>
          </ac:spMkLst>
        </pc:spChg>
        <pc:spChg chg="del">
          <ac:chgData name="Sophie Neessen" userId="c0a093d0-b370-4137-9817-19b1139e6e18" providerId="ADAL" clId="{FC302C44-1CB9-4EB8-94EC-89C6346BB61E}" dt="2025-02-17T08:52:35.956" v="63" actId="478"/>
          <ac:spMkLst>
            <pc:docMk/>
            <pc:sldMk cId="2057249335" sldId="369"/>
            <ac:spMk id="4" creationId="{D630B26A-F980-4F61-AD15-A3CC8510D22B}"/>
          </ac:spMkLst>
        </pc:spChg>
        <pc:spChg chg="del">
          <ac:chgData name="Sophie Neessen" userId="c0a093d0-b370-4137-9817-19b1139e6e18" providerId="ADAL" clId="{FC302C44-1CB9-4EB8-94EC-89C6346BB61E}" dt="2025-02-17T08:52:35.956" v="63" actId="478"/>
          <ac:spMkLst>
            <pc:docMk/>
            <pc:sldMk cId="2057249335" sldId="369"/>
            <ac:spMk id="6" creationId="{89CDFA06-A62C-256B-D101-79DD648C0F72}"/>
          </ac:spMkLst>
        </pc:spChg>
        <pc:spChg chg="mod">
          <ac:chgData name="Sophie Neessen" userId="c0a093d0-b370-4137-9817-19b1139e6e18" providerId="ADAL" clId="{FC302C44-1CB9-4EB8-94EC-89C6346BB61E}" dt="2025-02-17T08:52:36.257" v="64"/>
          <ac:spMkLst>
            <pc:docMk/>
            <pc:sldMk cId="2057249335" sldId="369"/>
            <ac:spMk id="10" creationId="{4FEF4482-6C2F-54AB-D3D2-A12233703099}"/>
          </ac:spMkLst>
        </pc:spChg>
        <pc:spChg chg="del">
          <ac:chgData name="Sophie Neessen" userId="c0a093d0-b370-4137-9817-19b1139e6e18" providerId="ADAL" clId="{FC302C44-1CB9-4EB8-94EC-89C6346BB61E}" dt="2025-02-17T08:52:35.956" v="63" actId="478"/>
          <ac:spMkLst>
            <pc:docMk/>
            <pc:sldMk cId="2057249335" sldId="369"/>
            <ac:spMk id="11" creationId="{45CE5359-2A1C-4F17-4C0B-4737497924CD}"/>
          </ac:spMkLst>
        </pc:spChg>
        <pc:spChg chg="mod">
          <ac:chgData name="Sophie Neessen" userId="c0a093d0-b370-4137-9817-19b1139e6e18" providerId="ADAL" clId="{FC302C44-1CB9-4EB8-94EC-89C6346BB61E}" dt="2025-02-17T08:52:36.257" v="64"/>
          <ac:spMkLst>
            <pc:docMk/>
            <pc:sldMk cId="2057249335" sldId="369"/>
            <ac:spMk id="13" creationId="{5E9CA11C-33A0-A455-4275-68CB86F24AA8}"/>
          </ac:spMkLst>
        </pc:spChg>
        <pc:spChg chg="add mod">
          <ac:chgData name="Sophie Neessen" userId="c0a093d0-b370-4137-9817-19b1139e6e18" providerId="ADAL" clId="{FC302C44-1CB9-4EB8-94EC-89C6346BB61E}" dt="2025-02-17T08:52:36.257" v="64"/>
          <ac:spMkLst>
            <pc:docMk/>
            <pc:sldMk cId="2057249335" sldId="369"/>
            <ac:spMk id="15" creationId="{5ED7F353-3C4E-040E-95AE-9638F23E303A}"/>
          </ac:spMkLst>
        </pc:spChg>
        <pc:spChg chg="add mod">
          <ac:chgData name="Sophie Neessen" userId="c0a093d0-b370-4137-9817-19b1139e6e18" providerId="ADAL" clId="{FC302C44-1CB9-4EB8-94EC-89C6346BB61E}" dt="2025-02-17T08:52:36.257" v="64"/>
          <ac:spMkLst>
            <pc:docMk/>
            <pc:sldMk cId="2057249335" sldId="369"/>
            <ac:spMk id="17" creationId="{CBF3C54B-BC87-5A77-6C68-D593662A64BF}"/>
          </ac:spMkLst>
        </pc:spChg>
        <pc:grpChg chg="add mod">
          <ac:chgData name="Sophie Neessen" userId="c0a093d0-b370-4137-9817-19b1139e6e18" providerId="ADAL" clId="{FC302C44-1CB9-4EB8-94EC-89C6346BB61E}" dt="2025-02-17T08:52:36.257" v="64"/>
          <ac:grpSpMkLst>
            <pc:docMk/>
            <pc:sldMk cId="2057249335" sldId="369"/>
            <ac:grpSpMk id="8" creationId="{D0A63B8F-5808-F0FA-3FC7-E0C5C6606D0B}"/>
          </ac:grpSpMkLst>
        </pc:grpChg>
        <pc:picChg chg="del">
          <ac:chgData name="Sophie Neessen" userId="c0a093d0-b370-4137-9817-19b1139e6e18" providerId="ADAL" clId="{FC302C44-1CB9-4EB8-94EC-89C6346BB61E}" dt="2025-02-17T08:52:35.956" v="63" actId="478"/>
          <ac:picMkLst>
            <pc:docMk/>
            <pc:sldMk cId="2057249335" sldId="369"/>
            <ac:picMk id="5" creationId="{6C50E300-94FE-A2FD-9D1F-AC60469E9DE7}"/>
          </ac:picMkLst>
        </pc:picChg>
        <pc:picChg chg="del">
          <ac:chgData name="Sophie Neessen" userId="c0a093d0-b370-4137-9817-19b1139e6e18" providerId="ADAL" clId="{FC302C44-1CB9-4EB8-94EC-89C6346BB61E}" dt="2025-02-17T08:52:35.956" v="63" actId="478"/>
          <ac:picMkLst>
            <pc:docMk/>
            <pc:sldMk cId="2057249335" sldId="369"/>
            <ac:picMk id="7" creationId="{95BC6EC0-B41A-4B99-FD7D-2C486F69DC29}"/>
          </ac:picMkLst>
        </pc:picChg>
        <pc:picChg chg="mod">
          <ac:chgData name="Sophie Neessen" userId="c0a093d0-b370-4137-9817-19b1139e6e18" providerId="ADAL" clId="{FC302C44-1CB9-4EB8-94EC-89C6346BB61E}" dt="2025-02-17T08:52:36.257" v="64"/>
          <ac:picMkLst>
            <pc:docMk/>
            <pc:sldMk cId="2057249335" sldId="369"/>
            <ac:picMk id="9" creationId="{E04FEE78-972A-9241-ECA5-50D8FA41DCAA}"/>
          </ac:picMkLst>
        </pc:picChg>
        <pc:picChg chg="mod">
          <ac:chgData name="Sophie Neessen" userId="c0a093d0-b370-4137-9817-19b1139e6e18" providerId="ADAL" clId="{FC302C44-1CB9-4EB8-94EC-89C6346BB61E}" dt="2025-02-17T08:52:36.257" v="64"/>
          <ac:picMkLst>
            <pc:docMk/>
            <pc:sldMk cId="2057249335" sldId="369"/>
            <ac:picMk id="12" creationId="{E8F5C6E5-D801-C75F-BEB6-CB3133063CB2}"/>
          </ac:picMkLst>
        </pc:picChg>
        <pc:picChg chg="add mod">
          <ac:chgData name="Sophie Neessen" userId="c0a093d0-b370-4137-9817-19b1139e6e18" providerId="ADAL" clId="{FC302C44-1CB9-4EB8-94EC-89C6346BB61E}" dt="2025-02-17T08:52:36.257" v="64"/>
          <ac:picMkLst>
            <pc:docMk/>
            <pc:sldMk cId="2057249335" sldId="369"/>
            <ac:picMk id="14" creationId="{4C19780F-14EB-8EBF-459B-8D0765609D9D}"/>
          </ac:picMkLst>
        </pc:picChg>
        <pc:picChg chg="add mod">
          <ac:chgData name="Sophie Neessen" userId="c0a093d0-b370-4137-9817-19b1139e6e18" providerId="ADAL" clId="{FC302C44-1CB9-4EB8-94EC-89C6346BB61E}" dt="2025-02-17T08:52:36.257" v="64"/>
          <ac:picMkLst>
            <pc:docMk/>
            <pc:sldMk cId="2057249335" sldId="369"/>
            <ac:picMk id="16" creationId="{565FB3C6-7C0B-8858-7E51-17E1E77325CB}"/>
          </ac:picMkLst>
        </pc:picChg>
      </pc:sldChg>
      <pc:sldChg chg="addSp modSp mod">
        <pc:chgData name="Sophie Neessen" userId="c0a093d0-b370-4137-9817-19b1139e6e18" providerId="ADAL" clId="{FC302C44-1CB9-4EB8-94EC-89C6346BB61E}" dt="2025-02-17T09:25:19.356" v="163" actId="20577"/>
        <pc:sldMkLst>
          <pc:docMk/>
          <pc:sldMk cId="2145995765" sldId="370"/>
        </pc:sldMkLst>
        <pc:spChg chg="mod">
          <ac:chgData name="Sophie Neessen" userId="c0a093d0-b370-4137-9817-19b1139e6e18" providerId="ADAL" clId="{FC302C44-1CB9-4EB8-94EC-89C6346BB61E}" dt="2025-02-17T09:25:19.356" v="163" actId="20577"/>
          <ac:spMkLst>
            <pc:docMk/>
            <pc:sldMk cId="2145995765" sldId="370"/>
            <ac:spMk id="5" creationId="{909E59CA-E621-9A23-7E01-DE473FB5F18C}"/>
          </ac:spMkLst>
        </pc:spChg>
        <pc:spChg chg="mod">
          <ac:chgData name="Sophie Neessen" userId="c0a093d0-b370-4137-9817-19b1139e6e18" providerId="ADAL" clId="{FC302C44-1CB9-4EB8-94EC-89C6346BB61E}" dt="2025-02-17T09:14:33.817" v="148" actId="20577"/>
          <ac:spMkLst>
            <pc:docMk/>
            <pc:sldMk cId="2145995765" sldId="370"/>
            <ac:spMk id="8" creationId="{914F3A74-83A0-7D3B-30DB-422D57E99B9E}"/>
          </ac:spMkLst>
        </pc:spChg>
        <pc:picChg chg="add mod">
          <ac:chgData name="Sophie Neessen" userId="c0a093d0-b370-4137-9817-19b1139e6e18" providerId="ADAL" clId="{FC302C44-1CB9-4EB8-94EC-89C6346BB61E}" dt="2025-02-17T09:14:38.275" v="150" actId="1076"/>
          <ac:picMkLst>
            <pc:docMk/>
            <pc:sldMk cId="2145995765" sldId="370"/>
            <ac:picMk id="3" creationId="{659CAFD4-8EFB-60C0-670F-C400C91B7351}"/>
          </ac:picMkLst>
        </pc:picChg>
      </pc:sldChg>
      <pc:sldChg chg="del">
        <pc:chgData name="Sophie Neessen" userId="c0a093d0-b370-4137-9817-19b1139e6e18" providerId="ADAL" clId="{FC302C44-1CB9-4EB8-94EC-89C6346BB61E}" dt="2025-02-17T09:32:57.234" v="202" actId="47"/>
        <pc:sldMkLst>
          <pc:docMk/>
          <pc:sldMk cId="2319852990" sldId="371"/>
        </pc:sldMkLst>
      </pc:sldChg>
      <pc:sldChg chg="addSp modSp mod">
        <pc:chgData name="Sophie Neessen" userId="c0a093d0-b370-4137-9817-19b1139e6e18" providerId="ADAL" clId="{FC302C44-1CB9-4EB8-94EC-89C6346BB61E}" dt="2025-02-17T09:27:59.613" v="197" actId="20577"/>
        <pc:sldMkLst>
          <pc:docMk/>
          <pc:sldMk cId="927670830" sldId="372"/>
        </pc:sldMkLst>
        <pc:spChg chg="mod">
          <ac:chgData name="Sophie Neessen" userId="c0a093d0-b370-4137-9817-19b1139e6e18" providerId="ADAL" clId="{FC302C44-1CB9-4EB8-94EC-89C6346BB61E}" dt="2025-02-17T09:26:06.927" v="186" actId="20577"/>
          <ac:spMkLst>
            <pc:docMk/>
            <pc:sldMk cId="927670830" sldId="372"/>
            <ac:spMk id="5" creationId="{F5730D10-9C3B-50DD-A133-F2F98DFBD229}"/>
          </ac:spMkLst>
        </pc:spChg>
        <pc:spChg chg="mod">
          <ac:chgData name="Sophie Neessen" userId="c0a093d0-b370-4137-9817-19b1139e6e18" providerId="ADAL" clId="{FC302C44-1CB9-4EB8-94EC-89C6346BB61E}" dt="2025-02-17T09:27:59.613" v="197" actId="20577"/>
          <ac:spMkLst>
            <pc:docMk/>
            <pc:sldMk cId="927670830" sldId="372"/>
            <ac:spMk id="8" creationId="{A47BB525-EBAF-CFF1-2E9A-CD1AC6DCBF01}"/>
          </ac:spMkLst>
        </pc:spChg>
        <pc:picChg chg="add mod">
          <ac:chgData name="Sophie Neessen" userId="c0a093d0-b370-4137-9817-19b1139e6e18" providerId="ADAL" clId="{FC302C44-1CB9-4EB8-94EC-89C6346BB61E}" dt="2025-02-17T09:27:48.099" v="192" actId="1076"/>
          <ac:picMkLst>
            <pc:docMk/>
            <pc:sldMk cId="927670830" sldId="372"/>
            <ac:picMk id="3" creationId="{BA15E284-ED8E-1B08-C812-599F11B0B6FF}"/>
          </ac:picMkLst>
        </pc:picChg>
      </pc:sldChg>
      <pc:sldChg chg="del">
        <pc:chgData name="Sophie Neessen" userId="c0a093d0-b370-4137-9817-19b1139e6e18" providerId="ADAL" clId="{FC302C44-1CB9-4EB8-94EC-89C6346BB61E}" dt="2025-02-17T09:32:56.650" v="201" actId="47"/>
        <pc:sldMkLst>
          <pc:docMk/>
          <pc:sldMk cId="1593306806" sldId="373"/>
        </pc:sldMkLst>
      </pc:sldChg>
      <pc:sldChg chg="addSp delSp mod">
        <pc:chgData name="Sophie Neessen" userId="c0a093d0-b370-4137-9817-19b1139e6e18" providerId="ADAL" clId="{FC302C44-1CB9-4EB8-94EC-89C6346BB61E}" dt="2025-02-17T09:33:57.248" v="207" actId="22"/>
        <pc:sldMkLst>
          <pc:docMk/>
          <pc:sldMk cId="3123442486" sldId="374"/>
        </pc:sldMkLst>
        <pc:picChg chg="add">
          <ac:chgData name="Sophie Neessen" userId="c0a093d0-b370-4137-9817-19b1139e6e18" providerId="ADAL" clId="{FC302C44-1CB9-4EB8-94EC-89C6346BB61E}" dt="2025-02-17T09:33:57.248" v="207" actId="22"/>
          <ac:picMkLst>
            <pc:docMk/>
            <pc:sldMk cId="3123442486" sldId="374"/>
            <ac:picMk id="4" creationId="{59F5890E-D768-BD40-7C3B-FCEE5D2D302B}"/>
          </ac:picMkLst>
        </pc:picChg>
        <pc:picChg chg="del">
          <ac:chgData name="Sophie Neessen" userId="c0a093d0-b370-4137-9817-19b1139e6e18" providerId="ADAL" clId="{FC302C44-1CB9-4EB8-94EC-89C6346BB61E}" dt="2025-02-17T09:32:55.859" v="200" actId="478"/>
          <ac:picMkLst>
            <pc:docMk/>
            <pc:sldMk cId="3123442486" sldId="374"/>
            <ac:picMk id="6" creationId="{6FF50199-C997-C725-5282-A6544C939403}"/>
          </ac:picMkLst>
        </pc:picChg>
      </pc:sldChg>
      <pc:sldChg chg="del">
        <pc:chgData name="Sophie Neessen" userId="c0a093d0-b370-4137-9817-19b1139e6e18" providerId="ADAL" clId="{FC302C44-1CB9-4EB8-94EC-89C6346BB61E}" dt="2025-02-17T09:32:52.063" v="198" actId="47"/>
        <pc:sldMkLst>
          <pc:docMk/>
          <pc:sldMk cId="1432068119" sldId="375"/>
        </pc:sldMkLst>
      </pc:sldChg>
      <pc:sldChg chg="del">
        <pc:chgData name="Sophie Neessen" userId="c0a093d0-b370-4137-9817-19b1139e6e18" providerId="ADAL" clId="{FC302C44-1CB9-4EB8-94EC-89C6346BB61E}" dt="2025-02-17T09:32:53.051" v="199" actId="47"/>
        <pc:sldMkLst>
          <pc:docMk/>
          <pc:sldMk cId="2421009918" sldId="376"/>
        </pc:sldMkLst>
      </pc:sldChg>
      <pc:sldChg chg="del">
        <pc:chgData name="Sophie Neessen" userId="c0a093d0-b370-4137-9817-19b1139e6e18" providerId="ADAL" clId="{FC302C44-1CB9-4EB8-94EC-89C6346BB61E}" dt="2025-02-17T09:32:58.990" v="204" actId="47"/>
        <pc:sldMkLst>
          <pc:docMk/>
          <pc:sldMk cId="1400089056" sldId="377"/>
        </pc:sldMkLst>
      </pc:sldChg>
      <pc:sldChg chg="add del">
        <pc:chgData name="Sophie Neessen" userId="c0a093d0-b370-4137-9817-19b1139e6e18" providerId="ADAL" clId="{FC302C44-1CB9-4EB8-94EC-89C6346BB61E}" dt="2025-02-17T09:33:00.098" v="205" actId="47"/>
        <pc:sldMkLst>
          <pc:docMk/>
          <pc:sldMk cId="1744677199" sldId="378"/>
        </pc:sldMkLst>
      </pc:sldChg>
      <pc:sldChg chg="new del">
        <pc:chgData name="Sophie Neessen" userId="c0a093d0-b370-4137-9817-19b1139e6e18" providerId="ADAL" clId="{FC302C44-1CB9-4EB8-94EC-89C6346BB61E}" dt="2025-02-17T08:53:34.910" v="71" actId="47"/>
        <pc:sldMkLst>
          <pc:docMk/>
          <pc:sldMk cId="2524469435" sldId="379"/>
        </pc:sldMkLst>
      </pc:sldChg>
      <pc:sldChg chg="addSp delSp modSp add mod ord">
        <pc:chgData name="Sophie Neessen" userId="c0a093d0-b370-4137-9817-19b1139e6e18" providerId="ADAL" clId="{FC302C44-1CB9-4EB8-94EC-89C6346BB61E}" dt="2025-02-17T08:55:54.094" v="82" actId="22"/>
        <pc:sldMkLst>
          <pc:docMk/>
          <pc:sldMk cId="1714913696" sldId="380"/>
        </pc:sldMkLst>
        <pc:picChg chg="add del mod">
          <ac:chgData name="Sophie Neessen" userId="c0a093d0-b370-4137-9817-19b1139e6e18" providerId="ADAL" clId="{FC302C44-1CB9-4EB8-94EC-89C6346BB61E}" dt="2025-02-17T08:55:14.560" v="81" actId="478"/>
          <ac:picMkLst>
            <pc:docMk/>
            <pc:sldMk cId="1714913696" sldId="380"/>
            <ac:picMk id="4" creationId="{D917A41B-2DB8-19AB-662E-6F0C2E0F9FA1}"/>
          </ac:picMkLst>
        </pc:picChg>
        <pc:picChg chg="add">
          <ac:chgData name="Sophie Neessen" userId="c0a093d0-b370-4137-9817-19b1139e6e18" providerId="ADAL" clId="{FC302C44-1CB9-4EB8-94EC-89C6346BB61E}" dt="2025-02-17T08:55:54.094" v="82" actId="22"/>
          <ac:picMkLst>
            <pc:docMk/>
            <pc:sldMk cId="1714913696" sldId="380"/>
            <ac:picMk id="6" creationId="{95860597-5B1A-718A-025D-531CBF87CCDC}"/>
          </ac:picMkLst>
        </pc:picChg>
        <pc:picChg chg="del">
          <ac:chgData name="Sophie Neessen" userId="c0a093d0-b370-4137-9817-19b1139e6e18" providerId="ADAL" clId="{FC302C44-1CB9-4EB8-94EC-89C6346BB61E}" dt="2025-02-17T08:53:36.652" v="72" actId="478"/>
          <ac:picMkLst>
            <pc:docMk/>
            <pc:sldMk cId="1714913696" sldId="380"/>
            <ac:picMk id="7" creationId="{ED96DD06-0938-F87B-EF65-E38F089CC451}"/>
          </ac:picMkLst>
        </pc:picChg>
      </pc:sldChg>
      <pc:sldChg chg="addSp delSp add mod">
        <pc:chgData name="Sophie Neessen" userId="c0a093d0-b370-4137-9817-19b1139e6e18" providerId="ADAL" clId="{FC302C44-1CB9-4EB8-94EC-89C6346BB61E}" dt="2025-02-17T08:55:11.805" v="80" actId="22"/>
        <pc:sldMkLst>
          <pc:docMk/>
          <pc:sldMk cId="638773790" sldId="381"/>
        </pc:sldMkLst>
        <pc:picChg chg="del">
          <ac:chgData name="Sophie Neessen" userId="c0a093d0-b370-4137-9817-19b1139e6e18" providerId="ADAL" clId="{FC302C44-1CB9-4EB8-94EC-89C6346BB61E}" dt="2025-02-17T08:55:10.902" v="79" actId="478"/>
          <ac:picMkLst>
            <pc:docMk/>
            <pc:sldMk cId="638773790" sldId="381"/>
            <ac:picMk id="4" creationId="{448F21E8-DFA9-E6BF-3092-397E1D3330F4}"/>
          </ac:picMkLst>
        </pc:picChg>
        <pc:picChg chg="add">
          <ac:chgData name="Sophie Neessen" userId="c0a093d0-b370-4137-9817-19b1139e6e18" providerId="ADAL" clId="{FC302C44-1CB9-4EB8-94EC-89C6346BB61E}" dt="2025-02-17T08:55:11.805" v="80" actId="22"/>
          <ac:picMkLst>
            <pc:docMk/>
            <pc:sldMk cId="638773790" sldId="381"/>
            <ac:picMk id="5" creationId="{45A5AAE1-4E88-14FC-4A31-66BE9FF76EAA}"/>
          </ac:picMkLst>
        </pc:picChg>
      </pc:sldChg>
      <pc:sldChg chg="addSp delSp add mod">
        <pc:chgData name="Sophie Neessen" userId="c0a093d0-b370-4137-9817-19b1139e6e18" providerId="ADAL" clId="{FC302C44-1CB9-4EB8-94EC-89C6346BB61E}" dt="2025-02-17T08:56:42.717" v="85" actId="22"/>
        <pc:sldMkLst>
          <pc:docMk/>
          <pc:sldMk cId="2950146952" sldId="382"/>
        </pc:sldMkLst>
        <pc:picChg chg="add">
          <ac:chgData name="Sophie Neessen" userId="c0a093d0-b370-4137-9817-19b1139e6e18" providerId="ADAL" clId="{FC302C44-1CB9-4EB8-94EC-89C6346BB61E}" dt="2025-02-17T08:56:42.717" v="85" actId="22"/>
          <ac:picMkLst>
            <pc:docMk/>
            <pc:sldMk cId="2950146952" sldId="382"/>
            <ac:picMk id="4" creationId="{834837A7-FF20-0E35-980F-EB4C16AEFB01}"/>
          </ac:picMkLst>
        </pc:picChg>
        <pc:picChg chg="del">
          <ac:chgData name="Sophie Neessen" userId="c0a093d0-b370-4137-9817-19b1139e6e18" providerId="ADAL" clId="{FC302C44-1CB9-4EB8-94EC-89C6346BB61E}" dt="2025-02-17T08:56:42.292" v="84" actId="478"/>
          <ac:picMkLst>
            <pc:docMk/>
            <pc:sldMk cId="2950146952" sldId="382"/>
            <ac:picMk id="5" creationId="{61342082-1638-6F5A-2A5A-EEB80975BBC7}"/>
          </ac:picMkLst>
        </pc:picChg>
      </pc:sldChg>
      <pc:sldChg chg="addSp delSp add mod">
        <pc:chgData name="Sophie Neessen" userId="c0a093d0-b370-4137-9817-19b1139e6e18" providerId="ADAL" clId="{FC302C44-1CB9-4EB8-94EC-89C6346BB61E}" dt="2025-02-17T08:57:18.945" v="88" actId="22"/>
        <pc:sldMkLst>
          <pc:docMk/>
          <pc:sldMk cId="3293108813" sldId="383"/>
        </pc:sldMkLst>
        <pc:picChg chg="del">
          <ac:chgData name="Sophie Neessen" userId="c0a093d0-b370-4137-9817-19b1139e6e18" providerId="ADAL" clId="{FC302C44-1CB9-4EB8-94EC-89C6346BB61E}" dt="2025-02-17T08:57:18.719" v="87" actId="478"/>
          <ac:picMkLst>
            <pc:docMk/>
            <pc:sldMk cId="3293108813" sldId="383"/>
            <ac:picMk id="4" creationId="{C43388D9-6AAC-731E-6964-EFC8878C3F4D}"/>
          </ac:picMkLst>
        </pc:picChg>
        <pc:picChg chg="add">
          <ac:chgData name="Sophie Neessen" userId="c0a093d0-b370-4137-9817-19b1139e6e18" providerId="ADAL" clId="{FC302C44-1CB9-4EB8-94EC-89C6346BB61E}" dt="2025-02-17T08:57:18.945" v="88" actId="22"/>
          <ac:picMkLst>
            <pc:docMk/>
            <pc:sldMk cId="3293108813" sldId="383"/>
            <ac:picMk id="5" creationId="{012E44B5-DAF3-7E36-A678-7EE7992DF02E}"/>
          </ac:picMkLst>
        </pc:picChg>
      </pc:sldChg>
      <pc:sldChg chg="addSp delSp add mod">
        <pc:chgData name="Sophie Neessen" userId="c0a093d0-b370-4137-9817-19b1139e6e18" providerId="ADAL" clId="{FC302C44-1CB9-4EB8-94EC-89C6346BB61E}" dt="2025-02-17T08:57:56.440" v="91" actId="22"/>
        <pc:sldMkLst>
          <pc:docMk/>
          <pc:sldMk cId="1996028947" sldId="384"/>
        </pc:sldMkLst>
        <pc:picChg chg="add">
          <ac:chgData name="Sophie Neessen" userId="c0a093d0-b370-4137-9817-19b1139e6e18" providerId="ADAL" clId="{FC302C44-1CB9-4EB8-94EC-89C6346BB61E}" dt="2025-02-17T08:57:56.440" v="91" actId="22"/>
          <ac:picMkLst>
            <pc:docMk/>
            <pc:sldMk cId="1996028947" sldId="384"/>
            <ac:picMk id="4" creationId="{24715974-B9C5-EBC2-A92D-B3A0164401F7}"/>
          </ac:picMkLst>
        </pc:picChg>
        <pc:picChg chg="del">
          <ac:chgData name="Sophie Neessen" userId="c0a093d0-b370-4137-9817-19b1139e6e18" providerId="ADAL" clId="{FC302C44-1CB9-4EB8-94EC-89C6346BB61E}" dt="2025-02-17T08:57:26" v="90" actId="478"/>
          <ac:picMkLst>
            <pc:docMk/>
            <pc:sldMk cId="1996028947" sldId="384"/>
            <ac:picMk id="5" creationId="{E01B4805-1602-BAF1-DD94-875BE975AECB}"/>
          </ac:picMkLst>
        </pc:picChg>
      </pc:sldChg>
      <pc:sldChg chg="addSp delSp add mod">
        <pc:chgData name="Sophie Neessen" userId="c0a093d0-b370-4137-9817-19b1139e6e18" providerId="ADAL" clId="{FC302C44-1CB9-4EB8-94EC-89C6346BB61E}" dt="2025-02-17T08:59:07.381" v="94" actId="22"/>
        <pc:sldMkLst>
          <pc:docMk/>
          <pc:sldMk cId="877505174" sldId="385"/>
        </pc:sldMkLst>
        <pc:picChg chg="del">
          <ac:chgData name="Sophie Neessen" userId="c0a093d0-b370-4137-9817-19b1139e6e18" providerId="ADAL" clId="{FC302C44-1CB9-4EB8-94EC-89C6346BB61E}" dt="2025-02-17T08:58:01.790" v="93" actId="478"/>
          <ac:picMkLst>
            <pc:docMk/>
            <pc:sldMk cId="877505174" sldId="385"/>
            <ac:picMk id="4" creationId="{75E9EF61-6269-8135-6F1E-806AAF4F9326}"/>
          </ac:picMkLst>
        </pc:picChg>
        <pc:picChg chg="add">
          <ac:chgData name="Sophie Neessen" userId="c0a093d0-b370-4137-9817-19b1139e6e18" providerId="ADAL" clId="{FC302C44-1CB9-4EB8-94EC-89C6346BB61E}" dt="2025-02-17T08:59:07.381" v="94" actId="22"/>
          <ac:picMkLst>
            <pc:docMk/>
            <pc:sldMk cId="877505174" sldId="385"/>
            <ac:picMk id="5" creationId="{6FC6E1A0-492B-DF85-8477-557C7B0B57F8}"/>
          </ac:picMkLst>
        </pc:picChg>
      </pc:sldChg>
      <pc:sldChg chg="addSp delSp add mod">
        <pc:chgData name="Sophie Neessen" userId="c0a093d0-b370-4137-9817-19b1139e6e18" providerId="ADAL" clId="{FC302C44-1CB9-4EB8-94EC-89C6346BB61E}" dt="2025-02-17T08:59:57.198" v="97" actId="22"/>
        <pc:sldMkLst>
          <pc:docMk/>
          <pc:sldMk cId="1606972703" sldId="386"/>
        </pc:sldMkLst>
        <pc:picChg chg="add">
          <ac:chgData name="Sophie Neessen" userId="c0a093d0-b370-4137-9817-19b1139e6e18" providerId="ADAL" clId="{FC302C44-1CB9-4EB8-94EC-89C6346BB61E}" dt="2025-02-17T08:59:57.198" v="97" actId="22"/>
          <ac:picMkLst>
            <pc:docMk/>
            <pc:sldMk cId="1606972703" sldId="386"/>
            <ac:picMk id="4" creationId="{BC8BCA11-61B9-7A85-2176-D25A64D3DA1E}"/>
          </ac:picMkLst>
        </pc:picChg>
        <pc:picChg chg="del">
          <ac:chgData name="Sophie Neessen" userId="c0a093d0-b370-4137-9817-19b1139e6e18" providerId="ADAL" clId="{FC302C44-1CB9-4EB8-94EC-89C6346BB61E}" dt="2025-02-17T08:59:18.066" v="96" actId="478"/>
          <ac:picMkLst>
            <pc:docMk/>
            <pc:sldMk cId="1606972703" sldId="386"/>
            <ac:picMk id="5" creationId="{02856CD9-6F69-636C-79CE-EDA35D9885A5}"/>
          </ac:picMkLst>
        </pc:picChg>
      </pc:sldChg>
      <pc:sldChg chg="addSp delSp modSp add mod">
        <pc:chgData name="Sophie Neessen" userId="c0a093d0-b370-4137-9817-19b1139e6e18" providerId="ADAL" clId="{FC302C44-1CB9-4EB8-94EC-89C6346BB61E}" dt="2025-02-17T09:34:40.322" v="214" actId="14100"/>
        <pc:sldMkLst>
          <pc:docMk/>
          <pc:sldMk cId="773117" sldId="387"/>
        </pc:sldMkLst>
        <pc:picChg chg="del">
          <ac:chgData name="Sophie Neessen" userId="c0a093d0-b370-4137-9817-19b1139e6e18" providerId="ADAL" clId="{FC302C44-1CB9-4EB8-94EC-89C6346BB61E}" dt="2025-02-17T09:34:04.205" v="211" actId="478"/>
          <ac:picMkLst>
            <pc:docMk/>
            <pc:sldMk cId="773117" sldId="387"/>
            <ac:picMk id="4" creationId="{46C809A5-42EB-B37B-F402-EDE67D975030}"/>
          </ac:picMkLst>
        </pc:picChg>
        <pc:picChg chg="add mod">
          <ac:chgData name="Sophie Neessen" userId="c0a093d0-b370-4137-9817-19b1139e6e18" providerId="ADAL" clId="{FC302C44-1CB9-4EB8-94EC-89C6346BB61E}" dt="2025-02-17T09:34:40.322" v="214" actId="14100"/>
          <ac:picMkLst>
            <pc:docMk/>
            <pc:sldMk cId="773117" sldId="387"/>
            <ac:picMk id="5" creationId="{F79C78F3-5F31-C34D-A8B0-AB64941527E5}"/>
          </ac:picMkLst>
        </pc:picChg>
      </pc:sldChg>
      <pc:sldChg chg="addSp delSp add mod">
        <pc:chgData name="Sophie Neessen" userId="c0a093d0-b370-4137-9817-19b1139e6e18" providerId="ADAL" clId="{FC302C44-1CB9-4EB8-94EC-89C6346BB61E}" dt="2025-02-17T09:35:15.826" v="215" actId="22"/>
        <pc:sldMkLst>
          <pc:docMk/>
          <pc:sldMk cId="1145919939" sldId="388"/>
        </pc:sldMkLst>
        <pc:picChg chg="del">
          <ac:chgData name="Sophie Neessen" userId="c0a093d0-b370-4137-9817-19b1139e6e18" providerId="ADAL" clId="{FC302C44-1CB9-4EB8-94EC-89C6346BB61E}" dt="2025-02-17T09:34:02.628" v="210" actId="478"/>
          <ac:picMkLst>
            <pc:docMk/>
            <pc:sldMk cId="1145919939" sldId="388"/>
            <ac:picMk id="4" creationId="{DCC17C88-BC5A-2114-8A2B-1BE78DBF185E}"/>
          </ac:picMkLst>
        </pc:picChg>
        <pc:picChg chg="add">
          <ac:chgData name="Sophie Neessen" userId="c0a093d0-b370-4137-9817-19b1139e6e18" providerId="ADAL" clId="{FC302C44-1CB9-4EB8-94EC-89C6346BB61E}" dt="2025-02-17T09:35:15.826" v="215" actId="22"/>
          <ac:picMkLst>
            <pc:docMk/>
            <pc:sldMk cId="1145919939" sldId="388"/>
            <ac:picMk id="5" creationId="{575276F7-547A-6D00-6156-A4078AEFF117}"/>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koptekst 1"/>
          <p:cNvSpPr>
            <a:spLocks noGrp="1"/>
          </p:cNvSpPr>
          <p:nvPr>
            <p:ph type="hdr" sz="quarter"/>
          </p:nvPr>
        </p:nvSpPr>
        <p:spPr>
          <a:xfrm>
            <a:off x="0" y="0"/>
            <a:ext cx="2945659" cy="495348"/>
          </a:xfrm>
          <a:prstGeom prst="rect">
            <a:avLst/>
          </a:prstGeom>
        </p:spPr>
        <p:txBody>
          <a:bodyPr vert="horz" lIns="91440" tIns="45720" rIns="91440" bIns="45720" rtlCol="0"/>
          <a:lstStyle>
            <a:lvl1pPr algn="l">
              <a:defRPr sz="1200"/>
            </a:lvl1pPr>
          </a:lstStyle>
          <a:p>
            <a:endParaRPr lang="nl-NL"/>
          </a:p>
        </p:txBody>
      </p:sp>
      <p:sp>
        <p:nvSpPr>
          <p:cNvPr id="3" name="Tijdelijke aanduiding voor datum 2"/>
          <p:cNvSpPr>
            <a:spLocks noGrp="1"/>
          </p:cNvSpPr>
          <p:nvPr>
            <p:ph type="dt" idx="1"/>
          </p:nvPr>
        </p:nvSpPr>
        <p:spPr>
          <a:xfrm>
            <a:off x="3850443" y="0"/>
            <a:ext cx="2945659" cy="495348"/>
          </a:xfrm>
          <a:prstGeom prst="rect">
            <a:avLst/>
          </a:prstGeom>
        </p:spPr>
        <p:txBody>
          <a:bodyPr vert="horz" lIns="91440" tIns="45720" rIns="91440" bIns="45720" rtlCol="0"/>
          <a:lstStyle>
            <a:lvl1pPr algn="r">
              <a:defRPr sz="1200"/>
            </a:lvl1pPr>
          </a:lstStyle>
          <a:p>
            <a:fld id="{DF89C52E-85B9-224D-9E43-415200723BB9}" type="datetimeFigureOut">
              <a:rPr lang="nl-NL" smtClean="0"/>
              <a:t>17-2-2025</a:t>
            </a:fld>
            <a:endParaRPr lang="nl-NL"/>
          </a:p>
        </p:txBody>
      </p:sp>
      <p:sp>
        <p:nvSpPr>
          <p:cNvPr id="4" name="Tijdelijke aanduiding voor dia-afbeelding 3"/>
          <p:cNvSpPr>
            <a:spLocks noGrp="1" noRot="1" noChangeAspect="1"/>
          </p:cNvSpPr>
          <p:nvPr>
            <p:ph type="sldImg" idx="2"/>
          </p:nvPr>
        </p:nvSpPr>
        <p:spPr>
          <a:xfrm>
            <a:off x="438150" y="1233488"/>
            <a:ext cx="5921375" cy="3332162"/>
          </a:xfrm>
          <a:prstGeom prst="rect">
            <a:avLst/>
          </a:prstGeom>
          <a:noFill/>
          <a:ln w="12700">
            <a:solidFill>
              <a:prstClr val="black"/>
            </a:solidFill>
          </a:ln>
        </p:spPr>
        <p:txBody>
          <a:bodyPr vert="horz" lIns="91440" tIns="45720" rIns="91440" bIns="45720" rtlCol="0" anchor="ctr"/>
          <a:lstStyle/>
          <a:p>
            <a:endParaRPr lang="nl-NL"/>
          </a:p>
        </p:txBody>
      </p:sp>
      <p:sp>
        <p:nvSpPr>
          <p:cNvPr id="5" name="Tijdelijke aanduiding voor notities 4"/>
          <p:cNvSpPr>
            <a:spLocks noGrp="1"/>
          </p:cNvSpPr>
          <p:nvPr>
            <p:ph type="body" sz="quarter" idx="3"/>
          </p:nvPr>
        </p:nvSpPr>
        <p:spPr>
          <a:xfrm>
            <a:off x="679768" y="4751219"/>
            <a:ext cx="5438140" cy="3887361"/>
          </a:xfrm>
          <a:prstGeom prst="rect">
            <a:avLst/>
          </a:prstGeom>
        </p:spPr>
        <p:txBody>
          <a:bodyPr vert="horz" lIns="91440" tIns="45720" rIns="91440" bIns="45720" rtlCol="0"/>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6" name="Tijdelijke aanduiding voor voettekst 5"/>
          <p:cNvSpPr>
            <a:spLocks noGrp="1"/>
          </p:cNvSpPr>
          <p:nvPr>
            <p:ph type="ftr" sz="quarter" idx="4"/>
          </p:nvPr>
        </p:nvSpPr>
        <p:spPr>
          <a:xfrm>
            <a:off x="0" y="9377317"/>
            <a:ext cx="2945659" cy="495347"/>
          </a:xfrm>
          <a:prstGeom prst="rect">
            <a:avLst/>
          </a:prstGeom>
        </p:spPr>
        <p:txBody>
          <a:bodyPr vert="horz" lIns="91440" tIns="45720" rIns="91440" bIns="45720" rtlCol="0" anchor="b"/>
          <a:lstStyle>
            <a:lvl1pPr algn="l">
              <a:defRPr sz="1200"/>
            </a:lvl1pPr>
          </a:lstStyle>
          <a:p>
            <a:endParaRPr lang="nl-NL"/>
          </a:p>
        </p:txBody>
      </p:sp>
      <p:sp>
        <p:nvSpPr>
          <p:cNvPr id="7" name="Tijdelijke aanduiding voor dianummer 6"/>
          <p:cNvSpPr>
            <a:spLocks noGrp="1"/>
          </p:cNvSpPr>
          <p:nvPr>
            <p:ph type="sldNum" sz="quarter" idx="5"/>
          </p:nvPr>
        </p:nvSpPr>
        <p:spPr>
          <a:xfrm>
            <a:off x="3850443" y="9377317"/>
            <a:ext cx="2945659" cy="495347"/>
          </a:xfrm>
          <a:prstGeom prst="rect">
            <a:avLst/>
          </a:prstGeom>
        </p:spPr>
        <p:txBody>
          <a:bodyPr vert="horz" lIns="91440" tIns="45720" rIns="91440" bIns="45720" rtlCol="0" anchor="b"/>
          <a:lstStyle>
            <a:lvl1pPr algn="r">
              <a:defRPr sz="1200"/>
            </a:lvl1pPr>
          </a:lstStyle>
          <a:p>
            <a:fld id="{3AA8CBBB-8F99-C74F-96CA-B61E4C32DAA8}" type="slidenum">
              <a:rPr lang="nl-NL" smtClean="0"/>
              <a:t>‹nr.›</a:t>
            </a:fld>
            <a:endParaRPr lang="nl-NL"/>
          </a:p>
        </p:txBody>
      </p:sp>
    </p:spTree>
    <p:extLst>
      <p:ext uri="{BB962C8B-B14F-4D97-AF65-F5344CB8AC3E}">
        <p14:creationId xmlns:p14="http://schemas.microsoft.com/office/powerpoint/2010/main" val="188406454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a:t>
            </a:fld>
            <a:endParaRPr lang="nl-NL"/>
          </a:p>
        </p:txBody>
      </p:sp>
    </p:spTree>
    <p:extLst>
      <p:ext uri="{BB962C8B-B14F-4D97-AF65-F5344CB8AC3E}">
        <p14:creationId xmlns:p14="http://schemas.microsoft.com/office/powerpoint/2010/main" val="3364298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2</a:t>
            </a:fld>
            <a:endParaRPr lang="nl-NL"/>
          </a:p>
        </p:txBody>
      </p:sp>
    </p:spTree>
    <p:extLst>
      <p:ext uri="{BB962C8B-B14F-4D97-AF65-F5344CB8AC3E}">
        <p14:creationId xmlns:p14="http://schemas.microsoft.com/office/powerpoint/2010/main" val="9412446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3</a:t>
            </a:fld>
            <a:endParaRPr lang="nl-NL"/>
          </a:p>
        </p:txBody>
      </p:sp>
    </p:spTree>
    <p:extLst>
      <p:ext uri="{BB962C8B-B14F-4D97-AF65-F5344CB8AC3E}">
        <p14:creationId xmlns:p14="http://schemas.microsoft.com/office/powerpoint/2010/main" val="396176830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4</a:t>
            </a:fld>
            <a:endParaRPr lang="nl-NL"/>
          </a:p>
        </p:txBody>
      </p:sp>
    </p:spTree>
    <p:extLst>
      <p:ext uri="{BB962C8B-B14F-4D97-AF65-F5344CB8AC3E}">
        <p14:creationId xmlns:p14="http://schemas.microsoft.com/office/powerpoint/2010/main" val="16815513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3A4FD0B-F246-9C6B-5FEE-D3D37D426BF7}"/>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EFE2B31F-B6AC-B0F5-2872-7CFE8B29D7E5}"/>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AB0F5499-A0BD-CC6E-42D1-95CB099B80FD}"/>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C172F0BE-C477-FF29-C515-62F57180EF2A}"/>
              </a:ext>
            </a:extLst>
          </p:cNvPr>
          <p:cNvSpPr>
            <a:spLocks noGrp="1"/>
          </p:cNvSpPr>
          <p:nvPr>
            <p:ph type="sldNum" sz="quarter" idx="5"/>
          </p:nvPr>
        </p:nvSpPr>
        <p:spPr/>
        <p:txBody>
          <a:bodyPr/>
          <a:lstStyle/>
          <a:p>
            <a:fld id="{3AA8CBBB-8F99-C74F-96CA-B61E4C32DAA8}" type="slidenum">
              <a:rPr lang="nl-NL" smtClean="0"/>
              <a:t>5</a:t>
            </a:fld>
            <a:endParaRPr lang="nl-NL"/>
          </a:p>
        </p:txBody>
      </p:sp>
    </p:spTree>
    <p:extLst>
      <p:ext uri="{BB962C8B-B14F-4D97-AF65-F5344CB8AC3E}">
        <p14:creationId xmlns:p14="http://schemas.microsoft.com/office/powerpoint/2010/main" val="25807915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9B8477-A9FB-6C85-74DD-9CF579D2BC68}"/>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A032906A-6088-9AA6-CB47-62A432826934}"/>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5C8F5D94-AFEE-4DE7-EE63-B4A3A46A0EE9}"/>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9FE57785-9415-E711-9C72-ADD578D9D2B4}"/>
              </a:ext>
            </a:extLst>
          </p:cNvPr>
          <p:cNvSpPr>
            <a:spLocks noGrp="1"/>
          </p:cNvSpPr>
          <p:nvPr>
            <p:ph type="sldNum" sz="quarter" idx="5"/>
          </p:nvPr>
        </p:nvSpPr>
        <p:spPr/>
        <p:txBody>
          <a:bodyPr/>
          <a:lstStyle/>
          <a:p>
            <a:fld id="{3AA8CBBB-8F99-C74F-96CA-B61E4C32DAA8}" type="slidenum">
              <a:rPr lang="nl-NL" smtClean="0"/>
              <a:t>6</a:t>
            </a:fld>
            <a:endParaRPr lang="nl-NL"/>
          </a:p>
        </p:txBody>
      </p:sp>
    </p:spTree>
    <p:extLst>
      <p:ext uri="{BB962C8B-B14F-4D97-AF65-F5344CB8AC3E}">
        <p14:creationId xmlns:p14="http://schemas.microsoft.com/office/powerpoint/2010/main" val="41475219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02B0D85-CC67-4E43-4872-3F29F675BA2E}"/>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8B4B8C66-AC5B-7FE8-2C2B-3CFC0BBCC28B}"/>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89E72AEB-BEF0-672D-0D6D-463368D9327A}"/>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9DF48482-4FF8-02FA-9811-F6066CEE48B2}"/>
              </a:ext>
            </a:extLst>
          </p:cNvPr>
          <p:cNvSpPr>
            <a:spLocks noGrp="1"/>
          </p:cNvSpPr>
          <p:nvPr>
            <p:ph type="sldNum" sz="quarter" idx="5"/>
          </p:nvPr>
        </p:nvSpPr>
        <p:spPr/>
        <p:txBody>
          <a:bodyPr/>
          <a:lstStyle/>
          <a:p>
            <a:fld id="{3AA8CBBB-8F99-C74F-96CA-B61E4C32DAA8}" type="slidenum">
              <a:rPr lang="nl-NL" smtClean="0"/>
              <a:t>7</a:t>
            </a:fld>
            <a:endParaRPr lang="nl-NL"/>
          </a:p>
        </p:txBody>
      </p:sp>
    </p:spTree>
    <p:extLst>
      <p:ext uri="{BB962C8B-B14F-4D97-AF65-F5344CB8AC3E}">
        <p14:creationId xmlns:p14="http://schemas.microsoft.com/office/powerpoint/2010/main" val="113120801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D34F32-7610-4285-6E2D-F9DB07A1D980}"/>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75A21090-AEB7-2737-F5F7-AD605946FE3A}"/>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AED8AC17-6075-BAA6-7A14-912C4EA199EF}"/>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4C3C3A82-F90A-7E71-69AD-809C4B0C395D}"/>
              </a:ext>
            </a:extLst>
          </p:cNvPr>
          <p:cNvSpPr>
            <a:spLocks noGrp="1"/>
          </p:cNvSpPr>
          <p:nvPr>
            <p:ph type="sldNum" sz="quarter" idx="5"/>
          </p:nvPr>
        </p:nvSpPr>
        <p:spPr/>
        <p:txBody>
          <a:bodyPr/>
          <a:lstStyle/>
          <a:p>
            <a:fld id="{3AA8CBBB-8F99-C74F-96CA-B61E4C32DAA8}" type="slidenum">
              <a:rPr lang="nl-NL" smtClean="0"/>
              <a:t>8</a:t>
            </a:fld>
            <a:endParaRPr lang="nl-NL"/>
          </a:p>
        </p:txBody>
      </p:sp>
    </p:spTree>
    <p:extLst>
      <p:ext uri="{BB962C8B-B14F-4D97-AF65-F5344CB8AC3E}">
        <p14:creationId xmlns:p14="http://schemas.microsoft.com/office/powerpoint/2010/main" val="17190519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2D90DDA-B913-09D8-907D-E5D27696EA9C}"/>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F705B4D3-B63F-0D9D-C31E-189B3E4A0116}"/>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37328AC8-6C3D-DF12-006F-54E1B12B6123}"/>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9FBE1A47-55C3-3AF5-8FC0-D01B00977758}"/>
              </a:ext>
            </a:extLst>
          </p:cNvPr>
          <p:cNvSpPr>
            <a:spLocks noGrp="1"/>
          </p:cNvSpPr>
          <p:nvPr>
            <p:ph type="sldNum" sz="quarter" idx="5"/>
          </p:nvPr>
        </p:nvSpPr>
        <p:spPr/>
        <p:txBody>
          <a:bodyPr/>
          <a:lstStyle/>
          <a:p>
            <a:fld id="{3AA8CBBB-8F99-C74F-96CA-B61E4C32DAA8}" type="slidenum">
              <a:rPr lang="nl-NL" smtClean="0"/>
              <a:t>9</a:t>
            </a:fld>
            <a:endParaRPr lang="nl-NL"/>
          </a:p>
        </p:txBody>
      </p:sp>
    </p:spTree>
    <p:extLst>
      <p:ext uri="{BB962C8B-B14F-4D97-AF65-F5344CB8AC3E}">
        <p14:creationId xmlns:p14="http://schemas.microsoft.com/office/powerpoint/2010/main" val="1411996478"/>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DB73637-3226-DF69-D6B9-0DAA5EB8080C}"/>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601B5427-6C3B-A4E7-B942-7D552603165C}"/>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93D6B3E8-AA00-4B33-2776-38958F70445C}"/>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A4031F43-DF1E-2266-AF8E-B49C573DF61E}"/>
              </a:ext>
            </a:extLst>
          </p:cNvPr>
          <p:cNvSpPr>
            <a:spLocks noGrp="1"/>
          </p:cNvSpPr>
          <p:nvPr>
            <p:ph type="sldNum" sz="quarter" idx="5"/>
          </p:nvPr>
        </p:nvSpPr>
        <p:spPr/>
        <p:txBody>
          <a:bodyPr/>
          <a:lstStyle/>
          <a:p>
            <a:fld id="{3AA8CBBB-8F99-C74F-96CA-B61E4C32DAA8}" type="slidenum">
              <a:rPr lang="nl-NL" smtClean="0"/>
              <a:t>10</a:t>
            </a:fld>
            <a:endParaRPr lang="nl-NL"/>
          </a:p>
        </p:txBody>
      </p:sp>
    </p:spTree>
    <p:extLst>
      <p:ext uri="{BB962C8B-B14F-4D97-AF65-F5344CB8AC3E}">
        <p14:creationId xmlns:p14="http://schemas.microsoft.com/office/powerpoint/2010/main" val="335776155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C6B24FF-FB75-80CD-56D9-43000E28E141}"/>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C1287E5D-79DF-69CE-005E-8D62602C4FA5}"/>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CA10160E-841C-550B-28B4-9F4B2224DE42}"/>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BB4F3579-F06B-BD44-C272-C8E7F8717009}"/>
              </a:ext>
            </a:extLst>
          </p:cNvPr>
          <p:cNvSpPr>
            <a:spLocks noGrp="1"/>
          </p:cNvSpPr>
          <p:nvPr>
            <p:ph type="sldNum" sz="quarter" idx="5"/>
          </p:nvPr>
        </p:nvSpPr>
        <p:spPr/>
        <p:txBody>
          <a:bodyPr/>
          <a:lstStyle/>
          <a:p>
            <a:fld id="{3AA8CBBB-8F99-C74F-96CA-B61E4C32DAA8}" type="slidenum">
              <a:rPr lang="nl-NL" smtClean="0"/>
              <a:t>11</a:t>
            </a:fld>
            <a:endParaRPr lang="nl-NL"/>
          </a:p>
        </p:txBody>
      </p:sp>
    </p:spTree>
    <p:extLst>
      <p:ext uri="{BB962C8B-B14F-4D97-AF65-F5344CB8AC3E}">
        <p14:creationId xmlns:p14="http://schemas.microsoft.com/office/powerpoint/2010/main" val="2820296449"/>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5DB5D38-C181-93D3-46CF-308B40ADC10C}"/>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9A546C57-2DB4-08E3-7EEE-087D31AF5D23}"/>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4172A772-78DE-5B72-52E8-02094E776362}"/>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D578DBCA-056A-1D50-7344-F55A56E17E43}"/>
              </a:ext>
            </a:extLst>
          </p:cNvPr>
          <p:cNvSpPr>
            <a:spLocks noGrp="1"/>
          </p:cNvSpPr>
          <p:nvPr>
            <p:ph type="sldNum" sz="quarter" idx="5"/>
          </p:nvPr>
        </p:nvSpPr>
        <p:spPr/>
        <p:txBody>
          <a:bodyPr/>
          <a:lstStyle/>
          <a:p>
            <a:fld id="{3AA8CBBB-8F99-C74F-96CA-B61E4C32DAA8}" type="slidenum">
              <a:rPr lang="nl-NL" smtClean="0"/>
              <a:t>12</a:t>
            </a:fld>
            <a:endParaRPr lang="nl-NL"/>
          </a:p>
        </p:txBody>
      </p:sp>
    </p:spTree>
    <p:extLst>
      <p:ext uri="{BB962C8B-B14F-4D97-AF65-F5344CB8AC3E}">
        <p14:creationId xmlns:p14="http://schemas.microsoft.com/office/powerpoint/2010/main" val="263144164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13</a:t>
            </a:fld>
            <a:endParaRPr lang="nl-NL"/>
          </a:p>
        </p:txBody>
      </p:sp>
    </p:spTree>
    <p:extLst>
      <p:ext uri="{BB962C8B-B14F-4D97-AF65-F5344CB8AC3E}">
        <p14:creationId xmlns:p14="http://schemas.microsoft.com/office/powerpoint/2010/main" val="2070860736"/>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8D4AC8-5887-A0AA-E4F5-5F8F5D1F730C}"/>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7B0C36E3-77EB-8416-F047-9770914FC9F3}"/>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6F1D7E55-53A1-DAA1-62B7-56EFBAC47BB2}"/>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4E095BD0-76F2-C61B-C581-B4A0F5982131}"/>
              </a:ext>
            </a:extLst>
          </p:cNvPr>
          <p:cNvSpPr>
            <a:spLocks noGrp="1"/>
          </p:cNvSpPr>
          <p:nvPr>
            <p:ph type="sldNum" sz="quarter" idx="5"/>
          </p:nvPr>
        </p:nvSpPr>
        <p:spPr/>
        <p:txBody>
          <a:bodyPr/>
          <a:lstStyle/>
          <a:p>
            <a:fld id="{3AA8CBBB-8F99-C74F-96CA-B61E4C32DAA8}" type="slidenum">
              <a:rPr lang="nl-NL" smtClean="0"/>
              <a:t>14</a:t>
            </a:fld>
            <a:endParaRPr lang="nl-NL"/>
          </a:p>
        </p:txBody>
      </p:sp>
    </p:spTree>
    <p:extLst>
      <p:ext uri="{BB962C8B-B14F-4D97-AF65-F5344CB8AC3E}">
        <p14:creationId xmlns:p14="http://schemas.microsoft.com/office/powerpoint/2010/main" val="204231044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135DF9-F99F-F7F8-4AF2-53DCFE0DC6ED}"/>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4A35DF59-891B-4A99-C1C2-615ADB329DDB}"/>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6273585A-9118-4A40-82B7-128CA3F17268}"/>
              </a:ext>
            </a:extLst>
          </p:cNvPr>
          <p:cNvSpPr>
            <a:spLocks noGrp="1"/>
          </p:cNvSpPr>
          <p:nvPr>
            <p:ph type="body" idx="1"/>
          </p:nvPr>
        </p:nvSpPr>
        <p:spPr/>
        <p:txBody>
          <a:bodyPr/>
          <a:lstStyle/>
          <a:p>
            <a:endParaRPr lang="nl-NL" dirty="0"/>
          </a:p>
        </p:txBody>
      </p:sp>
      <p:sp>
        <p:nvSpPr>
          <p:cNvPr id="4" name="Tijdelijke aanduiding voor dianummer 3">
            <a:extLst>
              <a:ext uri="{FF2B5EF4-FFF2-40B4-BE49-F238E27FC236}">
                <a16:creationId xmlns:a16="http://schemas.microsoft.com/office/drawing/2014/main" id="{55FA18B3-2991-B75C-42DE-CD87C0FA93CF}"/>
              </a:ext>
            </a:extLst>
          </p:cNvPr>
          <p:cNvSpPr>
            <a:spLocks noGrp="1"/>
          </p:cNvSpPr>
          <p:nvPr>
            <p:ph type="sldNum" sz="quarter" idx="5"/>
          </p:nvPr>
        </p:nvSpPr>
        <p:spPr/>
        <p:txBody>
          <a:bodyPr/>
          <a:lstStyle/>
          <a:p>
            <a:fld id="{3AA8CBBB-8F99-C74F-96CA-B61E4C32DAA8}" type="slidenum">
              <a:rPr lang="nl-NL" smtClean="0"/>
              <a:t>15</a:t>
            </a:fld>
            <a:endParaRPr lang="nl-NL" dirty="0"/>
          </a:p>
        </p:txBody>
      </p:sp>
    </p:spTree>
    <p:extLst>
      <p:ext uri="{BB962C8B-B14F-4D97-AF65-F5344CB8AC3E}">
        <p14:creationId xmlns:p14="http://schemas.microsoft.com/office/powerpoint/2010/main" val="9506556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9546864-68D2-7A23-CCFA-C17B994B0EA3}"/>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1F8E5C2E-9827-F1E3-655B-276893E1FAD3}"/>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41080985-8915-37F0-C8CF-FD778A4259E1}"/>
              </a:ext>
            </a:extLst>
          </p:cNvPr>
          <p:cNvSpPr>
            <a:spLocks noGrp="1"/>
          </p:cNvSpPr>
          <p:nvPr>
            <p:ph type="body" idx="1"/>
          </p:nvPr>
        </p:nvSpPr>
        <p:spPr/>
        <p:txBody>
          <a:bodyPr/>
          <a:lstStyle/>
          <a:p>
            <a:endParaRPr lang="nl-NL" dirty="0"/>
          </a:p>
        </p:txBody>
      </p:sp>
      <p:sp>
        <p:nvSpPr>
          <p:cNvPr id="4" name="Tijdelijke aanduiding voor dianummer 3">
            <a:extLst>
              <a:ext uri="{FF2B5EF4-FFF2-40B4-BE49-F238E27FC236}">
                <a16:creationId xmlns:a16="http://schemas.microsoft.com/office/drawing/2014/main" id="{AC305053-9610-8B61-13DE-32B2DD81E363}"/>
              </a:ext>
            </a:extLst>
          </p:cNvPr>
          <p:cNvSpPr>
            <a:spLocks noGrp="1"/>
          </p:cNvSpPr>
          <p:nvPr>
            <p:ph type="sldNum" sz="quarter" idx="5"/>
          </p:nvPr>
        </p:nvSpPr>
        <p:spPr/>
        <p:txBody>
          <a:bodyPr/>
          <a:lstStyle/>
          <a:p>
            <a:fld id="{3AA8CBBB-8F99-C74F-96CA-B61E4C32DAA8}" type="slidenum">
              <a:rPr lang="nl-NL" smtClean="0"/>
              <a:t>16</a:t>
            </a:fld>
            <a:endParaRPr lang="nl-NL" dirty="0"/>
          </a:p>
        </p:txBody>
      </p:sp>
    </p:spTree>
    <p:extLst>
      <p:ext uri="{BB962C8B-B14F-4D97-AF65-F5344CB8AC3E}">
        <p14:creationId xmlns:p14="http://schemas.microsoft.com/office/powerpoint/2010/main" val="96318815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A331D14-7707-D7A2-8DA6-0740652975AD}"/>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8D24B8CA-CA4D-F66C-51E2-E0EBBC38B2D5}"/>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0DED8375-D7CE-1AA2-5C0C-D7F3BACBA0D4}"/>
              </a:ext>
            </a:extLst>
          </p:cNvPr>
          <p:cNvSpPr>
            <a:spLocks noGrp="1"/>
          </p:cNvSpPr>
          <p:nvPr>
            <p:ph type="body" idx="1"/>
          </p:nvPr>
        </p:nvSpPr>
        <p:spPr/>
        <p:txBody>
          <a:bodyPr/>
          <a:lstStyle/>
          <a:p>
            <a:endParaRPr lang="nl-NL" dirty="0"/>
          </a:p>
        </p:txBody>
      </p:sp>
      <p:sp>
        <p:nvSpPr>
          <p:cNvPr id="4" name="Tijdelijke aanduiding voor dianummer 3">
            <a:extLst>
              <a:ext uri="{FF2B5EF4-FFF2-40B4-BE49-F238E27FC236}">
                <a16:creationId xmlns:a16="http://schemas.microsoft.com/office/drawing/2014/main" id="{D6C1109C-0C7C-CDE9-B291-A6CB554F55FA}"/>
              </a:ext>
            </a:extLst>
          </p:cNvPr>
          <p:cNvSpPr>
            <a:spLocks noGrp="1"/>
          </p:cNvSpPr>
          <p:nvPr>
            <p:ph type="sldNum" sz="quarter" idx="5"/>
          </p:nvPr>
        </p:nvSpPr>
        <p:spPr/>
        <p:txBody>
          <a:bodyPr/>
          <a:lstStyle/>
          <a:p>
            <a:fld id="{3AA8CBBB-8F99-C74F-96CA-B61E4C32DAA8}" type="slidenum">
              <a:rPr lang="nl-NL" smtClean="0"/>
              <a:t>17</a:t>
            </a:fld>
            <a:endParaRPr lang="nl-NL" dirty="0"/>
          </a:p>
        </p:txBody>
      </p:sp>
    </p:spTree>
    <p:extLst>
      <p:ext uri="{BB962C8B-B14F-4D97-AF65-F5344CB8AC3E}">
        <p14:creationId xmlns:p14="http://schemas.microsoft.com/office/powerpoint/2010/main" val="12063689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73709C2-161A-A2AD-0FA0-F3AE70B6D9C5}"/>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AC0EAAAF-9B59-71DC-5E32-EAF4AD07AFF4}"/>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F87A6A87-6E86-658E-3C26-E869073532B5}"/>
              </a:ext>
            </a:extLst>
          </p:cNvPr>
          <p:cNvSpPr>
            <a:spLocks noGrp="1"/>
          </p:cNvSpPr>
          <p:nvPr>
            <p:ph type="body" idx="1"/>
          </p:nvPr>
        </p:nvSpPr>
        <p:spPr/>
        <p:txBody>
          <a:bodyPr/>
          <a:lstStyle/>
          <a:p>
            <a:endParaRPr lang="nl-NL" dirty="0"/>
          </a:p>
        </p:txBody>
      </p:sp>
      <p:sp>
        <p:nvSpPr>
          <p:cNvPr id="4" name="Tijdelijke aanduiding voor dianummer 3">
            <a:extLst>
              <a:ext uri="{FF2B5EF4-FFF2-40B4-BE49-F238E27FC236}">
                <a16:creationId xmlns:a16="http://schemas.microsoft.com/office/drawing/2014/main" id="{926422A0-032E-C8CD-A600-138382691D9E}"/>
              </a:ext>
            </a:extLst>
          </p:cNvPr>
          <p:cNvSpPr>
            <a:spLocks noGrp="1"/>
          </p:cNvSpPr>
          <p:nvPr>
            <p:ph type="sldNum" sz="quarter" idx="5"/>
          </p:nvPr>
        </p:nvSpPr>
        <p:spPr/>
        <p:txBody>
          <a:bodyPr/>
          <a:lstStyle/>
          <a:p>
            <a:fld id="{3AA8CBBB-8F99-C74F-96CA-B61E4C32DAA8}" type="slidenum">
              <a:rPr lang="nl-NL" smtClean="0"/>
              <a:t>18</a:t>
            </a:fld>
            <a:endParaRPr lang="nl-NL"/>
          </a:p>
        </p:txBody>
      </p:sp>
    </p:spTree>
    <p:extLst>
      <p:ext uri="{BB962C8B-B14F-4D97-AF65-F5344CB8AC3E}">
        <p14:creationId xmlns:p14="http://schemas.microsoft.com/office/powerpoint/2010/main" val="2721518015"/>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9C5469A-991D-3735-4027-92FF18D9BF0F}"/>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740E9263-A50E-805C-2542-625B0D718842}"/>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CE6B57CB-E436-B838-6788-9AD5F7F0DAB6}"/>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CCE375F9-45B5-929A-BCBF-0EC31F089748}"/>
              </a:ext>
            </a:extLst>
          </p:cNvPr>
          <p:cNvSpPr>
            <a:spLocks noGrp="1"/>
          </p:cNvSpPr>
          <p:nvPr>
            <p:ph type="sldNum" sz="quarter" idx="5"/>
          </p:nvPr>
        </p:nvSpPr>
        <p:spPr/>
        <p:txBody>
          <a:bodyPr/>
          <a:lstStyle/>
          <a:p>
            <a:fld id="{3AA8CBBB-8F99-C74F-96CA-B61E4C32DAA8}" type="slidenum">
              <a:rPr lang="nl-NL" smtClean="0"/>
              <a:t>19</a:t>
            </a:fld>
            <a:endParaRPr lang="nl-NL"/>
          </a:p>
        </p:txBody>
      </p:sp>
    </p:spTree>
    <p:extLst>
      <p:ext uri="{BB962C8B-B14F-4D97-AF65-F5344CB8AC3E}">
        <p14:creationId xmlns:p14="http://schemas.microsoft.com/office/powerpoint/2010/main" val="227870603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41B529-39CD-E0AB-E4FB-4C94CA7E699F}"/>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6951F648-8189-148F-48F6-1AB6D21FDD26}"/>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2251F353-7173-C396-7B85-DBCA0B05705E}"/>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E7AF1B11-77B3-C2A2-A66F-55E1EDDA342E}"/>
              </a:ext>
            </a:extLst>
          </p:cNvPr>
          <p:cNvSpPr>
            <a:spLocks noGrp="1"/>
          </p:cNvSpPr>
          <p:nvPr>
            <p:ph type="sldNum" sz="quarter" idx="5"/>
          </p:nvPr>
        </p:nvSpPr>
        <p:spPr/>
        <p:txBody>
          <a:bodyPr/>
          <a:lstStyle/>
          <a:p>
            <a:fld id="{3AA8CBBB-8F99-C74F-96CA-B61E4C32DAA8}" type="slidenum">
              <a:rPr lang="nl-NL" smtClean="0"/>
              <a:t>20</a:t>
            </a:fld>
            <a:endParaRPr lang="nl-NL"/>
          </a:p>
        </p:txBody>
      </p:sp>
    </p:spTree>
    <p:extLst>
      <p:ext uri="{BB962C8B-B14F-4D97-AF65-F5344CB8AC3E}">
        <p14:creationId xmlns:p14="http://schemas.microsoft.com/office/powerpoint/2010/main" val="219126730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C5865B-1353-AC5D-E7F3-12C0178D90C9}"/>
            </a:ext>
          </a:extLst>
        </p:cNvPr>
        <p:cNvGrpSpPr/>
        <p:nvPr/>
      </p:nvGrpSpPr>
      <p:grpSpPr>
        <a:xfrm>
          <a:off x="0" y="0"/>
          <a:ext cx="0" cy="0"/>
          <a:chOff x="0" y="0"/>
          <a:chExt cx="0" cy="0"/>
        </a:xfrm>
      </p:grpSpPr>
      <p:sp>
        <p:nvSpPr>
          <p:cNvPr id="2" name="Tijdelijke aanduiding voor dia-afbeelding 1">
            <a:extLst>
              <a:ext uri="{FF2B5EF4-FFF2-40B4-BE49-F238E27FC236}">
                <a16:creationId xmlns:a16="http://schemas.microsoft.com/office/drawing/2014/main" id="{C713BBE3-EFF7-4A52-B92E-E911AD8C5AD6}"/>
              </a:ext>
            </a:extLst>
          </p:cNvPr>
          <p:cNvSpPr>
            <a:spLocks noGrp="1" noRot="1" noChangeAspect="1"/>
          </p:cNvSpPr>
          <p:nvPr>
            <p:ph type="sldImg"/>
          </p:nvPr>
        </p:nvSpPr>
        <p:spPr/>
      </p:sp>
      <p:sp>
        <p:nvSpPr>
          <p:cNvPr id="3" name="Tijdelijke aanduiding voor notities 2">
            <a:extLst>
              <a:ext uri="{FF2B5EF4-FFF2-40B4-BE49-F238E27FC236}">
                <a16:creationId xmlns:a16="http://schemas.microsoft.com/office/drawing/2014/main" id="{D11D7F09-6691-55FA-7467-7AA95E27930B}"/>
              </a:ext>
            </a:extLst>
          </p:cNvPr>
          <p:cNvSpPr>
            <a:spLocks noGrp="1"/>
          </p:cNvSpPr>
          <p:nvPr>
            <p:ph type="body" idx="1"/>
          </p:nvPr>
        </p:nvSpPr>
        <p:spPr/>
        <p:txBody>
          <a:bodyPr/>
          <a:lstStyle/>
          <a:p>
            <a:endParaRPr lang="nl-NL"/>
          </a:p>
        </p:txBody>
      </p:sp>
      <p:sp>
        <p:nvSpPr>
          <p:cNvPr id="4" name="Tijdelijke aanduiding voor dianummer 3">
            <a:extLst>
              <a:ext uri="{FF2B5EF4-FFF2-40B4-BE49-F238E27FC236}">
                <a16:creationId xmlns:a16="http://schemas.microsoft.com/office/drawing/2014/main" id="{AC0FF0FC-B4A0-0838-3A95-7B62C42DE21D}"/>
              </a:ext>
            </a:extLst>
          </p:cNvPr>
          <p:cNvSpPr>
            <a:spLocks noGrp="1"/>
          </p:cNvSpPr>
          <p:nvPr>
            <p:ph type="sldNum" sz="quarter" idx="5"/>
          </p:nvPr>
        </p:nvSpPr>
        <p:spPr/>
        <p:txBody>
          <a:bodyPr/>
          <a:lstStyle/>
          <a:p>
            <a:fld id="{3AA8CBBB-8F99-C74F-96CA-B61E4C32DAA8}" type="slidenum">
              <a:rPr lang="nl-NL" smtClean="0"/>
              <a:t>21</a:t>
            </a:fld>
            <a:endParaRPr lang="nl-NL"/>
          </a:p>
        </p:txBody>
      </p:sp>
    </p:spTree>
    <p:extLst>
      <p:ext uri="{BB962C8B-B14F-4D97-AF65-F5344CB8AC3E}">
        <p14:creationId xmlns:p14="http://schemas.microsoft.com/office/powerpoint/2010/main" val="3389073223"/>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22</a:t>
            </a:fld>
            <a:endParaRPr lang="nl-NL"/>
          </a:p>
        </p:txBody>
      </p:sp>
    </p:spTree>
    <p:extLst>
      <p:ext uri="{BB962C8B-B14F-4D97-AF65-F5344CB8AC3E}">
        <p14:creationId xmlns:p14="http://schemas.microsoft.com/office/powerpoint/2010/main" val="56421455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jdelijke aanduiding voor dia-afbeelding 1"/>
          <p:cNvSpPr>
            <a:spLocks noGrp="1" noRot="1" noChangeAspect="1"/>
          </p:cNvSpPr>
          <p:nvPr>
            <p:ph type="sldImg"/>
          </p:nvPr>
        </p:nvSpPr>
        <p:spPr/>
      </p:sp>
      <p:sp>
        <p:nvSpPr>
          <p:cNvPr id="3" name="Tijdelijke aanduiding voor notities 2"/>
          <p:cNvSpPr>
            <a:spLocks noGrp="1"/>
          </p:cNvSpPr>
          <p:nvPr>
            <p:ph type="body" idx="1"/>
          </p:nvPr>
        </p:nvSpPr>
        <p:spPr/>
        <p:txBody>
          <a:bodyPr/>
          <a:lstStyle/>
          <a:p>
            <a:endParaRPr lang="nl-NL" dirty="0"/>
          </a:p>
        </p:txBody>
      </p:sp>
      <p:sp>
        <p:nvSpPr>
          <p:cNvPr id="4" name="Tijdelijke aanduiding voor dianummer 3"/>
          <p:cNvSpPr>
            <a:spLocks noGrp="1"/>
          </p:cNvSpPr>
          <p:nvPr>
            <p:ph type="sldNum" sz="quarter" idx="5"/>
          </p:nvPr>
        </p:nvSpPr>
        <p:spPr/>
        <p:txBody>
          <a:bodyPr/>
          <a:lstStyle/>
          <a:p>
            <a:fld id="{3AA8CBBB-8F99-C74F-96CA-B61E4C32DAA8}" type="slidenum">
              <a:rPr lang="nl-NL" smtClean="0"/>
              <a:t>23</a:t>
            </a:fld>
            <a:endParaRPr lang="nl-NL"/>
          </a:p>
        </p:txBody>
      </p:sp>
    </p:spTree>
    <p:extLst>
      <p:ext uri="{BB962C8B-B14F-4D97-AF65-F5344CB8AC3E}">
        <p14:creationId xmlns:p14="http://schemas.microsoft.com/office/powerpoint/2010/main" val="80508751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6.svg"/><Relationship Id="rId7" Type="http://schemas.openxmlformats.org/officeDocument/2006/relationships/image" Target="../media/image8.svg"/><Relationship Id="rId2" Type="http://schemas.openxmlformats.org/officeDocument/2006/relationships/image" Target="../media/image5.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4.svg"/><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svg"/><Relationship Id="rId7" Type="http://schemas.openxmlformats.org/officeDocument/2006/relationships/image" Target="../media/image8.sv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7.png"/><Relationship Id="rId5" Type="http://schemas.openxmlformats.org/officeDocument/2006/relationships/image" Target="../media/image12.svg"/><Relationship Id="rId4" Type="http://schemas.openxmlformats.org/officeDocument/2006/relationships/image" Target="../media/image11.png"/></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jpeg"/><Relationship Id="rId1" Type="http://schemas.openxmlformats.org/officeDocument/2006/relationships/slideMaster" Target="../slideMasters/slideMaster1.xml"/><Relationship Id="rId6" Type="http://schemas.openxmlformats.org/officeDocument/2006/relationships/image" Target="../media/image18.svg"/><Relationship Id="rId5" Type="http://schemas.openxmlformats.org/officeDocument/2006/relationships/image" Target="../media/image17.png"/><Relationship Id="rId4" Type="http://schemas.openxmlformats.org/officeDocument/2006/relationships/image" Target="../media/image16.svg"/></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10.svg"/><Relationship Id="rId2" Type="http://schemas.openxmlformats.org/officeDocument/2006/relationships/image" Target="../media/image9.png"/><Relationship Id="rId1" Type="http://schemas.openxmlformats.org/officeDocument/2006/relationships/slideMaster" Target="../slideMasters/slideMaster1.xml"/><Relationship Id="rId4" Type="http://schemas.openxmlformats.org/officeDocument/2006/relationships/image" Target="../media/image19.png"/></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Master" Target="../slideMasters/slideMaster1.xml"/><Relationship Id="rId4" Type="http://schemas.openxmlformats.org/officeDocument/2006/relationships/image" Target="../media/image19.png"/></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sv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5.png"/><Relationship Id="rId1" Type="http://schemas.openxmlformats.org/officeDocument/2006/relationships/slideMaster" Target="../slideMasters/slideMaster1.xml"/><Relationship Id="rId5" Type="http://schemas.openxmlformats.org/officeDocument/2006/relationships/image" Target="../media/image4.svg"/><Relationship Id="rId4" Type="http://schemas.openxmlformats.org/officeDocument/2006/relationships/image" Target="../media/image3.png"/></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svg"/><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8" Type="http://schemas.openxmlformats.org/officeDocument/2006/relationships/image" Target="../media/image28.svg"/><Relationship Id="rId13" Type="http://schemas.openxmlformats.org/officeDocument/2006/relationships/image" Target="../media/image33.emf"/><Relationship Id="rId3" Type="http://schemas.openxmlformats.org/officeDocument/2006/relationships/image" Target="../media/image23.svg"/><Relationship Id="rId7" Type="http://schemas.openxmlformats.org/officeDocument/2006/relationships/image" Target="../media/image27.png"/><Relationship Id="rId12" Type="http://schemas.openxmlformats.org/officeDocument/2006/relationships/image" Target="../media/image32.emf"/><Relationship Id="rId2" Type="http://schemas.openxmlformats.org/officeDocument/2006/relationships/image" Target="../media/image22.png"/><Relationship Id="rId1" Type="http://schemas.openxmlformats.org/officeDocument/2006/relationships/slideMaster" Target="../slideMasters/slideMaster1.xml"/><Relationship Id="rId6" Type="http://schemas.openxmlformats.org/officeDocument/2006/relationships/image" Target="../media/image26.svg"/><Relationship Id="rId11" Type="http://schemas.openxmlformats.org/officeDocument/2006/relationships/image" Target="../media/image31.emf"/><Relationship Id="rId5" Type="http://schemas.openxmlformats.org/officeDocument/2006/relationships/image" Target="../media/image25.png"/><Relationship Id="rId15" Type="http://schemas.openxmlformats.org/officeDocument/2006/relationships/image" Target="../media/image35.emf"/><Relationship Id="rId10" Type="http://schemas.openxmlformats.org/officeDocument/2006/relationships/image" Target="../media/image30.emf"/><Relationship Id="rId4" Type="http://schemas.openxmlformats.org/officeDocument/2006/relationships/image" Target="../media/image24.svg"/><Relationship Id="rId9" Type="http://schemas.openxmlformats.org/officeDocument/2006/relationships/image" Target="../media/image29.svg"/><Relationship Id="rId14" Type="http://schemas.openxmlformats.org/officeDocument/2006/relationships/image" Target="../media/image34.emf"/></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203553"/>
            <a:ext cx="10437861"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10064329"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77808" y="1546615"/>
            <a:ext cx="10437861" cy="5137242"/>
          </a:xfrm>
          <a:prstGeom prst="rect">
            <a:avLst/>
          </a:prstGeom>
        </p:spPr>
      </p:pic>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6" y="1732611"/>
            <a:ext cx="10050281" cy="4771246"/>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34" name="Rechthoek 33">
            <a:extLst>
              <a:ext uri="{FF2B5EF4-FFF2-40B4-BE49-F238E27FC236}">
                <a16:creationId xmlns:a16="http://schemas.microsoft.com/office/drawing/2014/main" id="{2A0CC081-6C84-084D-A560-3583086C1071}"/>
              </a:ext>
            </a:extLst>
          </p:cNvPr>
          <p:cNvSpPr/>
          <p:nvPr userDrawn="1"/>
        </p:nvSpPr>
        <p:spPr>
          <a:xfrm>
            <a:off x="-282530" y="-184831"/>
            <a:ext cx="180000" cy="180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39150159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1_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203553"/>
            <a:ext cx="10437861"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10064329"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77808" y="1546615"/>
            <a:ext cx="10437861" cy="5137242"/>
          </a:xfrm>
          <a:prstGeom prst="rect">
            <a:avLst/>
          </a:prstGeom>
        </p:spPr>
      </p:pic>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6" y="1732611"/>
            <a:ext cx="10050281" cy="4771246"/>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34" name="Rechthoek 33">
            <a:extLst>
              <a:ext uri="{FF2B5EF4-FFF2-40B4-BE49-F238E27FC236}">
                <a16:creationId xmlns:a16="http://schemas.microsoft.com/office/drawing/2014/main" id="{2A0CC081-6C84-084D-A560-3583086C1071}"/>
              </a:ext>
            </a:extLst>
          </p:cNvPr>
          <p:cNvSpPr/>
          <p:nvPr userDrawn="1"/>
        </p:nvSpPr>
        <p:spPr>
          <a:xfrm>
            <a:off x="-241279" y="-180000"/>
            <a:ext cx="180000" cy="180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pic>
        <p:nvPicPr>
          <p:cNvPr id="26" name="Afbeelding 61">
            <a:extLst>
              <a:ext uri="{FF2B5EF4-FFF2-40B4-BE49-F238E27FC236}">
                <a16:creationId xmlns:a16="http://schemas.microsoft.com/office/drawing/2014/main" id="{5244BC12-40CC-6E48-AB6C-6A1245AC4983}"/>
              </a:ext>
            </a:extLst>
          </p:cNvPr>
          <p:cNvPicPr>
            <a:picLocks noChangeAspect="1"/>
          </p:cNvPicPr>
          <p:nvPr userDrawn="1"/>
        </p:nvPicPr>
        <p:blipFill>
          <a:blip r:embed="rId6">
            <a:extLst>
              <a:ext uri="{96DAC541-7B7A-43D3-8B79-37D633B846F1}">
                <asvg:svgBlip xmlns:asvg="http://schemas.microsoft.com/office/drawing/2016/SVG/main" r:embed="rId7"/>
              </a:ext>
            </a:extLst>
          </a:blip>
          <a:srcRect/>
          <a:stretch/>
        </p:blipFill>
        <p:spPr>
          <a:xfrm>
            <a:off x="10797865" y="208004"/>
            <a:ext cx="1394135" cy="304654"/>
          </a:xfrm>
          <a:prstGeom prst="rect">
            <a:avLst/>
          </a:prstGeom>
        </p:spPr>
      </p:pic>
      <p:pic>
        <p:nvPicPr>
          <p:cNvPr id="28" name="Afbeelding 61">
            <a:extLst>
              <a:ext uri="{FF2B5EF4-FFF2-40B4-BE49-F238E27FC236}">
                <a16:creationId xmlns:a16="http://schemas.microsoft.com/office/drawing/2014/main" id="{F91C290F-0D19-8340-B377-89CADD6956D1}"/>
              </a:ext>
            </a:extLst>
          </p:cNvPr>
          <p:cNvPicPr>
            <a:picLocks noChangeAspect="1"/>
          </p:cNvPicPr>
          <p:nvPr userDrawn="1"/>
        </p:nvPicPr>
        <p:blipFill>
          <a:blip r:embed="rId6">
            <a:extLst>
              <a:ext uri="{96DAC541-7B7A-43D3-8B79-37D633B846F1}">
                <asvg:svgBlip xmlns:asvg="http://schemas.microsoft.com/office/drawing/2016/SVG/main" r:embed="rId7"/>
              </a:ext>
            </a:extLst>
          </a:blip>
          <a:srcRect/>
          <a:stretch/>
        </p:blipFill>
        <p:spPr>
          <a:xfrm>
            <a:off x="10797865" y="563879"/>
            <a:ext cx="1394135" cy="304654"/>
          </a:xfrm>
          <a:prstGeom prst="rect">
            <a:avLst/>
          </a:prstGeom>
        </p:spPr>
      </p:pic>
      <p:sp>
        <p:nvSpPr>
          <p:cNvPr id="29" name="Tekstvak 28">
            <a:extLst>
              <a:ext uri="{FF2B5EF4-FFF2-40B4-BE49-F238E27FC236}">
                <a16:creationId xmlns:a16="http://schemas.microsoft.com/office/drawing/2014/main" id="{8764057F-6674-6041-8B53-36272DD7E36E}"/>
              </a:ext>
            </a:extLst>
          </p:cNvPr>
          <p:cNvSpPr txBox="1"/>
          <p:nvPr userDrawn="1"/>
        </p:nvSpPr>
        <p:spPr>
          <a:xfrm>
            <a:off x="10882424" y="252609"/>
            <a:ext cx="1225015" cy="215444"/>
          </a:xfrm>
          <a:prstGeom prst="rect">
            <a:avLst/>
          </a:prstGeom>
          <a:noFill/>
        </p:spPr>
        <p:txBody>
          <a:bodyPr wrap="none" rtlCol="0">
            <a:spAutoFit/>
          </a:bodyPr>
          <a:lstStyle/>
          <a:p>
            <a:r>
              <a:rPr lang="nl-NL" sz="800">
                <a:latin typeface="Futura T" panose="020B0800000000000000" pitchFamily="34" charset="0"/>
              </a:rPr>
              <a:t>Breadcrumb plaatsen</a:t>
            </a:r>
          </a:p>
        </p:txBody>
      </p:sp>
    </p:spTree>
    <p:extLst>
      <p:ext uri="{BB962C8B-B14F-4D97-AF65-F5344CB8AC3E}">
        <p14:creationId xmlns:p14="http://schemas.microsoft.com/office/powerpoint/2010/main" val="76971121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2_Titeldia">
    <p:spTree>
      <p:nvGrpSpPr>
        <p:cNvPr id="1" name=""/>
        <p:cNvGrpSpPr/>
        <p:nvPr/>
      </p:nvGrpSpPr>
      <p:grpSpPr>
        <a:xfrm>
          <a:off x="0" y="0"/>
          <a:ext cx="0" cy="0"/>
          <a:chOff x="0" y="0"/>
          <a:chExt cx="0" cy="0"/>
        </a:xfrm>
      </p:grpSpPr>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77808" y="203553"/>
            <a:ext cx="8102125" cy="6480304"/>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7771125" cy="766424"/>
          </a:xfrm>
        </p:spPr>
        <p:txBody>
          <a:bodyPr anchor="ctr"/>
          <a:lstStyle>
            <a:lvl1pPr>
              <a:defRPr sz="2800" b="1" i="0">
                <a:solidFill>
                  <a:srgbClr val="43505E"/>
                </a:solidFill>
                <a:latin typeface="Futura T" panose="020B0800000000000000" pitchFamily="34" charset="0"/>
                <a:cs typeface="FUTURA MEDIUM" panose="020B0602020204020303" pitchFamily="34" charset="-79"/>
              </a:defRPr>
            </a:lvl1pPr>
          </a:lstStyle>
          <a:p>
            <a:r>
              <a:rPr lang="nl-NL"/>
              <a:t>Titel</a:t>
            </a:r>
          </a:p>
        </p:txBody>
      </p:sp>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7" y="1363331"/>
            <a:ext cx="6565208" cy="5127645"/>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16278794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Aangepaste indeling">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D4C9D935-98A3-5248-AB82-A2069858B0BB}"/>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27819" y="147226"/>
            <a:ext cx="11936361" cy="6563547"/>
          </a:xfrm>
          <a:prstGeom prst="rect">
            <a:avLst/>
          </a:prstGeom>
        </p:spPr>
      </p:pic>
    </p:spTree>
    <p:extLst>
      <p:ext uri="{BB962C8B-B14F-4D97-AF65-F5344CB8AC3E}">
        <p14:creationId xmlns:p14="http://schemas.microsoft.com/office/powerpoint/2010/main" val="9136965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3_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5531308"/>
            <a:ext cx="10437861"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5728560"/>
            <a:ext cx="10064329"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a:extLst>
              <a:ext uri="{96DAC541-7B7A-43D3-8B79-37D633B846F1}">
                <asvg:svgBlip xmlns:asvg="http://schemas.microsoft.com/office/drawing/2016/SVG/main" r:embed="rId5"/>
              </a:ext>
            </a:extLst>
          </a:blip>
          <a:srcRect/>
          <a:stretch/>
        </p:blipFill>
        <p:spPr>
          <a:xfrm>
            <a:off x="180000" y="205264"/>
            <a:ext cx="10437860" cy="5137242"/>
          </a:xfrm>
          <a:prstGeom prst="rect">
            <a:avLst/>
          </a:prstGeom>
        </p:spPr>
      </p:pic>
      <p:sp>
        <p:nvSpPr>
          <p:cNvPr id="28" name="Tekstvak 27">
            <a:extLst>
              <a:ext uri="{FF2B5EF4-FFF2-40B4-BE49-F238E27FC236}">
                <a16:creationId xmlns:a16="http://schemas.microsoft.com/office/drawing/2014/main" id="{C5DD0879-A4CB-D841-BD21-3EF1CD5444A7}"/>
              </a:ext>
            </a:extLst>
          </p:cNvPr>
          <p:cNvSpPr txBox="1"/>
          <p:nvPr userDrawn="1"/>
        </p:nvSpPr>
        <p:spPr>
          <a:xfrm>
            <a:off x="4210143" y="2589219"/>
            <a:ext cx="2377574" cy="369332"/>
          </a:xfrm>
          <a:prstGeom prst="rect">
            <a:avLst/>
          </a:prstGeom>
          <a:noFill/>
        </p:spPr>
        <p:txBody>
          <a:bodyPr wrap="none" rtlCol="0">
            <a:spAutoFit/>
          </a:bodyPr>
          <a:lstStyle/>
          <a:p>
            <a:r>
              <a:rPr lang="nl-NL">
                <a:latin typeface="Futura T" panose="020B0800000000000000" pitchFamily="34" charset="0"/>
              </a:rPr>
              <a:t>Afbeelding plaatsen</a:t>
            </a:r>
          </a:p>
        </p:txBody>
      </p:sp>
      <p:pic>
        <p:nvPicPr>
          <p:cNvPr id="26" name="Afbeelding 61">
            <a:extLst>
              <a:ext uri="{FF2B5EF4-FFF2-40B4-BE49-F238E27FC236}">
                <a16:creationId xmlns:a16="http://schemas.microsoft.com/office/drawing/2014/main" id="{37A1128F-3250-9A40-BD3B-1222BAE15619}"/>
              </a:ext>
            </a:extLst>
          </p:cNvPr>
          <p:cNvPicPr>
            <a:picLocks noChangeAspect="1"/>
          </p:cNvPicPr>
          <p:nvPr userDrawn="1"/>
        </p:nvPicPr>
        <p:blipFill>
          <a:blip r:embed="rId6">
            <a:extLst>
              <a:ext uri="{96DAC541-7B7A-43D3-8B79-37D633B846F1}">
                <asvg:svgBlip xmlns:asvg="http://schemas.microsoft.com/office/drawing/2016/SVG/main" r:embed="rId7"/>
              </a:ext>
            </a:extLst>
          </a:blip>
          <a:srcRect/>
          <a:stretch/>
        </p:blipFill>
        <p:spPr>
          <a:xfrm>
            <a:off x="10797865" y="208004"/>
            <a:ext cx="1394135" cy="304654"/>
          </a:xfrm>
          <a:prstGeom prst="rect">
            <a:avLst/>
          </a:prstGeom>
        </p:spPr>
      </p:pic>
      <p:pic>
        <p:nvPicPr>
          <p:cNvPr id="45" name="Afbeelding 61">
            <a:extLst>
              <a:ext uri="{FF2B5EF4-FFF2-40B4-BE49-F238E27FC236}">
                <a16:creationId xmlns:a16="http://schemas.microsoft.com/office/drawing/2014/main" id="{9DBDDF01-CF38-4342-9BF6-8A9E538BABAE}"/>
              </a:ext>
            </a:extLst>
          </p:cNvPr>
          <p:cNvPicPr>
            <a:picLocks noChangeAspect="1"/>
          </p:cNvPicPr>
          <p:nvPr userDrawn="1"/>
        </p:nvPicPr>
        <p:blipFill>
          <a:blip r:embed="rId6">
            <a:extLst>
              <a:ext uri="{96DAC541-7B7A-43D3-8B79-37D633B846F1}">
                <asvg:svgBlip xmlns:asvg="http://schemas.microsoft.com/office/drawing/2016/SVG/main" r:embed="rId7"/>
              </a:ext>
            </a:extLst>
          </a:blip>
          <a:srcRect/>
          <a:stretch/>
        </p:blipFill>
        <p:spPr>
          <a:xfrm>
            <a:off x="10797865" y="563879"/>
            <a:ext cx="1394135" cy="304654"/>
          </a:xfrm>
          <a:prstGeom prst="rect">
            <a:avLst/>
          </a:prstGeom>
        </p:spPr>
      </p:pic>
    </p:spTree>
    <p:extLst>
      <p:ext uri="{BB962C8B-B14F-4D97-AF65-F5344CB8AC3E}">
        <p14:creationId xmlns:p14="http://schemas.microsoft.com/office/powerpoint/2010/main" val="17426069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4_Titeldia">
    <p:spTree>
      <p:nvGrpSpPr>
        <p:cNvPr id="1" name=""/>
        <p:cNvGrpSpPr/>
        <p:nvPr/>
      </p:nvGrpSpPr>
      <p:grpSpPr>
        <a:xfrm>
          <a:off x="0" y="0"/>
          <a:ext cx="0" cy="0"/>
          <a:chOff x="0" y="0"/>
          <a:chExt cx="0" cy="0"/>
        </a:xfrm>
      </p:grpSpPr>
      <p:sp>
        <p:nvSpPr>
          <p:cNvPr id="5" name="Rechthoek 4">
            <a:extLst>
              <a:ext uri="{FF2B5EF4-FFF2-40B4-BE49-F238E27FC236}">
                <a16:creationId xmlns:a16="http://schemas.microsoft.com/office/drawing/2014/main" id="{558E34DB-EA15-4268-9C08-CE07C5070714}"/>
              </a:ext>
            </a:extLst>
          </p:cNvPr>
          <p:cNvSpPr/>
          <p:nvPr userDrawn="1"/>
        </p:nvSpPr>
        <p:spPr>
          <a:xfrm>
            <a:off x="0" y="5697967"/>
            <a:ext cx="12192000" cy="11653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
        <p:nvSpPr>
          <p:cNvPr id="6" name="Titel 1">
            <a:extLst>
              <a:ext uri="{FF2B5EF4-FFF2-40B4-BE49-F238E27FC236}">
                <a16:creationId xmlns:a16="http://schemas.microsoft.com/office/drawing/2014/main" id="{32EE5F8D-7A88-449B-A30D-25BA0FC8D63B}"/>
              </a:ext>
            </a:extLst>
          </p:cNvPr>
          <p:cNvSpPr>
            <a:spLocks noGrp="1"/>
          </p:cNvSpPr>
          <p:nvPr>
            <p:ph type="title" hasCustomPrompt="1"/>
          </p:nvPr>
        </p:nvSpPr>
        <p:spPr>
          <a:xfrm>
            <a:off x="180000" y="5897427"/>
            <a:ext cx="11753577" cy="766424"/>
          </a:xfrm>
        </p:spPr>
        <p:txBody>
          <a:bodyPr anchor="ctr"/>
          <a:lstStyle>
            <a:lvl1pPr>
              <a:defRPr sz="2800" b="1" i="0">
                <a:solidFill>
                  <a:srgbClr val="43505E"/>
                </a:solidFill>
                <a:latin typeface="Futura T" panose="020B0800000000000000" pitchFamily="34" charset="0"/>
                <a:cs typeface="FUTURA MEDIUM" panose="020B0602020204020303" pitchFamily="34" charset="-79"/>
              </a:defRPr>
            </a:lvl1pPr>
          </a:lstStyle>
          <a:p>
            <a:r>
              <a:rPr lang="nl-NL"/>
              <a:t>Titel</a:t>
            </a:r>
          </a:p>
        </p:txBody>
      </p:sp>
      <p:pic>
        <p:nvPicPr>
          <p:cNvPr id="7" name="Afbeelding 6">
            <a:extLst>
              <a:ext uri="{FF2B5EF4-FFF2-40B4-BE49-F238E27FC236}">
                <a16:creationId xmlns:a16="http://schemas.microsoft.com/office/drawing/2014/main" id="{CACF9D19-3C5C-4DA7-B444-E12DF2FD014D}"/>
              </a:ext>
            </a:extLst>
          </p:cNvPr>
          <p:cNvPicPr>
            <a:picLocks noChangeAspect="1"/>
          </p:cNvPicPr>
          <p:nvPr userDrawn="1"/>
        </p:nvPicPr>
        <p:blipFill rotWithShape="1">
          <a:blip r:embed="rId2"/>
          <a:srcRect b="26497"/>
          <a:stretch/>
        </p:blipFill>
        <p:spPr>
          <a:xfrm>
            <a:off x="9840952" y="4653789"/>
            <a:ext cx="1689736" cy="1350365"/>
          </a:xfrm>
          <a:prstGeom prst="rect">
            <a:avLst/>
          </a:prstGeom>
        </p:spPr>
      </p:pic>
    </p:spTree>
    <p:extLst>
      <p:ext uri="{BB962C8B-B14F-4D97-AF65-F5344CB8AC3E}">
        <p14:creationId xmlns:p14="http://schemas.microsoft.com/office/powerpoint/2010/main" val="75700250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5_Titeldia">
    <p:bg>
      <p:bgPr>
        <a:blipFill dpi="0" rotWithShape="1">
          <a:blip r:embed="rId2">
            <a:lum/>
          </a:blip>
          <a:srcRect/>
          <a:stretch>
            <a:fillRect t="-9000" b="-9000"/>
          </a:stretch>
        </a:blipFill>
        <a:effectLst/>
      </p:bgPr>
    </p:bg>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C4DE384F-42C4-F84E-982C-7A4C12B5EE97}"/>
              </a:ext>
            </a:extLst>
          </p:cNvPr>
          <p:cNvPicPr>
            <a:picLocks noChangeAspect="1"/>
          </p:cNvPicPr>
          <p:nvPr userDrawn="1"/>
        </p:nvPicPr>
        <p:blipFill>
          <a:blip r:embed="rId3">
            <a:extLst>
              <a:ext uri="{96DAC541-7B7A-43D3-8B79-37D633B846F1}">
                <asvg:svgBlip xmlns:asvg="http://schemas.microsoft.com/office/drawing/2016/SVG/main" r:embed="rId4"/>
              </a:ext>
            </a:extLst>
          </a:blip>
          <a:stretch>
            <a:fillRect/>
          </a:stretch>
        </p:blipFill>
        <p:spPr>
          <a:xfrm>
            <a:off x="0" y="0"/>
            <a:ext cx="12192000" cy="6858000"/>
          </a:xfrm>
          <a:prstGeom prst="rect">
            <a:avLst/>
          </a:prstGeom>
        </p:spPr>
      </p:pic>
      <p:pic>
        <p:nvPicPr>
          <p:cNvPr id="29" name="Graphic 28">
            <a:extLst>
              <a:ext uri="{FF2B5EF4-FFF2-40B4-BE49-F238E27FC236}">
                <a16:creationId xmlns:a16="http://schemas.microsoft.com/office/drawing/2014/main" id="{EC48FC03-4564-B149-A0C5-3885F0C1E8FC}"/>
              </a:ext>
            </a:extLst>
          </p:cNvPr>
          <p:cNvPicPr>
            <a:picLocks noChangeAspect="1"/>
          </p:cNvPicPr>
          <p:nvPr userDrawn="1"/>
        </p:nvPicPr>
        <p:blipFill>
          <a:blip r:embed="rId5">
            <a:extLst>
              <a:ext uri="{96DAC541-7B7A-43D3-8B79-37D633B846F1}">
                <asvg:svgBlip xmlns:asvg="http://schemas.microsoft.com/office/drawing/2016/SVG/main" r:embed="rId6"/>
              </a:ext>
            </a:extLst>
          </a:blip>
          <a:stretch>
            <a:fillRect/>
          </a:stretch>
        </p:blipFill>
        <p:spPr>
          <a:xfrm>
            <a:off x="358003" y="352680"/>
            <a:ext cx="5957136" cy="2830532"/>
          </a:xfrm>
          <a:prstGeom prst="rect">
            <a:avLst/>
          </a:prstGeom>
          <a:effectLst>
            <a:outerShdw blurRad="431800" dir="3960000" sx="102000" sy="102000" algn="ctr" rotWithShape="0">
              <a:prstClr val="black">
                <a:alpha val="16000"/>
              </a:prstClr>
            </a:outerShdw>
          </a:effectLst>
        </p:spPr>
      </p:pic>
      <p:sp>
        <p:nvSpPr>
          <p:cNvPr id="32" name="Tijdelijke aanduiding voor inhoud 2">
            <a:extLst>
              <a:ext uri="{FF2B5EF4-FFF2-40B4-BE49-F238E27FC236}">
                <a16:creationId xmlns:a16="http://schemas.microsoft.com/office/drawing/2014/main" id="{A0F1E15E-4D36-CC42-92F1-2EE7CCC393CB}"/>
              </a:ext>
            </a:extLst>
          </p:cNvPr>
          <p:cNvSpPr>
            <a:spLocks noGrp="1"/>
          </p:cNvSpPr>
          <p:nvPr>
            <p:ph sz="half" idx="1"/>
          </p:nvPr>
        </p:nvSpPr>
        <p:spPr>
          <a:xfrm>
            <a:off x="474984" y="1157145"/>
            <a:ext cx="5712685" cy="1906951"/>
          </a:xfrm>
        </p:spPr>
        <p:txBody>
          <a:bodyPr>
            <a:normAutofit/>
          </a:bodyPr>
          <a:lstStyle>
            <a:lvl1pPr>
              <a:defRPr sz="1600" b="0" i="0">
                <a:solidFill>
                  <a:schemeClr val="bg1"/>
                </a:solidFill>
                <a:latin typeface="Raleway" panose="020B0503030101060003" pitchFamily="34" charset="77"/>
              </a:defRPr>
            </a:lvl1pPr>
            <a:lvl2pPr>
              <a:defRPr sz="1600" b="0" i="0">
                <a:solidFill>
                  <a:schemeClr val="bg1"/>
                </a:solidFill>
                <a:latin typeface="Raleway" panose="020B0503030101060003" pitchFamily="34" charset="77"/>
              </a:defRPr>
            </a:lvl2pPr>
            <a:lvl3pPr>
              <a:defRPr sz="1600" b="0" i="0">
                <a:solidFill>
                  <a:schemeClr val="bg1"/>
                </a:solidFill>
                <a:latin typeface="Raleway" panose="020B0503030101060003" pitchFamily="34" charset="77"/>
              </a:defRPr>
            </a:lvl3pPr>
            <a:lvl4pPr>
              <a:defRPr sz="1600" b="0" i="0">
                <a:solidFill>
                  <a:schemeClr val="bg1"/>
                </a:solidFill>
                <a:latin typeface="Raleway" panose="020B0503030101060003" pitchFamily="34" charset="77"/>
              </a:defRPr>
            </a:lvl4pPr>
            <a:lvl5pPr>
              <a:defRPr sz="1600" b="0" i="0">
                <a:solidFill>
                  <a:schemeClr val="bg1"/>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33" name="Titel 1">
            <a:extLst>
              <a:ext uri="{FF2B5EF4-FFF2-40B4-BE49-F238E27FC236}">
                <a16:creationId xmlns:a16="http://schemas.microsoft.com/office/drawing/2014/main" id="{6E485A5B-4C2E-1E43-B885-18D0870104B8}"/>
              </a:ext>
            </a:extLst>
          </p:cNvPr>
          <p:cNvSpPr>
            <a:spLocks noGrp="1"/>
          </p:cNvSpPr>
          <p:nvPr>
            <p:ph type="title" hasCustomPrompt="1"/>
          </p:nvPr>
        </p:nvSpPr>
        <p:spPr>
          <a:xfrm>
            <a:off x="474984" y="503417"/>
            <a:ext cx="5712685" cy="653728"/>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spTree>
    <p:extLst>
      <p:ext uri="{BB962C8B-B14F-4D97-AF65-F5344CB8AC3E}">
        <p14:creationId xmlns:p14="http://schemas.microsoft.com/office/powerpoint/2010/main" val="95140683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3_Titel en object">
    <p:spTree>
      <p:nvGrpSpPr>
        <p:cNvPr id="1" name=""/>
        <p:cNvGrpSpPr/>
        <p:nvPr/>
      </p:nvGrpSpPr>
      <p:grpSpPr>
        <a:xfrm>
          <a:off x="0" y="0"/>
          <a:ext cx="0" cy="0"/>
          <a:chOff x="0" y="0"/>
          <a:chExt cx="0" cy="0"/>
        </a:xfrm>
      </p:grpSpPr>
      <p:pic>
        <p:nvPicPr>
          <p:cNvPr id="8" name="Graphic 7">
            <a:extLst>
              <a:ext uri="{FF2B5EF4-FFF2-40B4-BE49-F238E27FC236}">
                <a16:creationId xmlns:a16="http://schemas.microsoft.com/office/drawing/2014/main" id="{D117F944-4A16-7D4F-9E1F-8A1631E1C17A}"/>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27819" y="147226"/>
            <a:ext cx="11936361" cy="6563547"/>
          </a:xfrm>
          <a:prstGeom prst="rect">
            <a:avLst/>
          </a:prstGeom>
        </p:spPr>
      </p:pic>
      <p:pic>
        <p:nvPicPr>
          <p:cNvPr id="5" name="Afbeelding 4">
            <a:extLst>
              <a:ext uri="{FF2B5EF4-FFF2-40B4-BE49-F238E27FC236}">
                <a16:creationId xmlns:a16="http://schemas.microsoft.com/office/drawing/2014/main" id="{27F0B726-82AC-A54B-94EA-39EA24CFE7A7}"/>
              </a:ext>
            </a:extLst>
          </p:cNvPr>
          <p:cNvPicPr>
            <a:picLocks noChangeAspect="1"/>
          </p:cNvPicPr>
          <p:nvPr userDrawn="1"/>
        </p:nvPicPr>
        <p:blipFill>
          <a:blip r:embed="rId4"/>
          <a:stretch>
            <a:fillRect/>
          </a:stretch>
        </p:blipFill>
        <p:spPr>
          <a:xfrm>
            <a:off x="624595" y="153883"/>
            <a:ext cx="2053177" cy="1615451"/>
          </a:xfrm>
          <a:prstGeom prst="rect">
            <a:avLst/>
          </a:prstGeom>
        </p:spPr>
      </p:pic>
      <p:sp>
        <p:nvSpPr>
          <p:cNvPr id="4" name="Rechthoek 3">
            <a:extLst>
              <a:ext uri="{FF2B5EF4-FFF2-40B4-BE49-F238E27FC236}">
                <a16:creationId xmlns:a16="http://schemas.microsoft.com/office/drawing/2014/main" id="{E333AE09-5D98-524D-BBC0-A6495F811B02}"/>
              </a:ext>
            </a:extLst>
          </p:cNvPr>
          <p:cNvSpPr/>
          <p:nvPr userDrawn="1"/>
        </p:nvSpPr>
        <p:spPr>
          <a:xfrm>
            <a:off x="3048000" y="2551837"/>
            <a:ext cx="6096000" cy="1754326"/>
          </a:xfrm>
          <a:prstGeom prst="rect">
            <a:avLst/>
          </a:prstGeom>
        </p:spPr>
        <p:txBody>
          <a:bodyPr>
            <a:spAutoFit/>
          </a:bodyPr>
          <a:lstStyle/>
          <a:p>
            <a:pPr algn="ctr"/>
            <a:r>
              <a:rPr lang="nl-NL" sz="5400" b="1">
                <a:solidFill>
                  <a:srgbClr val="DA362D"/>
                </a:solidFill>
                <a:latin typeface="Raleway Black" panose="020B0503030101060003" pitchFamily="34" charset="77"/>
              </a:rPr>
              <a:t>Bedankt </a:t>
            </a:r>
          </a:p>
          <a:p>
            <a:pPr algn="ctr"/>
            <a:r>
              <a:rPr lang="nl-NL" sz="5400">
                <a:solidFill>
                  <a:schemeClr val="tx1">
                    <a:lumMod val="75000"/>
                    <a:lumOff val="25000"/>
                  </a:schemeClr>
                </a:solidFill>
                <a:latin typeface="Raleway" panose="020B0503030101060003" pitchFamily="34" charset="0"/>
              </a:rPr>
              <a:t>voor je tijd!</a:t>
            </a:r>
            <a:endParaRPr lang="nl-NL" sz="5400" b="1">
              <a:solidFill>
                <a:schemeClr val="tx1">
                  <a:lumMod val="75000"/>
                  <a:lumOff val="25000"/>
                </a:schemeClr>
              </a:solidFill>
              <a:latin typeface="Raleway" panose="020B0503030101060003" pitchFamily="34" charset="0"/>
            </a:endParaRPr>
          </a:p>
        </p:txBody>
      </p:sp>
    </p:spTree>
    <p:extLst>
      <p:ext uri="{BB962C8B-B14F-4D97-AF65-F5344CB8AC3E}">
        <p14:creationId xmlns:p14="http://schemas.microsoft.com/office/powerpoint/2010/main" val="1580671345"/>
      </p:ext>
    </p:extLst>
  </p:cSld>
  <p:clrMapOvr>
    <a:masterClrMapping/>
  </p:clrMapOvr>
  <p:transition spd="slow">
    <p:push dir="u"/>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Voorbla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7" name="Afbeelding 6">
            <a:extLst>
              <a:ext uri="{FF2B5EF4-FFF2-40B4-BE49-F238E27FC236}">
                <a16:creationId xmlns:a16="http://schemas.microsoft.com/office/drawing/2014/main" id="{A32EC975-57B9-6149-8B84-EC02919AD6C1}"/>
              </a:ext>
            </a:extLst>
          </p:cNvPr>
          <p:cNvPicPr>
            <a:picLocks noChangeAspect="1"/>
          </p:cNvPicPr>
          <p:nvPr userDrawn="1"/>
        </p:nvPicPr>
        <p:blipFill>
          <a:blip r:embed="rId3"/>
          <a:srcRect/>
          <a:stretch/>
        </p:blipFill>
        <p:spPr>
          <a:xfrm>
            <a:off x="2825926" y="578728"/>
            <a:ext cx="3930680" cy="2666767"/>
          </a:xfrm>
          <a:prstGeom prst="rect">
            <a:avLst/>
          </a:prstGeom>
          <a:effectLst>
            <a:outerShdw blurRad="635000" sx="105000" sy="105000" algn="ctr" rotWithShape="0">
              <a:prstClr val="black">
                <a:alpha val="10000"/>
              </a:prstClr>
            </a:outerShdw>
          </a:effectLst>
        </p:spPr>
      </p:pic>
      <p:pic>
        <p:nvPicPr>
          <p:cNvPr id="8" name="Afbeelding 7">
            <a:extLst>
              <a:ext uri="{FF2B5EF4-FFF2-40B4-BE49-F238E27FC236}">
                <a16:creationId xmlns:a16="http://schemas.microsoft.com/office/drawing/2014/main" id="{15F4B2BD-EA68-F340-B75E-6F1FC7F707D8}"/>
              </a:ext>
            </a:extLst>
          </p:cNvPr>
          <p:cNvPicPr>
            <a:picLocks noChangeAspect="1"/>
          </p:cNvPicPr>
          <p:nvPr userDrawn="1"/>
        </p:nvPicPr>
        <p:blipFill>
          <a:blip r:embed="rId4"/>
          <a:stretch>
            <a:fillRect/>
          </a:stretch>
        </p:blipFill>
        <p:spPr>
          <a:xfrm>
            <a:off x="603375" y="578728"/>
            <a:ext cx="2053177" cy="1615451"/>
          </a:xfrm>
          <a:prstGeom prst="rect">
            <a:avLst/>
          </a:prstGeom>
        </p:spPr>
      </p:pic>
      <p:sp>
        <p:nvSpPr>
          <p:cNvPr id="9" name="Titel 1">
            <a:extLst>
              <a:ext uri="{FF2B5EF4-FFF2-40B4-BE49-F238E27FC236}">
                <a16:creationId xmlns:a16="http://schemas.microsoft.com/office/drawing/2014/main" id="{25433583-CC8D-4F4C-869E-33F74E9BB4AF}"/>
              </a:ext>
            </a:extLst>
          </p:cNvPr>
          <p:cNvSpPr txBox="1">
            <a:spLocks/>
          </p:cNvSpPr>
          <p:nvPr userDrawn="1"/>
        </p:nvSpPr>
        <p:spPr>
          <a:xfrm>
            <a:off x="2893659" y="1055127"/>
            <a:ext cx="4341023" cy="1325563"/>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b="1" i="0" kern="1200">
                <a:solidFill>
                  <a:schemeClr val="bg1"/>
                </a:solidFill>
                <a:latin typeface="Raleway" panose="020B0503030101060003" pitchFamily="34" charset="77"/>
                <a:ea typeface="+mj-ea"/>
                <a:cs typeface="+mj-cs"/>
              </a:defRPr>
            </a:lvl1pPr>
          </a:lstStyle>
          <a:p>
            <a:r>
              <a:rPr lang="nl-NL" sz="3200" b="1" i="0">
                <a:solidFill>
                  <a:srgbClr val="D5291D"/>
                </a:solidFill>
                <a:latin typeface="Futura T" panose="020B0800000000000000" pitchFamily="34" charset="0"/>
                <a:ea typeface="Open Sans Extrabold" charset="0"/>
                <a:cs typeface="Futura" panose="020B0602020204020303" pitchFamily="34" charset="-79"/>
              </a:rPr>
              <a:t>TOOLBOXMEETING</a:t>
            </a:r>
            <a:endParaRPr lang="nl-NL" sz="3000" b="1" i="0">
              <a:solidFill>
                <a:srgbClr val="C02A22"/>
              </a:solidFill>
              <a:latin typeface="Futura T" panose="020B0800000000000000" pitchFamily="34" charset="0"/>
              <a:cs typeface="Futura" panose="020B0602020204020303" pitchFamily="34" charset="-79"/>
            </a:endParaRPr>
          </a:p>
        </p:txBody>
      </p:sp>
      <p:sp>
        <p:nvSpPr>
          <p:cNvPr id="12" name="Titel 1">
            <a:extLst>
              <a:ext uri="{FF2B5EF4-FFF2-40B4-BE49-F238E27FC236}">
                <a16:creationId xmlns:a16="http://schemas.microsoft.com/office/drawing/2014/main" id="{9964709A-5EB1-CF49-ACCA-4EB22D8F9770}"/>
              </a:ext>
            </a:extLst>
          </p:cNvPr>
          <p:cNvSpPr>
            <a:spLocks noGrp="1"/>
          </p:cNvSpPr>
          <p:nvPr>
            <p:ph type="title" hasCustomPrompt="1"/>
          </p:nvPr>
        </p:nvSpPr>
        <p:spPr>
          <a:xfrm>
            <a:off x="2895747" y="1969785"/>
            <a:ext cx="3791037" cy="821809"/>
          </a:xfrm>
        </p:spPr>
        <p:txBody>
          <a:bodyPr anchor="t"/>
          <a:lstStyle>
            <a:lvl1pPr>
              <a:defRPr sz="3200" b="1" i="0">
                <a:solidFill>
                  <a:srgbClr val="313131"/>
                </a:solidFill>
                <a:latin typeface="Raleway" panose="020B0503030101060003" pitchFamily="34" charset="77"/>
              </a:defRPr>
            </a:lvl1pPr>
          </a:lstStyle>
          <a:p>
            <a:r>
              <a:rPr lang="nl-NL"/>
              <a:t>TITEL</a:t>
            </a:r>
          </a:p>
        </p:txBody>
      </p:sp>
    </p:spTree>
    <p:extLst>
      <p:ext uri="{BB962C8B-B14F-4D97-AF65-F5344CB8AC3E}">
        <p14:creationId xmlns:p14="http://schemas.microsoft.com/office/powerpoint/2010/main" val="411485093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6_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203553"/>
            <a:ext cx="11832000"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11463042"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77808" y="1546615"/>
            <a:ext cx="11832000" cy="5137242"/>
          </a:xfrm>
          <a:prstGeom prst="rect">
            <a:avLst/>
          </a:prstGeom>
        </p:spPr>
      </p:pic>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6" y="1732611"/>
            <a:ext cx="11438624" cy="4771246"/>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3898611675"/>
      </p:ext>
    </p:extLst>
  </p:cSld>
  <p:clrMapOvr>
    <a:masterClrMapping/>
  </p:clrMapOvr>
  <p:transition spd="slow">
    <p:push dir="u"/>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7_Titeldia">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A0D9C9EB-EB41-1E45-830C-149AB32F0985}"/>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80000" y="203553"/>
            <a:ext cx="11832000" cy="1152478"/>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11463042" cy="766424"/>
          </a:xfrm>
        </p:spPr>
        <p:txBody>
          <a:bodyPr anchor="ctr"/>
          <a:lstStyle>
            <a:lvl1pPr>
              <a:defRPr sz="2800" b="1" i="0">
                <a:solidFill>
                  <a:schemeClr val="bg1"/>
                </a:solidFill>
                <a:latin typeface="Futura T" panose="020B0800000000000000" pitchFamily="34" charset="0"/>
                <a:cs typeface="FUTURA MEDIUM" panose="020B0602020204020303" pitchFamily="34" charset="-79"/>
              </a:defRPr>
            </a:lvl1pPr>
          </a:lstStyle>
          <a:p>
            <a:r>
              <a:rPr lang="nl-NL"/>
              <a:t>Titel</a:t>
            </a:r>
          </a:p>
        </p:txBody>
      </p:sp>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4">
            <a:extLst>
              <a:ext uri="{96DAC541-7B7A-43D3-8B79-37D633B846F1}">
                <asvg:svgBlip xmlns:asvg="http://schemas.microsoft.com/office/drawing/2016/SVG/main" r:embed="rId5"/>
              </a:ext>
            </a:extLst>
          </a:blip>
          <a:stretch>
            <a:fillRect/>
          </a:stretch>
        </p:blipFill>
        <p:spPr>
          <a:xfrm>
            <a:off x="177808" y="1546615"/>
            <a:ext cx="11832000" cy="5137242"/>
          </a:xfrm>
          <a:prstGeom prst="rect">
            <a:avLst/>
          </a:prstGeom>
        </p:spPr>
      </p:pic>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6" y="1732611"/>
            <a:ext cx="11438624" cy="4771246"/>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6" name="Rechthoek 5">
            <a:extLst>
              <a:ext uri="{FF2B5EF4-FFF2-40B4-BE49-F238E27FC236}">
                <a16:creationId xmlns:a16="http://schemas.microsoft.com/office/drawing/2014/main" id="{051FF35C-A20A-1240-8CEA-767C6E2344BB}"/>
              </a:ext>
            </a:extLst>
          </p:cNvPr>
          <p:cNvSpPr/>
          <p:nvPr userDrawn="1"/>
        </p:nvSpPr>
        <p:spPr>
          <a:xfrm>
            <a:off x="-282530" y="-184831"/>
            <a:ext cx="180000" cy="180000"/>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p>
        </p:txBody>
      </p:sp>
    </p:spTree>
    <p:extLst>
      <p:ext uri="{BB962C8B-B14F-4D97-AF65-F5344CB8AC3E}">
        <p14:creationId xmlns:p14="http://schemas.microsoft.com/office/powerpoint/2010/main" val="1690771460"/>
      </p:ext>
    </p:extLst>
  </p:cSld>
  <p:clrMapOvr>
    <a:masterClrMapping/>
  </p:clrMapOvr>
  <p:transition spd="slow">
    <p:push dir="u"/>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8_Titeldia">
    <p:spTree>
      <p:nvGrpSpPr>
        <p:cNvPr id="1" name=""/>
        <p:cNvGrpSpPr/>
        <p:nvPr/>
      </p:nvGrpSpPr>
      <p:grpSpPr>
        <a:xfrm>
          <a:off x="0" y="0"/>
          <a:ext cx="0" cy="0"/>
          <a:chOff x="0" y="0"/>
          <a:chExt cx="0" cy="0"/>
        </a:xfrm>
      </p:grpSpPr>
      <p:pic>
        <p:nvPicPr>
          <p:cNvPr id="30" name="Graphic 29">
            <a:extLst>
              <a:ext uri="{FF2B5EF4-FFF2-40B4-BE49-F238E27FC236}">
                <a16:creationId xmlns:a16="http://schemas.microsoft.com/office/drawing/2014/main" id="{8475EE66-1DE4-F547-8DA0-4DE355173AC8}"/>
              </a:ext>
            </a:extLst>
          </p:cNvPr>
          <p:cNvPicPr>
            <a:picLocks noChangeAspect="1"/>
          </p:cNvPicPr>
          <p:nvPr userDrawn="1"/>
        </p:nvPicPr>
        <p:blipFill>
          <a:blip r:embed="rId2">
            <a:extLst>
              <a:ext uri="{96DAC541-7B7A-43D3-8B79-37D633B846F1}">
                <asvg:svgBlip xmlns:asvg="http://schemas.microsoft.com/office/drawing/2016/SVG/main" r:embed="rId3"/>
              </a:ext>
            </a:extLst>
          </a:blip>
          <a:stretch>
            <a:fillRect/>
          </a:stretch>
        </p:blipFill>
        <p:spPr>
          <a:xfrm>
            <a:off x="177809" y="203553"/>
            <a:ext cx="8363608" cy="6480304"/>
          </a:xfrm>
          <a:prstGeom prst="rect">
            <a:avLst/>
          </a:prstGeom>
        </p:spPr>
      </p:pic>
      <p:sp>
        <p:nvSpPr>
          <p:cNvPr id="10" name="Titel 1">
            <a:extLst>
              <a:ext uri="{FF2B5EF4-FFF2-40B4-BE49-F238E27FC236}">
                <a16:creationId xmlns:a16="http://schemas.microsoft.com/office/drawing/2014/main" id="{7A946F6A-D35C-894C-A365-98468118FF65}"/>
              </a:ext>
            </a:extLst>
          </p:cNvPr>
          <p:cNvSpPr>
            <a:spLocks noGrp="1"/>
          </p:cNvSpPr>
          <p:nvPr>
            <p:ph type="title" hasCustomPrompt="1"/>
          </p:nvPr>
        </p:nvSpPr>
        <p:spPr>
          <a:xfrm>
            <a:off x="357806" y="400805"/>
            <a:ext cx="7995143" cy="766424"/>
          </a:xfrm>
        </p:spPr>
        <p:txBody>
          <a:bodyPr anchor="ctr"/>
          <a:lstStyle>
            <a:lvl1pPr>
              <a:defRPr sz="2800" b="1" i="0">
                <a:solidFill>
                  <a:srgbClr val="43505E"/>
                </a:solidFill>
                <a:latin typeface="Futura T" panose="020B0800000000000000" pitchFamily="34" charset="0"/>
                <a:cs typeface="FUTURA MEDIUM" panose="020B0602020204020303" pitchFamily="34" charset="-79"/>
              </a:defRPr>
            </a:lvl1pPr>
          </a:lstStyle>
          <a:p>
            <a:r>
              <a:rPr lang="nl-NL"/>
              <a:t>Titel</a:t>
            </a:r>
          </a:p>
        </p:txBody>
      </p:sp>
      <p:sp>
        <p:nvSpPr>
          <p:cNvPr id="32" name="Tijdelijke aanduiding voor inhoud 2">
            <a:extLst>
              <a:ext uri="{FF2B5EF4-FFF2-40B4-BE49-F238E27FC236}">
                <a16:creationId xmlns:a16="http://schemas.microsoft.com/office/drawing/2014/main" id="{D9223B00-966D-E849-AB4F-3DF2A9DD5198}"/>
              </a:ext>
            </a:extLst>
          </p:cNvPr>
          <p:cNvSpPr>
            <a:spLocks noGrp="1"/>
          </p:cNvSpPr>
          <p:nvPr>
            <p:ph sz="half" idx="1"/>
          </p:nvPr>
        </p:nvSpPr>
        <p:spPr>
          <a:xfrm>
            <a:off x="371857" y="1363331"/>
            <a:ext cx="7983984" cy="5127645"/>
          </a:xfrm>
        </p:spPr>
        <p:txBody>
          <a:bodyPr>
            <a:normAutofit/>
          </a:bodyPr>
          <a:lstStyle>
            <a:lvl1pPr>
              <a:defRPr sz="1600" b="0" i="0">
                <a:solidFill>
                  <a:srgbClr val="43505E"/>
                </a:solidFill>
                <a:latin typeface="Raleway" panose="020B0503030101060003" pitchFamily="34" charset="77"/>
              </a:defRPr>
            </a:lvl1pPr>
            <a:lvl2pPr>
              <a:defRPr sz="1600" b="0" i="0">
                <a:solidFill>
                  <a:srgbClr val="43505E"/>
                </a:solidFill>
                <a:latin typeface="Raleway" panose="020B0503030101060003" pitchFamily="34" charset="77"/>
              </a:defRPr>
            </a:lvl2pPr>
            <a:lvl3pPr>
              <a:defRPr sz="1600" b="0" i="0">
                <a:solidFill>
                  <a:srgbClr val="43505E"/>
                </a:solidFill>
                <a:latin typeface="Raleway" panose="020B0503030101060003" pitchFamily="34" charset="77"/>
              </a:defRPr>
            </a:lvl3pPr>
            <a:lvl4pPr>
              <a:defRPr sz="1600" b="0" i="0">
                <a:solidFill>
                  <a:srgbClr val="43505E"/>
                </a:solidFill>
                <a:latin typeface="Raleway" panose="020B0503030101060003" pitchFamily="34" charset="77"/>
              </a:defRPr>
            </a:lvl4pPr>
            <a:lvl5pPr>
              <a:defRPr sz="1600" b="0" i="0">
                <a:solidFill>
                  <a:srgbClr val="43505E"/>
                </a:solidFill>
                <a:latin typeface="Raleway" panose="020B0503030101060003" pitchFamily="34" charset="77"/>
              </a:defRPr>
            </a:lvl5p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
        <p:nvSpPr>
          <p:cNvPr id="4" name="Tekstvak 3">
            <a:extLst>
              <a:ext uri="{FF2B5EF4-FFF2-40B4-BE49-F238E27FC236}">
                <a16:creationId xmlns:a16="http://schemas.microsoft.com/office/drawing/2014/main" id="{1AC5133E-85FD-6941-95EE-B7581D2374CC}"/>
              </a:ext>
            </a:extLst>
          </p:cNvPr>
          <p:cNvSpPr txBox="1"/>
          <p:nvPr userDrawn="1"/>
        </p:nvSpPr>
        <p:spPr>
          <a:xfrm>
            <a:off x="9177921" y="3254073"/>
            <a:ext cx="2377574" cy="369332"/>
          </a:xfrm>
          <a:prstGeom prst="rect">
            <a:avLst/>
          </a:prstGeom>
          <a:noFill/>
        </p:spPr>
        <p:txBody>
          <a:bodyPr wrap="none" rtlCol="0">
            <a:spAutoFit/>
          </a:bodyPr>
          <a:lstStyle/>
          <a:p>
            <a:r>
              <a:rPr lang="nl-NL">
                <a:latin typeface="Futura T" panose="020B0800000000000000" pitchFamily="34" charset="0"/>
              </a:rPr>
              <a:t>Afbeelding plaatsen</a:t>
            </a:r>
          </a:p>
        </p:txBody>
      </p:sp>
    </p:spTree>
    <p:extLst>
      <p:ext uri="{BB962C8B-B14F-4D97-AF65-F5344CB8AC3E}">
        <p14:creationId xmlns:p14="http://schemas.microsoft.com/office/powerpoint/2010/main" val="2701338715"/>
      </p:ext>
    </p:extLst>
  </p:cSld>
  <p:clrMapOvr>
    <a:masterClrMapping/>
  </p:clrMapOvr>
  <p:transition spd="slow">
    <p:push dir="u"/>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Aangepaste indeling">
    <p:spTree>
      <p:nvGrpSpPr>
        <p:cNvPr id="1" name=""/>
        <p:cNvGrpSpPr/>
        <p:nvPr/>
      </p:nvGrpSpPr>
      <p:grpSpPr>
        <a:xfrm>
          <a:off x="0" y="0"/>
          <a:ext cx="0" cy="0"/>
          <a:chOff x="0" y="0"/>
          <a:chExt cx="0" cy="0"/>
        </a:xfrm>
      </p:grpSpPr>
      <p:grpSp>
        <p:nvGrpSpPr>
          <p:cNvPr id="3" name="Groep 2">
            <a:extLst>
              <a:ext uri="{FF2B5EF4-FFF2-40B4-BE49-F238E27FC236}">
                <a16:creationId xmlns:a16="http://schemas.microsoft.com/office/drawing/2014/main" id="{B7898363-C489-924B-B544-1C65EB8FC379}"/>
              </a:ext>
            </a:extLst>
          </p:cNvPr>
          <p:cNvGrpSpPr/>
          <p:nvPr userDrawn="1"/>
        </p:nvGrpSpPr>
        <p:grpSpPr>
          <a:xfrm>
            <a:off x="251326" y="358419"/>
            <a:ext cx="1394135" cy="2401405"/>
            <a:chOff x="10797865" y="156784"/>
            <a:chExt cx="1394135" cy="2401405"/>
          </a:xfrm>
        </p:grpSpPr>
        <p:pic>
          <p:nvPicPr>
            <p:cNvPr id="4" name="Afbeelding 61">
              <a:extLst>
                <a:ext uri="{FF2B5EF4-FFF2-40B4-BE49-F238E27FC236}">
                  <a16:creationId xmlns:a16="http://schemas.microsoft.com/office/drawing/2014/main" id="{5971657D-C9C6-184E-B7A0-3586330EA01F}"/>
                </a:ext>
              </a:extLst>
            </p:cNvPr>
            <p:cNvPicPr>
              <a:picLocks noChangeAspect="1"/>
            </p:cNvPicPr>
            <p:nvPr/>
          </p:nvPicPr>
          <p:blipFill>
            <a:blip r:embed="rId2">
              <a:extLst>
                <a:ext uri="{96DAC541-7B7A-43D3-8B79-37D633B846F1}">
                  <asvg:svgBlip xmlns:asvg="http://schemas.microsoft.com/office/drawing/2016/SVG/main" r:embed="rId3"/>
                </a:ext>
              </a:extLst>
            </a:blip>
            <a:srcRect/>
            <a:stretch/>
          </p:blipFill>
          <p:spPr>
            <a:xfrm>
              <a:off x="10797865" y="156784"/>
              <a:ext cx="1394135" cy="304654"/>
            </a:xfrm>
            <a:prstGeom prst="rect">
              <a:avLst/>
            </a:prstGeom>
          </p:spPr>
        </p:pic>
        <p:sp>
          <p:nvSpPr>
            <p:cNvPr id="5" name="Tekstvak 4">
              <a:extLst>
                <a:ext uri="{FF2B5EF4-FFF2-40B4-BE49-F238E27FC236}">
                  <a16:creationId xmlns:a16="http://schemas.microsoft.com/office/drawing/2014/main" id="{D0394D6A-C276-2B41-B286-3ACB1DBA51FC}"/>
                </a:ext>
              </a:extLst>
            </p:cNvPr>
            <p:cNvSpPr txBox="1"/>
            <p:nvPr/>
          </p:nvSpPr>
          <p:spPr>
            <a:xfrm>
              <a:off x="10871859" y="185396"/>
              <a:ext cx="1320139" cy="246221"/>
            </a:xfrm>
            <a:prstGeom prst="rect">
              <a:avLst/>
            </a:prstGeom>
            <a:noFill/>
          </p:spPr>
          <p:txBody>
            <a:bodyPr wrap="square" rtlCol="0">
              <a:spAutoFit/>
            </a:bodyPr>
            <a:lstStyle/>
            <a:p>
              <a:r>
                <a:rPr lang="nl-NL" sz="1000" b="1">
                  <a:solidFill>
                    <a:srgbClr val="43505E"/>
                  </a:solidFill>
                  <a:latin typeface="Raleway" panose="020B0503030101060003"/>
                </a:rPr>
                <a:t>Lichaam</a:t>
              </a:r>
            </a:p>
          </p:txBody>
        </p:sp>
        <p:pic>
          <p:nvPicPr>
            <p:cNvPr id="6" name="Afbeelding 61">
              <a:extLst>
                <a:ext uri="{FF2B5EF4-FFF2-40B4-BE49-F238E27FC236}">
                  <a16:creationId xmlns:a16="http://schemas.microsoft.com/office/drawing/2014/main" id="{6B283615-B675-D94F-A4B1-B08FCC0E5578}"/>
                </a:ext>
              </a:extLst>
            </p:cNvPr>
            <p:cNvPicPr>
              <a:picLocks noChangeAspect="1"/>
            </p:cNvPicPr>
            <p:nvPr/>
          </p:nvPicPr>
          <p:blipFill>
            <a:blip r:embed="rId2">
              <a:extLst>
                <a:ext uri="{96DAC541-7B7A-43D3-8B79-37D633B846F1}">
                  <asvg:svgBlip xmlns:asvg="http://schemas.microsoft.com/office/drawing/2016/SVG/main" r:embed="rId3"/>
                </a:ext>
              </a:extLst>
            </a:blip>
            <a:srcRect/>
            <a:stretch/>
          </p:blipFill>
          <p:spPr>
            <a:xfrm>
              <a:off x="10797865" y="507659"/>
              <a:ext cx="1394135" cy="304654"/>
            </a:xfrm>
            <a:prstGeom prst="rect">
              <a:avLst/>
            </a:prstGeom>
          </p:spPr>
        </p:pic>
        <p:sp>
          <p:nvSpPr>
            <p:cNvPr id="7" name="Tekstvak 6">
              <a:extLst>
                <a:ext uri="{FF2B5EF4-FFF2-40B4-BE49-F238E27FC236}">
                  <a16:creationId xmlns:a16="http://schemas.microsoft.com/office/drawing/2014/main" id="{D165F6B5-5EE0-BF48-882F-C26E071592E1}"/>
                </a:ext>
              </a:extLst>
            </p:cNvPr>
            <p:cNvSpPr txBox="1"/>
            <p:nvPr/>
          </p:nvSpPr>
          <p:spPr>
            <a:xfrm>
              <a:off x="10871859" y="534571"/>
              <a:ext cx="1320139" cy="246221"/>
            </a:xfrm>
            <a:prstGeom prst="rect">
              <a:avLst/>
            </a:prstGeom>
            <a:noFill/>
          </p:spPr>
          <p:txBody>
            <a:bodyPr wrap="square" rtlCol="0">
              <a:spAutoFit/>
            </a:bodyPr>
            <a:lstStyle/>
            <a:p>
              <a:r>
                <a:rPr lang="nl-NL" sz="1000" b="1">
                  <a:solidFill>
                    <a:srgbClr val="43505E"/>
                  </a:solidFill>
                  <a:latin typeface="Raleway" panose="020B0503030101060003"/>
                </a:rPr>
                <a:t>Handen</a:t>
              </a:r>
            </a:p>
          </p:txBody>
        </p:sp>
        <p:pic>
          <p:nvPicPr>
            <p:cNvPr id="8" name="Afbeelding 59">
              <a:extLst>
                <a:ext uri="{FF2B5EF4-FFF2-40B4-BE49-F238E27FC236}">
                  <a16:creationId xmlns:a16="http://schemas.microsoft.com/office/drawing/2014/main" id="{8E95E01E-7D36-B646-8BE1-18F001B0F4BB}"/>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856834"/>
              <a:ext cx="1394133" cy="304654"/>
            </a:xfrm>
            <a:prstGeom prst="rect">
              <a:avLst/>
            </a:prstGeom>
          </p:spPr>
        </p:pic>
        <p:sp>
          <p:nvSpPr>
            <p:cNvPr id="9" name="Tekstvak 8">
              <a:extLst>
                <a:ext uri="{FF2B5EF4-FFF2-40B4-BE49-F238E27FC236}">
                  <a16:creationId xmlns:a16="http://schemas.microsoft.com/office/drawing/2014/main" id="{4F247AF6-8B9D-FE4D-AC78-694EE2706A73}"/>
                </a:ext>
              </a:extLst>
            </p:cNvPr>
            <p:cNvSpPr txBox="1"/>
            <p:nvPr/>
          </p:nvSpPr>
          <p:spPr>
            <a:xfrm>
              <a:off x="10871859" y="883746"/>
              <a:ext cx="1320139" cy="246221"/>
            </a:xfrm>
            <a:prstGeom prst="rect">
              <a:avLst/>
            </a:prstGeom>
            <a:noFill/>
          </p:spPr>
          <p:txBody>
            <a:bodyPr wrap="square" rtlCol="0">
              <a:spAutoFit/>
            </a:bodyPr>
            <a:lstStyle/>
            <a:p>
              <a:r>
                <a:rPr lang="nl-NL" sz="1000" b="1">
                  <a:solidFill>
                    <a:srgbClr val="43505E"/>
                  </a:solidFill>
                  <a:latin typeface="Raleway" panose="020B0503030101060003"/>
                </a:rPr>
                <a:t>Onderkoeling</a:t>
              </a:r>
            </a:p>
          </p:txBody>
        </p:sp>
        <p:pic>
          <p:nvPicPr>
            <p:cNvPr id="10" name="Afbeelding 57">
              <a:extLst>
                <a:ext uri="{FF2B5EF4-FFF2-40B4-BE49-F238E27FC236}">
                  <a16:creationId xmlns:a16="http://schemas.microsoft.com/office/drawing/2014/main" id="{1D9C6A38-CFBE-7040-BC08-608B8C8414ED}"/>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206009"/>
              <a:ext cx="1394133" cy="304654"/>
            </a:xfrm>
            <a:prstGeom prst="rect">
              <a:avLst/>
            </a:prstGeom>
          </p:spPr>
        </p:pic>
        <p:sp>
          <p:nvSpPr>
            <p:cNvPr id="11" name="Tekstvak 10">
              <a:extLst>
                <a:ext uri="{FF2B5EF4-FFF2-40B4-BE49-F238E27FC236}">
                  <a16:creationId xmlns:a16="http://schemas.microsoft.com/office/drawing/2014/main" id="{4D41CE30-7E39-2A47-8F5F-00E470CEC34F}"/>
                </a:ext>
              </a:extLst>
            </p:cNvPr>
            <p:cNvSpPr txBox="1"/>
            <p:nvPr/>
          </p:nvSpPr>
          <p:spPr>
            <a:xfrm>
              <a:off x="10871859" y="1232921"/>
              <a:ext cx="1320139" cy="246221"/>
            </a:xfrm>
            <a:prstGeom prst="rect">
              <a:avLst/>
            </a:prstGeom>
            <a:noFill/>
          </p:spPr>
          <p:txBody>
            <a:bodyPr wrap="square" rtlCol="0">
              <a:spAutoFit/>
            </a:bodyPr>
            <a:lstStyle/>
            <a:p>
              <a:r>
                <a:rPr lang="nl-NL" sz="1000" b="1">
                  <a:solidFill>
                    <a:srgbClr val="43505E"/>
                  </a:solidFill>
                  <a:latin typeface="Raleway" panose="020B0503030101060003"/>
                </a:rPr>
                <a:t>Uitglijdgevaar</a:t>
              </a:r>
            </a:p>
          </p:txBody>
        </p:sp>
        <p:pic>
          <p:nvPicPr>
            <p:cNvPr id="12" name="Afbeelding 55">
              <a:extLst>
                <a:ext uri="{FF2B5EF4-FFF2-40B4-BE49-F238E27FC236}">
                  <a16:creationId xmlns:a16="http://schemas.microsoft.com/office/drawing/2014/main" id="{DDF82943-2590-9143-BA08-52D9B5CE0594}"/>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555184"/>
              <a:ext cx="1394133" cy="304654"/>
            </a:xfrm>
            <a:prstGeom prst="rect">
              <a:avLst/>
            </a:prstGeom>
          </p:spPr>
        </p:pic>
        <p:sp>
          <p:nvSpPr>
            <p:cNvPr id="13" name="Tekstvak 12">
              <a:extLst>
                <a:ext uri="{FF2B5EF4-FFF2-40B4-BE49-F238E27FC236}">
                  <a16:creationId xmlns:a16="http://schemas.microsoft.com/office/drawing/2014/main" id="{DFC7F2A4-33AB-7141-A320-61038229FF5F}"/>
                </a:ext>
              </a:extLst>
            </p:cNvPr>
            <p:cNvSpPr txBox="1"/>
            <p:nvPr/>
          </p:nvSpPr>
          <p:spPr>
            <a:xfrm>
              <a:off x="10871859" y="1582096"/>
              <a:ext cx="1320139" cy="246221"/>
            </a:xfrm>
            <a:prstGeom prst="rect">
              <a:avLst/>
            </a:prstGeom>
            <a:noFill/>
          </p:spPr>
          <p:txBody>
            <a:bodyPr wrap="square" rtlCol="0">
              <a:spAutoFit/>
            </a:bodyPr>
            <a:lstStyle/>
            <a:p>
              <a:r>
                <a:rPr lang="nl-NL" sz="1000" b="1">
                  <a:solidFill>
                    <a:srgbClr val="43505E"/>
                  </a:solidFill>
                  <a:latin typeface="Raleway" panose="020B0503030101060003"/>
                </a:rPr>
                <a:t>Onderweg</a:t>
              </a:r>
            </a:p>
          </p:txBody>
        </p:sp>
        <p:pic>
          <p:nvPicPr>
            <p:cNvPr id="14" name="Afbeelding 53">
              <a:extLst>
                <a:ext uri="{FF2B5EF4-FFF2-40B4-BE49-F238E27FC236}">
                  <a16:creationId xmlns:a16="http://schemas.microsoft.com/office/drawing/2014/main" id="{6C992B0B-E48D-9F4B-ADA5-2B4BE60689CC}"/>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904359"/>
              <a:ext cx="1394133" cy="304654"/>
            </a:xfrm>
            <a:prstGeom prst="rect">
              <a:avLst/>
            </a:prstGeom>
          </p:spPr>
        </p:pic>
        <p:sp>
          <p:nvSpPr>
            <p:cNvPr id="15" name="Tekstvak 14">
              <a:extLst>
                <a:ext uri="{FF2B5EF4-FFF2-40B4-BE49-F238E27FC236}">
                  <a16:creationId xmlns:a16="http://schemas.microsoft.com/office/drawing/2014/main" id="{5CA4B186-CE71-4344-869C-4ED7ADE3C2CC}"/>
                </a:ext>
              </a:extLst>
            </p:cNvPr>
            <p:cNvSpPr txBox="1"/>
            <p:nvPr/>
          </p:nvSpPr>
          <p:spPr>
            <a:xfrm>
              <a:off x="10871859" y="1931271"/>
              <a:ext cx="1320139" cy="246221"/>
            </a:xfrm>
            <a:prstGeom prst="rect">
              <a:avLst/>
            </a:prstGeom>
            <a:noFill/>
          </p:spPr>
          <p:txBody>
            <a:bodyPr wrap="square" rtlCol="0">
              <a:spAutoFit/>
            </a:bodyPr>
            <a:lstStyle/>
            <a:p>
              <a:r>
                <a:rPr lang="nl-NL" sz="1000" b="1">
                  <a:solidFill>
                    <a:srgbClr val="43505E"/>
                  </a:solidFill>
                  <a:latin typeface="Raleway" panose="020B0503030101060003"/>
                </a:rPr>
                <a:t>Materiaal</a:t>
              </a:r>
            </a:p>
          </p:txBody>
        </p:sp>
        <p:pic>
          <p:nvPicPr>
            <p:cNvPr id="16" name="Afbeelding 51">
              <a:extLst>
                <a:ext uri="{FF2B5EF4-FFF2-40B4-BE49-F238E27FC236}">
                  <a16:creationId xmlns:a16="http://schemas.microsoft.com/office/drawing/2014/main" id="{19B5DB68-AA82-254D-9724-FC72F2CF6A78}"/>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2253535"/>
              <a:ext cx="1394133" cy="304654"/>
            </a:xfrm>
            <a:prstGeom prst="rect">
              <a:avLst/>
            </a:prstGeom>
          </p:spPr>
        </p:pic>
        <p:sp>
          <p:nvSpPr>
            <p:cNvPr id="17" name="Tekstvak 16">
              <a:extLst>
                <a:ext uri="{FF2B5EF4-FFF2-40B4-BE49-F238E27FC236}">
                  <a16:creationId xmlns:a16="http://schemas.microsoft.com/office/drawing/2014/main" id="{4EA50419-8F72-C549-822C-F334E1B9CCE6}"/>
                </a:ext>
              </a:extLst>
            </p:cNvPr>
            <p:cNvSpPr txBox="1"/>
            <p:nvPr/>
          </p:nvSpPr>
          <p:spPr>
            <a:xfrm>
              <a:off x="10871859" y="2280447"/>
              <a:ext cx="1320139" cy="246221"/>
            </a:xfrm>
            <a:prstGeom prst="rect">
              <a:avLst/>
            </a:prstGeom>
            <a:noFill/>
          </p:spPr>
          <p:txBody>
            <a:bodyPr wrap="square" rtlCol="0">
              <a:spAutoFit/>
            </a:bodyPr>
            <a:lstStyle/>
            <a:p>
              <a:r>
                <a:rPr lang="nl-NL" sz="1000" b="1">
                  <a:solidFill>
                    <a:srgbClr val="43505E"/>
                  </a:solidFill>
                  <a:latin typeface="Raleway" panose="020B0503030101060003"/>
                </a:rPr>
                <a:t>Tips &amp; tricks</a:t>
              </a:r>
            </a:p>
          </p:txBody>
        </p:sp>
      </p:grpSp>
      <p:grpSp>
        <p:nvGrpSpPr>
          <p:cNvPr id="18" name="Groep 17">
            <a:extLst>
              <a:ext uri="{FF2B5EF4-FFF2-40B4-BE49-F238E27FC236}">
                <a16:creationId xmlns:a16="http://schemas.microsoft.com/office/drawing/2014/main" id="{31DDAA45-BE3E-2443-A542-4DFFC1E11653}"/>
              </a:ext>
            </a:extLst>
          </p:cNvPr>
          <p:cNvGrpSpPr/>
          <p:nvPr userDrawn="1"/>
        </p:nvGrpSpPr>
        <p:grpSpPr>
          <a:xfrm>
            <a:off x="1770742" y="358419"/>
            <a:ext cx="1394135" cy="2401405"/>
            <a:chOff x="10797865" y="156784"/>
            <a:chExt cx="1394135" cy="2401405"/>
          </a:xfrm>
        </p:grpSpPr>
        <p:pic>
          <p:nvPicPr>
            <p:cNvPr id="19" name="Afbeelding 61">
              <a:extLst>
                <a:ext uri="{FF2B5EF4-FFF2-40B4-BE49-F238E27FC236}">
                  <a16:creationId xmlns:a16="http://schemas.microsoft.com/office/drawing/2014/main" id="{10CF7A8A-94C7-1344-BB06-F075F8024455}"/>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7865" y="156784"/>
              <a:ext cx="1394135" cy="304654"/>
            </a:xfrm>
            <a:prstGeom prst="rect">
              <a:avLst/>
            </a:prstGeom>
          </p:spPr>
        </p:pic>
        <p:sp>
          <p:nvSpPr>
            <p:cNvPr id="20" name="Tekstvak 19">
              <a:extLst>
                <a:ext uri="{FF2B5EF4-FFF2-40B4-BE49-F238E27FC236}">
                  <a16:creationId xmlns:a16="http://schemas.microsoft.com/office/drawing/2014/main" id="{C2FB1790-43CF-7E45-8DDE-876149F832D7}"/>
                </a:ext>
              </a:extLst>
            </p:cNvPr>
            <p:cNvSpPr txBox="1"/>
            <p:nvPr/>
          </p:nvSpPr>
          <p:spPr>
            <a:xfrm>
              <a:off x="10871859" y="185396"/>
              <a:ext cx="1320139" cy="246221"/>
            </a:xfrm>
            <a:prstGeom prst="rect">
              <a:avLst/>
            </a:prstGeom>
            <a:noFill/>
          </p:spPr>
          <p:txBody>
            <a:bodyPr wrap="square" rtlCol="0">
              <a:spAutoFit/>
            </a:bodyPr>
            <a:lstStyle/>
            <a:p>
              <a:r>
                <a:rPr lang="nl-NL" sz="1000" b="1">
                  <a:solidFill>
                    <a:schemeClr val="bg1"/>
                  </a:solidFill>
                  <a:latin typeface="Raleway" panose="020B0503030101060003"/>
                </a:rPr>
                <a:t>Lichaam</a:t>
              </a:r>
            </a:p>
          </p:txBody>
        </p:sp>
        <p:pic>
          <p:nvPicPr>
            <p:cNvPr id="21" name="Afbeelding 61">
              <a:extLst>
                <a:ext uri="{FF2B5EF4-FFF2-40B4-BE49-F238E27FC236}">
                  <a16:creationId xmlns:a16="http://schemas.microsoft.com/office/drawing/2014/main" id="{B74CE92A-AF38-314A-BF70-36E096CC1C97}"/>
                </a:ext>
              </a:extLst>
            </p:cNvPr>
            <p:cNvPicPr>
              <a:picLocks noChangeAspect="1"/>
            </p:cNvPicPr>
            <p:nvPr/>
          </p:nvPicPr>
          <p:blipFill>
            <a:blip r:embed="rId2">
              <a:extLst>
                <a:ext uri="{96DAC541-7B7A-43D3-8B79-37D633B846F1}">
                  <asvg:svgBlip xmlns:asvg="http://schemas.microsoft.com/office/drawing/2016/SVG/main" r:embed="rId3"/>
                </a:ext>
              </a:extLst>
            </a:blip>
            <a:srcRect/>
            <a:stretch/>
          </p:blipFill>
          <p:spPr>
            <a:xfrm>
              <a:off x="10797865" y="507659"/>
              <a:ext cx="1394135" cy="304654"/>
            </a:xfrm>
            <a:prstGeom prst="rect">
              <a:avLst/>
            </a:prstGeom>
          </p:spPr>
        </p:pic>
        <p:sp>
          <p:nvSpPr>
            <p:cNvPr id="22" name="Tekstvak 21">
              <a:extLst>
                <a:ext uri="{FF2B5EF4-FFF2-40B4-BE49-F238E27FC236}">
                  <a16:creationId xmlns:a16="http://schemas.microsoft.com/office/drawing/2014/main" id="{4243A8A8-0956-224F-8815-EF9DA08E7503}"/>
                </a:ext>
              </a:extLst>
            </p:cNvPr>
            <p:cNvSpPr txBox="1"/>
            <p:nvPr/>
          </p:nvSpPr>
          <p:spPr>
            <a:xfrm>
              <a:off x="10871859" y="534571"/>
              <a:ext cx="1320139" cy="246221"/>
            </a:xfrm>
            <a:prstGeom prst="rect">
              <a:avLst/>
            </a:prstGeom>
            <a:noFill/>
          </p:spPr>
          <p:txBody>
            <a:bodyPr wrap="square" rtlCol="0">
              <a:spAutoFit/>
            </a:bodyPr>
            <a:lstStyle/>
            <a:p>
              <a:r>
                <a:rPr lang="nl-NL" sz="1000" b="1">
                  <a:solidFill>
                    <a:srgbClr val="43505E"/>
                  </a:solidFill>
                  <a:latin typeface="Raleway" panose="020B0503030101060003"/>
                </a:rPr>
                <a:t>Handen</a:t>
              </a:r>
            </a:p>
          </p:txBody>
        </p:sp>
        <p:pic>
          <p:nvPicPr>
            <p:cNvPr id="23" name="Afbeelding 59">
              <a:extLst>
                <a:ext uri="{FF2B5EF4-FFF2-40B4-BE49-F238E27FC236}">
                  <a16:creationId xmlns:a16="http://schemas.microsoft.com/office/drawing/2014/main" id="{ACEF2B88-0CA1-D544-98F9-F5DD492D9247}"/>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856834"/>
              <a:ext cx="1394133" cy="304654"/>
            </a:xfrm>
            <a:prstGeom prst="rect">
              <a:avLst/>
            </a:prstGeom>
          </p:spPr>
        </p:pic>
        <p:sp>
          <p:nvSpPr>
            <p:cNvPr id="24" name="Tekstvak 23">
              <a:extLst>
                <a:ext uri="{FF2B5EF4-FFF2-40B4-BE49-F238E27FC236}">
                  <a16:creationId xmlns:a16="http://schemas.microsoft.com/office/drawing/2014/main" id="{9F4CC002-AB97-FD47-9F40-976B10D52F0B}"/>
                </a:ext>
              </a:extLst>
            </p:cNvPr>
            <p:cNvSpPr txBox="1"/>
            <p:nvPr/>
          </p:nvSpPr>
          <p:spPr>
            <a:xfrm>
              <a:off x="10871859" y="883746"/>
              <a:ext cx="1320139" cy="246221"/>
            </a:xfrm>
            <a:prstGeom prst="rect">
              <a:avLst/>
            </a:prstGeom>
            <a:noFill/>
          </p:spPr>
          <p:txBody>
            <a:bodyPr wrap="square" rtlCol="0">
              <a:spAutoFit/>
            </a:bodyPr>
            <a:lstStyle/>
            <a:p>
              <a:r>
                <a:rPr lang="nl-NL" sz="1000" b="1">
                  <a:solidFill>
                    <a:srgbClr val="43505E"/>
                  </a:solidFill>
                  <a:latin typeface="Raleway" panose="020B0503030101060003"/>
                </a:rPr>
                <a:t>Onderkoeling</a:t>
              </a:r>
            </a:p>
          </p:txBody>
        </p:sp>
        <p:pic>
          <p:nvPicPr>
            <p:cNvPr id="25" name="Afbeelding 57">
              <a:extLst>
                <a:ext uri="{FF2B5EF4-FFF2-40B4-BE49-F238E27FC236}">
                  <a16:creationId xmlns:a16="http://schemas.microsoft.com/office/drawing/2014/main" id="{C202F3FE-77B2-C044-AA24-1177CD568B2B}"/>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206009"/>
              <a:ext cx="1394133" cy="304654"/>
            </a:xfrm>
            <a:prstGeom prst="rect">
              <a:avLst/>
            </a:prstGeom>
          </p:spPr>
        </p:pic>
        <p:sp>
          <p:nvSpPr>
            <p:cNvPr id="26" name="Tekstvak 25">
              <a:extLst>
                <a:ext uri="{FF2B5EF4-FFF2-40B4-BE49-F238E27FC236}">
                  <a16:creationId xmlns:a16="http://schemas.microsoft.com/office/drawing/2014/main" id="{00843E50-7048-F047-AEB5-139A5A9FD206}"/>
                </a:ext>
              </a:extLst>
            </p:cNvPr>
            <p:cNvSpPr txBox="1"/>
            <p:nvPr/>
          </p:nvSpPr>
          <p:spPr>
            <a:xfrm>
              <a:off x="10871859" y="1232921"/>
              <a:ext cx="1320139" cy="246221"/>
            </a:xfrm>
            <a:prstGeom prst="rect">
              <a:avLst/>
            </a:prstGeom>
            <a:noFill/>
          </p:spPr>
          <p:txBody>
            <a:bodyPr wrap="square" rtlCol="0">
              <a:spAutoFit/>
            </a:bodyPr>
            <a:lstStyle/>
            <a:p>
              <a:r>
                <a:rPr lang="nl-NL" sz="1000" b="1">
                  <a:solidFill>
                    <a:srgbClr val="43505E"/>
                  </a:solidFill>
                  <a:latin typeface="Raleway" panose="020B0503030101060003"/>
                </a:rPr>
                <a:t>Uitglijdgevaar</a:t>
              </a:r>
            </a:p>
          </p:txBody>
        </p:sp>
        <p:pic>
          <p:nvPicPr>
            <p:cNvPr id="27" name="Afbeelding 55">
              <a:extLst>
                <a:ext uri="{FF2B5EF4-FFF2-40B4-BE49-F238E27FC236}">
                  <a16:creationId xmlns:a16="http://schemas.microsoft.com/office/drawing/2014/main" id="{B7497F31-E054-5341-827E-78E3A2E2C1F3}"/>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555184"/>
              <a:ext cx="1394133" cy="304654"/>
            </a:xfrm>
            <a:prstGeom prst="rect">
              <a:avLst/>
            </a:prstGeom>
          </p:spPr>
        </p:pic>
        <p:sp>
          <p:nvSpPr>
            <p:cNvPr id="28" name="Tekstvak 27">
              <a:extLst>
                <a:ext uri="{FF2B5EF4-FFF2-40B4-BE49-F238E27FC236}">
                  <a16:creationId xmlns:a16="http://schemas.microsoft.com/office/drawing/2014/main" id="{4A743FEC-EE07-1F46-98CD-C7B93C487A3D}"/>
                </a:ext>
              </a:extLst>
            </p:cNvPr>
            <p:cNvSpPr txBox="1"/>
            <p:nvPr/>
          </p:nvSpPr>
          <p:spPr>
            <a:xfrm>
              <a:off x="10871859" y="1582096"/>
              <a:ext cx="1320139" cy="246221"/>
            </a:xfrm>
            <a:prstGeom prst="rect">
              <a:avLst/>
            </a:prstGeom>
            <a:noFill/>
          </p:spPr>
          <p:txBody>
            <a:bodyPr wrap="square" rtlCol="0">
              <a:spAutoFit/>
            </a:bodyPr>
            <a:lstStyle/>
            <a:p>
              <a:r>
                <a:rPr lang="nl-NL" sz="1000" b="1">
                  <a:solidFill>
                    <a:srgbClr val="43505E"/>
                  </a:solidFill>
                  <a:latin typeface="Raleway" panose="020B0503030101060003"/>
                </a:rPr>
                <a:t>Onderweg</a:t>
              </a:r>
            </a:p>
          </p:txBody>
        </p:sp>
        <p:pic>
          <p:nvPicPr>
            <p:cNvPr id="29" name="Afbeelding 53">
              <a:extLst>
                <a:ext uri="{FF2B5EF4-FFF2-40B4-BE49-F238E27FC236}">
                  <a16:creationId xmlns:a16="http://schemas.microsoft.com/office/drawing/2014/main" id="{00D27F38-2622-7A45-B01C-F11BDDE8F971}"/>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904359"/>
              <a:ext cx="1394133" cy="304654"/>
            </a:xfrm>
            <a:prstGeom prst="rect">
              <a:avLst/>
            </a:prstGeom>
          </p:spPr>
        </p:pic>
        <p:sp>
          <p:nvSpPr>
            <p:cNvPr id="30" name="Tekstvak 29">
              <a:extLst>
                <a:ext uri="{FF2B5EF4-FFF2-40B4-BE49-F238E27FC236}">
                  <a16:creationId xmlns:a16="http://schemas.microsoft.com/office/drawing/2014/main" id="{B5EB85D2-F8DB-D14F-BD74-8A9754EEC548}"/>
                </a:ext>
              </a:extLst>
            </p:cNvPr>
            <p:cNvSpPr txBox="1"/>
            <p:nvPr/>
          </p:nvSpPr>
          <p:spPr>
            <a:xfrm>
              <a:off x="10871859" y="1931271"/>
              <a:ext cx="1320139" cy="246221"/>
            </a:xfrm>
            <a:prstGeom prst="rect">
              <a:avLst/>
            </a:prstGeom>
            <a:noFill/>
          </p:spPr>
          <p:txBody>
            <a:bodyPr wrap="square" rtlCol="0">
              <a:spAutoFit/>
            </a:bodyPr>
            <a:lstStyle/>
            <a:p>
              <a:r>
                <a:rPr lang="nl-NL" sz="1000" b="1">
                  <a:solidFill>
                    <a:srgbClr val="43505E"/>
                  </a:solidFill>
                  <a:latin typeface="Raleway" panose="020B0503030101060003"/>
                </a:rPr>
                <a:t>Materiaal</a:t>
              </a:r>
            </a:p>
          </p:txBody>
        </p:sp>
        <p:pic>
          <p:nvPicPr>
            <p:cNvPr id="31" name="Afbeelding 51">
              <a:extLst>
                <a:ext uri="{FF2B5EF4-FFF2-40B4-BE49-F238E27FC236}">
                  <a16:creationId xmlns:a16="http://schemas.microsoft.com/office/drawing/2014/main" id="{C4E2AD78-73C9-E84F-A84E-178DA0973F6B}"/>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2253535"/>
              <a:ext cx="1394133" cy="304654"/>
            </a:xfrm>
            <a:prstGeom prst="rect">
              <a:avLst/>
            </a:prstGeom>
          </p:spPr>
        </p:pic>
        <p:sp>
          <p:nvSpPr>
            <p:cNvPr id="32" name="Tekstvak 31">
              <a:extLst>
                <a:ext uri="{FF2B5EF4-FFF2-40B4-BE49-F238E27FC236}">
                  <a16:creationId xmlns:a16="http://schemas.microsoft.com/office/drawing/2014/main" id="{6323B485-7FBE-1444-91DD-902D81A98B39}"/>
                </a:ext>
              </a:extLst>
            </p:cNvPr>
            <p:cNvSpPr txBox="1"/>
            <p:nvPr/>
          </p:nvSpPr>
          <p:spPr>
            <a:xfrm>
              <a:off x="10871859" y="2280447"/>
              <a:ext cx="1320139" cy="246221"/>
            </a:xfrm>
            <a:prstGeom prst="rect">
              <a:avLst/>
            </a:prstGeom>
            <a:noFill/>
          </p:spPr>
          <p:txBody>
            <a:bodyPr wrap="square" rtlCol="0">
              <a:spAutoFit/>
            </a:bodyPr>
            <a:lstStyle/>
            <a:p>
              <a:r>
                <a:rPr lang="nl-NL" sz="1000" b="1">
                  <a:solidFill>
                    <a:srgbClr val="43505E"/>
                  </a:solidFill>
                  <a:latin typeface="Raleway" panose="020B0503030101060003"/>
                </a:rPr>
                <a:t>Tips &amp; tricks</a:t>
              </a:r>
            </a:p>
          </p:txBody>
        </p:sp>
      </p:grpSp>
      <p:grpSp>
        <p:nvGrpSpPr>
          <p:cNvPr id="33" name="Groep 32">
            <a:extLst>
              <a:ext uri="{FF2B5EF4-FFF2-40B4-BE49-F238E27FC236}">
                <a16:creationId xmlns:a16="http://schemas.microsoft.com/office/drawing/2014/main" id="{DFBEB732-4C7C-1444-B053-C8D271535488}"/>
              </a:ext>
            </a:extLst>
          </p:cNvPr>
          <p:cNvGrpSpPr/>
          <p:nvPr userDrawn="1"/>
        </p:nvGrpSpPr>
        <p:grpSpPr>
          <a:xfrm>
            <a:off x="3310785" y="358419"/>
            <a:ext cx="1394135" cy="2401405"/>
            <a:chOff x="10797865" y="156784"/>
            <a:chExt cx="1394135" cy="2401405"/>
          </a:xfrm>
        </p:grpSpPr>
        <p:pic>
          <p:nvPicPr>
            <p:cNvPr id="34" name="Afbeelding 61">
              <a:extLst>
                <a:ext uri="{FF2B5EF4-FFF2-40B4-BE49-F238E27FC236}">
                  <a16:creationId xmlns:a16="http://schemas.microsoft.com/office/drawing/2014/main" id="{E0D09455-407E-C94C-A91F-40308744E1FA}"/>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97865" y="156784"/>
              <a:ext cx="1394135" cy="304654"/>
            </a:xfrm>
            <a:prstGeom prst="rect">
              <a:avLst/>
            </a:prstGeom>
          </p:spPr>
        </p:pic>
        <p:sp>
          <p:nvSpPr>
            <p:cNvPr id="35" name="Tekstvak 34">
              <a:extLst>
                <a:ext uri="{FF2B5EF4-FFF2-40B4-BE49-F238E27FC236}">
                  <a16:creationId xmlns:a16="http://schemas.microsoft.com/office/drawing/2014/main" id="{2C4A2BDA-9DAA-5648-9364-C46A635AEA0D}"/>
                </a:ext>
              </a:extLst>
            </p:cNvPr>
            <p:cNvSpPr txBox="1"/>
            <p:nvPr/>
          </p:nvSpPr>
          <p:spPr>
            <a:xfrm>
              <a:off x="10871859" y="185396"/>
              <a:ext cx="1320139" cy="246221"/>
            </a:xfrm>
            <a:prstGeom prst="rect">
              <a:avLst/>
            </a:prstGeom>
            <a:noFill/>
          </p:spPr>
          <p:txBody>
            <a:bodyPr wrap="square" rtlCol="0">
              <a:spAutoFit/>
            </a:bodyPr>
            <a:lstStyle/>
            <a:p>
              <a:r>
                <a:rPr lang="nl-NL" sz="1000" b="1">
                  <a:solidFill>
                    <a:srgbClr val="ECEEEF"/>
                  </a:solidFill>
                  <a:latin typeface="Raleway" panose="020B0503030101060003"/>
                </a:rPr>
                <a:t>Lichaam</a:t>
              </a:r>
            </a:p>
          </p:txBody>
        </p:sp>
        <p:pic>
          <p:nvPicPr>
            <p:cNvPr id="36" name="Afbeelding 61">
              <a:extLst>
                <a:ext uri="{FF2B5EF4-FFF2-40B4-BE49-F238E27FC236}">
                  <a16:creationId xmlns:a16="http://schemas.microsoft.com/office/drawing/2014/main" id="{4D20B6E8-5134-6443-A5C8-212FB35030A6}"/>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97865" y="507659"/>
              <a:ext cx="1394135" cy="304654"/>
            </a:xfrm>
            <a:prstGeom prst="rect">
              <a:avLst/>
            </a:prstGeom>
          </p:spPr>
        </p:pic>
        <p:sp>
          <p:nvSpPr>
            <p:cNvPr id="37" name="Tekstvak 36">
              <a:extLst>
                <a:ext uri="{FF2B5EF4-FFF2-40B4-BE49-F238E27FC236}">
                  <a16:creationId xmlns:a16="http://schemas.microsoft.com/office/drawing/2014/main" id="{6D30BE4A-B64B-3F40-9BAB-0F5CE4C56E18}"/>
                </a:ext>
              </a:extLst>
            </p:cNvPr>
            <p:cNvSpPr txBox="1"/>
            <p:nvPr/>
          </p:nvSpPr>
          <p:spPr>
            <a:xfrm>
              <a:off x="10871859" y="534571"/>
              <a:ext cx="1320139" cy="246221"/>
            </a:xfrm>
            <a:prstGeom prst="rect">
              <a:avLst/>
            </a:prstGeom>
            <a:noFill/>
          </p:spPr>
          <p:txBody>
            <a:bodyPr wrap="square" rtlCol="0">
              <a:spAutoFit/>
            </a:bodyPr>
            <a:lstStyle/>
            <a:p>
              <a:r>
                <a:rPr lang="nl-NL" sz="1000" b="1">
                  <a:solidFill>
                    <a:srgbClr val="ECEEEF"/>
                  </a:solidFill>
                  <a:latin typeface="Raleway" panose="020B0503030101060003"/>
                </a:rPr>
                <a:t>Handen</a:t>
              </a:r>
            </a:p>
          </p:txBody>
        </p:sp>
        <p:pic>
          <p:nvPicPr>
            <p:cNvPr id="38" name="Afbeelding 59">
              <a:extLst>
                <a:ext uri="{FF2B5EF4-FFF2-40B4-BE49-F238E27FC236}">
                  <a16:creationId xmlns:a16="http://schemas.microsoft.com/office/drawing/2014/main" id="{FDDCB2C5-243B-E74F-A218-96AE6D6495B3}"/>
                </a:ext>
              </a:extLst>
            </p:cNvPr>
            <p:cNvPicPr>
              <a:picLocks noChangeAspect="1"/>
            </p:cNvPicPr>
            <p:nvPr/>
          </p:nvPicPr>
          <p:blipFill>
            <a:blip r:embed="rId5">
              <a:extLst>
                <a:ext uri="{96DAC541-7B7A-43D3-8B79-37D633B846F1}">
                  <asvg:svgBlip xmlns:asvg="http://schemas.microsoft.com/office/drawing/2016/SVG/main" r:embed="rId9"/>
                </a:ext>
              </a:extLst>
            </a:blip>
            <a:srcRect/>
            <a:stretch/>
          </p:blipFill>
          <p:spPr>
            <a:xfrm>
              <a:off x="10797865" y="856834"/>
              <a:ext cx="1394133" cy="304654"/>
            </a:xfrm>
            <a:prstGeom prst="rect">
              <a:avLst/>
            </a:prstGeom>
          </p:spPr>
        </p:pic>
        <p:sp>
          <p:nvSpPr>
            <p:cNvPr id="39" name="Tekstvak 38">
              <a:extLst>
                <a:ext uri="{FF2B5EF4-FFF2-40B4-BE49-F238E27FC236}">
                  <a16:creationId xmlns:a16="http://schemas.microsoft.com/office/drawing/2014/main" id="{03892508-6E3A-5249-A1EC-256FBC98182E}"/>
                </a:ext>
              </a:extLst>
            </p:cNvPr>
            <p:cNvSpPr txBox="1"/>
            <p:nvPr/>
          </p:nvSpPr>
          <p:spPr>
            <a:xfrm>
              <a:off x="10871859" y="883746"/>
              <a:ext cx="1320139" cy="246221"/>
            </a:xfrm>
            <a:prstGeom prst="rect">
              <a:avLst/>
            </a:prstGeom>
            <a:noFill/>
          </p:spPr>
          <p:txBody>
            <a:bodyPr wrap="square" rtlCol="0">
              <a:spAutoFit/>
            </a:bodyPr>
            <a:lstStyle/>
            <a:p>
              <a:r>
                <a:rPr lang="nl-NL" sz="1000" b="1">
                  <a:solidFill>
                    <a:schemeClr val="bg1"/>
                  </a:solidFill>
                  <a:latin typeface="Raleway" panose="020B0503030101060003"/>
                </a:rPr>
                <a:t>Onderkoeling</a:t>
              </a:r>
            </a:p>
          </p:txBody>
        </p:sp>
        <p:pic>
          <p:nvPicPr>
            <p:cNvPr id="40" name="Afbeelding 57">
              <a:extLst>
                <a:ext uri="{FF2B5EF4-FFF2-40B4-BE49-F238E27FC236}">
                  <a16:creationId xmlns:a16="http://schemas.microsoft.com/office/drawing/2014/main" id="{E750848E-32E6-1F44-B910-88D854EB3602}"/>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206009"/>
              <a:ext cx="1394133" cy="304654"/>
            </a:xfrm>
            <a:prstGeom prst="rect">
              <a:avLst/>
            </a:prstGeom>
          </p:spPr>
        </p:pic>
        <p:sp>
          <p:nvSpPr>
            <p:cNvPr id="41" name="Tekstvak 40">
              <a:extLst>
                <a:ext uri="{FF2B5EF4-FFF2-40B4-BE49-F238E27FC236}">
                  <a16:creationId xmlns:a16="http://schemas.microsoft.com/office/drawing/2014/main" id="{6AAEA410-93FF-094B-B1C4-D872137BEBA8}"/>
                </a:ext>
              </a:extLst>
            </p:cNvPr>
            <p:cNvSpPr txBox="1"/>
            <p:nvPr/>
          </p:nvSpPr>
          <p:spPr>
            <a:xfrm>
              <a:off x="10871859" y="1232921"/>
              <a:ext cx="1320139" cy="246221"/>
            </a:xfrm>
            <a:prstGeom prst="rect">
              <a:avLst/>
            </a:prstGeom>
            <a:noFill/>
          </p:spPr>
          <p:txBody>
            <a:bodyPr wrap="square" rtlCol="0">
              <a:spAutoFit/>
            </a:bodyPr>
            <a:lstStyle/>
            <a:p>
              <a:r>
                <a:rPr lang="nl-NL" sz="1000" b="1">
                  <a:solidFill>
                    <a:srgbClr val="43505E"/>
                  </a:solidFill>
                  <a:latin typeface="Raleway" panose="020B0503030101060003"/>
                </a:rPr>
                <a:t>Uitglijdgevaar</a:t>
              </a:r>
            </a:p>
          </p:txBody>
        </p:sp>
        <p:pic>
          <p:nvPicPr>
            <p:cNvPr id="42" name="Afbeelding 55">
              <a:extLst>
                <a:ext uri="{FF2B5EF4-FFF2-40B4-BE49-F238E27FC236}">
                  <a16:creationId xmlns:a16="http://schemas.microsoft.com/office/drawing/2014/main" id="{ACD3BC3B-5304-B74D-B615-F3664A62FEEE}"/>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555184"/>
              <a:ext cx="1394133" cy="304654"/>
            </a:xfrm>
            <a:prstGeom prst="rect">
              <a:avLst/>
            </a:prstGeom>
          </p:spPr>
        </p:pic>
        <p:sp>
          <p:nvSpPr>
            <p:cNvPr id="43" name="Tekstvak 42">
              <a:extLst>
                <a:ext uri="{FF2B5EF4-FFF2-40B4-BE49-F238E27FC236}">
                  <a16:creationId xmlns:a16="http://schemas.microsoft.com/office/drawing/2014/main" id="{640670AD-3A58-8347-9A7E-4932148DAA39}"/>
                </a:ext>
              </a:extLst>
            </p:cNvPr>
            <p:cNvSpPr txBox="1"/>
            <p:nvPr/>
          </p:nvSpPr>
          <p:spPr>
            <a:xfrm>
              <a:off x="10871859" y="1582096"/>
              <a:ext cx="1320139" cy="246221"/>
            </a:xfrm>
            <a:prstGeom prst="rect">
              <a:avLst/>
            </a:prstGeom>
            <a:noFill/>
          </p:spPr>
          <p:txBody>
            <a:bodyPr wrap="square" rtlCol="0">
              <a:spAutoFit/>
            </a:bodyPr>
            <a:lstStyle/>
            <a:p>
              <a:r>
                <a:rPr lang="nl-NL" sz="1000" b="1">
                  <a:solidFill>
                    <a:srgbClr val="43505E"/>
                  </a:solidFill>
                  <a:latin typeface="Raleway" panose="020B0503030101060003"/>
                </a:rPr>
                <a:t>Onderweg</a:t>
              </a:r>
            </a:p>
          </p:txBody>
        </p:sp>
        <p:pic>
          <p:nvPicPr>
            <p:cNvPr id="44" name="Afbeelding 53">
              <a:extLst>
                <a:ext uri="{FF2B5EF4-FFF2-40B4-BE49-F238E27FC236}">
                  <a16:creationId xmlns:a16="http://schemas.microsoft.com/office/drawing/2014/main" id="{4CF79B9E-506A-504E-9D4E-401090B2FC7D}"/>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1904359"/>
              <a:ext cx="1394133" cy="304654"/>
            </a:xfrm>
            <a:prstGeom prst="rect">
              <a:avLst/>
            </a:prstGeom>
          </p:spPr>
        </p:pic>
        <p:sp>
          <p:nvSpPr>
            <p:cNvPr id="45" name="Tekstvak 44">
              <a:extLst>
                <a:ext uri="{FF2B5EF4-FFF2-40B4-BE49-F238E27FC236}">
                  <a16:creationId xmlns:a16="http://schemas.microsoft.com/office/drawing/2014/main" id="{638C6DFC-4449-BE4F-A5D6-E5F4CEEE2034}"/>
                </a:ext>
              </a:extLst>
            </p:cNvPr>
            <p:cNvSpPr txBox="1"/>
            <p:nvPr/>
          </p:nvSpPr>
          <p:spPr>
            <a:xfrm>
              <a:off x="10871859" y="1931271"/>
              <a:ext cx="1320139" cy="246221"/>
            </a:xfrm>
            <a:prstGeom prst="rect">
              <a:avLst/>
            </a:prstGeom>
            <a:noFill/>
          </p:spPr>
          <p:txBody>
            <a:bodyPr wrap="square" rtlCol="0">
              <a:spAutoFit/>
            </a:bodyPr>
            <a:lstStyle/>
            <a:p>
              <a:r>
                <a:rPr lang="nl-NL" sz="1000" b="1">
                  <a:solidFill>
                    <a:srgbClr val="43505E"/>
                  </a:solidFill>
                  <a:latin typeface="Raleway" panose="020B0503030101060003"/>
                </a:rPr>
                <a:t>Materiaal</a:t>
              </a:r>
            </a:p>
          </p:txBody>
        </p:sp>
        <p:pic>
          <p:nvPicPr>
            <p:cNvPr id="46" name="Afbeelding 51">
              <a:extLst>
                <a:ext uri="{FF2B5EF4-FFF2-40B4-BE49-F238E27FC236}">
                  <a16:creationId xmlns:a16="http://schemas.microsoft.com/office/drawing/2014/main" id="{D96EFDA8-FDA2-1B4D-8C56-674B389DE140}"/>
                </a:ext>
              </a:extLst>
            </p:cNvPr>
            <p:cNvPicPr>
              <a:picLocks noChangeAspect="1"/>
            </p:cNvPicPr>
            <p:nvPr/>
          </p:nvPicPr>
          <p:blipFill>
            <a:blip r:embed="rId2">
              <a:extLst>
                <a:ext uri="{96DAC541-7B7A-43D3-8B79-37D633B846F1}">
                  <asvg:svgBlip xmlns:asvg="http://schemas.microsoft.com/office/drawing/2016/SVG/main" r:embed="rId4"/>
                </a:ext>
              </a:extLst>
            </a:blip>
            <a:srcRect/>
            <a:stretch/>
          </p:blipFill>
          <p:spPr>
            <a:xfrm>
              <a:off x="10797865" y="2253535"/>
              <a:ext cx="1394133" cy="304654"/>
            </a:xfrm>
            <a:prstGeom prst="rect">
              <a:avLst/>
            </a:prstGeom>
          </p:spPr>
        </p:pic>
        <p:sp>
          <p:nvSpPr>
            <p:cNvPr id="47" name="Tekstvak 46">
              <a:extLst>
                <a:ext uri="{FF2B5EF4-FFF2-40B4-BE49-F238E27FC236}">
                  <a16:creationId xmlns:a16="http://schemas.microsoft.com/office/drawing/2014/main" id="{853670AF-AE73-D540-AA59-D00505F1321F}"/>
                </a:ext>
              </a:extLst>
            </p:cNvPr>
            <p:cNvSpPr txBox="1"/>
            <p:nvPr/>
          </p:nvSpPr>
          <p:spPr>
            <a:xfrm>
              <a:off x="10871859" y="2280447"/>
              <a:ext cx="1320139" cy="246221"/>
            </a:xfrm>
            <a:prstGeom prst="rect">
              <a:avLst/>
            </a:prstGeom>
            <a:noFill/>
          </p:spPr>
          <p:txBody>
            <a:bodyPr wrap="square" rtlCol="0">
              <a:spAutoFit/>
            </a:bodyPr>
            <a:lstStyle/>
            <a:p>
              <a:r>
                <a:rPr lang="nl-NL" sz="1000" b="1">
                  <a:solidFill>
                    <a:srgbClr val="43505E"/>
                  </a:solidFill>
                  <a:latin typeface="Raleway" panose="020B0503030101060003"/>
                </a:rPr>
                <a:t>Tips &amp; tricks</a:t>
              </a:r>
            </a:p>
          </p:txBody>
        </p:sp>
      </p:grpSp>
      <p:pic>
        <p:nvPicPr>
          <p:cNvPr id="49" name="Afbeelding 48">
            <a:extLst>
              <a:ext uri="{FF2B5EF4-FFF2-40B4-BE49-F238E27FC236}">
                <a16:creationId xmlns:a16="http://schemas.microsoft.com/office/drawing/2014/main" id="{D2358978-85DE-8E42-AC68-6AE6E08DB0CE}"/>
              </a:ext>
            </a:extLst>
          </p:cNvPr>
          <p:cNvPicPr>
            <a:picLocks noChangeAspect="1"/>
          </p:cNvPicPr>
          <p:nvPr userDrawn="1"/>
        </p:nvPicPr>
        <p:blipFill>
          <a:blip r:embed="rId10"/>
          <a:stretch>
            <a:fillRect/>
          </a:stretch>
        </p:blipFill>
        <p:spPr>
          <a:xfrm>
            <a:off x="488042" y="3323174"/>
            <a:ext cx="1282700" cy="1155700"/>
          </a:xfrm>
          <a:prstGeom prst="rect">
            <a:avLst/>
          </a:prstGeom>
        </p:spPr>
      </p:pic>
      <p:pic>
        <p:nvPicPr>
          <p:cNvPr id="50" name="Afbeelding 49">
            <a:extLst>
              <a:ext uri="{FF2B5EF4-FFF2-40B4-BE49-F238E27FC236}">
                <a16:creationId xmlns:a16="http://schemas.microsoft.com/office/drawing/2014/main" id="{C68975F2-A1EE-CB46-916D-67C95841199B}"/>
              </a:ext>
            </a:extLst>
          </p:cNvPr>
          <p:cNvPicPr>
            <a:picLocks noChangeAspect="1"/>
          </p:cNvPicPr>
          <p:nvPr userDrawn="1"/>
        </p:nvPicPr>
        <p:blipFill>
          <a:blip r:embed="rId11"/>
          <a:stretch>
            <a:fillRect/>
          </a:stretch>
        </p:blipFill>
        <p:spPr>
          <a:xfrm>
            <a:off x="1889958" y="3323174"/>
            <a:ext cx="1155700" cy="1155700"/>
          </a:xfrm>
          <a:prstGeom prst="rect">
            <a:avLst/>
          </a:prstGeom>
        </p:spPr>
      </p:pic>
      <p:pic>
        <p:nvPicPr>
          <p:cNvPr id="51" name="Afbeelding 50">
            <a:extLst>
              <a:ext uri="{FF2B5EF4-FFF2-40B4-BE49-F238E27FC236}">
                <a16:creationId xmlns:a16="http://schemas.microsoft.com/office/drawing/2014/main" id="{F512316B-2ADE-4041-A36A-FC604C7C171F}"/>
              </a:ext>
            </a:extLst>
          </p:cNvPr>
          <p:cNvPicPr>
            <a:picLocks noChangeAspect="1"/>
          </p:cNvPicPr>
          <p:nvPr userDrawn="1"/>
        </p:nvPicPr>
        <p:blipFill>
          <a:blip r:embed="rId12"/>
          <a:stretch>
            <a:fillRect/>
          </a:stretch>
        </p:blipFill>
        <p:spPr>
          <a:xfrm>
            <a:off x="3448346" y="3621624"/>
            <a:ext cx="850900" cy="558800"/>
          </a:xfrm>
          <a:prstGeom prst="rect">
            <a:avLst/>
          </a:prstGeom>
        </p:spPr>
      </p:pic>
      <p:pic>
        <p:nvPicPr>
          <p:cNvPr id="52" name="Afbeelding 51">
            <a:extLst>
              <a:ext uri="{FF2B5EF4-FFF2-40B4-BE49-F238E27FC236}">
                <a16:creationId xmlns:a16="http://schemas.microsoft.com/office/drawing/2014/main" id="{F35F7D94-6BFA-424F-8472-14E385A7E2A2}"/>
              </a:ext>
            </a:extLst>
          </p:cNvPr>
          <p:cNvPicPr>
            <a:picLocks noChangeAspect="1"/>
          </p:cNvPicPr>
          <p:nvPr userDrawn="1"/>
        </p:nvPicPr>
        <p:blipFill>
          <a:blip r:embed="rId12"/>
          <a:stretch>
            <a:fillRect/>
          </a:stretch>
        </p:blipFill>
        <p:spPr>
          <a:xfrm rot="10800000">
            <a:off x="5416509" y="3559452"/>
            <a:ext cx="850900" cy="558800"/>
          </a:xfrm>
          <a:prstGeom prst="rect">
            <a:avLst/>
          </a:prstGeom>
        </p:spPr>
      </p:pic>
      <p:pic>
        <p:nvPicPr>
          <p:cNvPr id="54" name="Afbeelding 53">
            <a:extLst>
              <a:ext uri="{FF2B5EF4-FFF2-40B4-BE49-F238E27FC236}">
                <a16:creationId xmlns:a16="http://schemas.microsoft.com/office/drawing/2014/main" id="{EFDB66C3-D13D-A841-9152-C076AD5F4F8D}"/>
              </a:ext>
            </a:extLst>
          </p:cNvPr>
          <p:cNvPicPr>
            <a:picLocks noChangeAspect="1"/>
          </p:cNvPicPr>
          <p:nvPr userDrawn="1"/>
        </p:nvPicPr>
        <p:blipFill>
          <a:blip r:embed="rId13"/>
          <a:stretch>
            <a:fillRect/>
          </a:stretch>
        </p:blipFill>
        <p:spPr>
          <a:xfrm>
            <a:off x="7397287" y="3524510"/>
            <a:ext cx="647700" cy="647700"/>
          </a:xfrm>
          <a:prstGeom prst="rect">
            <a:avLst/>
          </a:prstGeom>
        </p:spPr>
      </p:pic>
      <p:pic>
        <p:nvPicPr>
          <p:cNvPr id="55" name="Afbeelding 54">
            <a:extLst>
              <a:ext uri="{FF2B5EF4-FFF2-40B4-BE49-F238E27FC236}">
                <a16:creationId xmlns:a16="http://schemas.microsoft.com/office/drawing/2014/main" id="{3F65C44B-7BAA-7145-9191-FA22A2F93BFB}"/>
              </a:ext>
            </a:extLst>
          </p:cNvPr>
          <p:cNvPicPr>
            <a:picLocks noChangeAspect="1"/>
          </p:cNvPicPr>
          <p:nvPr userDrawn="1"/>
        </p:nvPicPr>
        <p:blipFill>
          <a:blip r:embed="rId12"/>
          <a:stretch>
            <a:fillRect/>
          </a:stretch>
        </p:blipFill>
        <p:spPr>
          <a:xfrm rot="16200000">
            <a:off x="4480528" y="3603903"/>
            <a:ext cx="850900" cy="558800"/>
          </a:xfrm>
          <a:prstGeom prst="rect">
            <a:avLst/>
          </a:prstGeom>
        </p:spPr>
      </p:pic>
      <p:pic>
        <p:nvPicPr>
          <p:cNvPr id="56" name="Afbeelding 55">
            <a:extLst>
              <a:ext uri="{FF2B5EF4-FFF2-40B4-BE49-F238E27FC236}">
                <a16:creationId xmlns:a16="http://schemas.microsoft.com/office/drawing/2014/main" id="{1BD9EA7B-4403-3049-9070-37F7570E9968}"/>
              </a:ext>
            </a:extLst>
          </p:cNvPr>
          <p:cNvPicPr>
            <a:picLocks noChangeAspect="1"/>
          </p:cNvPicPr>
          <p:nvPr userDrawn="1"/>
        </p:nvPicPr>
        <p:blipFill>
          <a:blip r:embed="rId12"/>
          <a:stretch>
            <a:fillRect/>
          </a:stretch>
        </p:blipFill>
        <p:spPr>
          <a:xfrm rot="5400000">
            <a:off x="6382975" y="3550740"/>
            <a:ext cx="850900" cy="558800"/>
          </a:xfrm>
          <a:prstGeom prst="rect">
            <a:avLst/>
          </a:prstGeom>
        </p:spPr>
      </p:pic>
      <p:pic>
        <p:nvPicPr>
          <p:cNvPr id="57" name="Afbeelding 56">
            <a:extLst>
              <a:ext uri="{FF2B5EF4-FFF2-40B4-BE49-F238E27FC236}">
                <a16:creationId xmlns:a16="http://schemas.microsoft.com/office/drawing/2014/main" id="{0251864F-3FEA-344B-B466-3BC0E09E9B62}"/>
              </a:ext>
            </a:extLst>
          </p:cNvPr>
          <p:cNvPicPr>
            <a:picLocks noChangeAspect="1"/>
          </p:cNvPicPr>
          <p:nvPr userDrawn="1"/>
        </p:nvPicPr>
        <p:blipFill>
          <a:blip r:embed="rId13"/>
          <a:stretch>
            <a:fillRect/>
          </a:stretch>
        </p:blipFill>
        <p:spPr>
          <a:xfrm flipH="1">
            <a:off x="8274473" y="3532724"/>
            <a:ext cx="647700" cy="647700"/>
          </a:xfrm>
          <a:prstGeom prst="rect">
            <a:avLst/>
          </a:prstGeom>
        </p:spPr>
      </p:pic>
      <p:pic>
        <p:nvPicPr>
          <p:cNvPr id="2" name="Afbeelding 1">
            <a:extLst>
              <a:ext uri="{FF2B5EF4-FFF2-40B4-BE49-F238E27FC236}">
                <a16:creationId xmlns:a16="http://schemas.microsoft.com/office/drawing/2014/main" id="{684222C5-1262-474D-8D2B-1EBC3BD52CC5}"/>
              </a:ext>
            </a:extLst>
          </p:cNvPr>
          <p:cNvPicPr>
            <a:picLocks noChangeAspect="1"/>
          </p:cNvPicPr>
          <p:nvPr userDrawn="1"/>
        </p:nvPicPr>
        <p:blipFill>
          <a:blip r:embed="rId14"/>
          <a:stretch>
            <a:fillRect/>
          </a:stretch>
        </p:blipFill>
        <p:spPr>
          <a:xfrm>
            <a:off x="5054085" y="773038"/>
            <a:ext cx="6235700" cy="1409700"/>
          </a:xfrm>
          <a:prstGeom prst="rect">
            <a:avLst/>
          </a:prstGeom>
        </p:spPr>
      </p:pic>
      <p:pic>
        <p:nvPicPr>
          <p:cNvPr id="48" name="Afbeelding 47">
            <a:extLst>
              <a:ext uri="{FF2B5EF4-FFF2-40B4-BE49-F238E27FC236}">
                <a16:creationId xmlns:a16="http://schemas.microsoft.com/office/drawing/2014/main" id="{3B7DB039-FFA5-0E4E-A0CD-843282E6732B}"/>
              </a:ext>
            </a:extLst>
          </p:cNvPr>
          <p:cNvPicPr>
            <a:picLocks noChangeAspect="1"/>
          </p:cNvPicPr>
          <p:nvPr userDrawn="1"/>
        </p:nvPicPr>
        <p:blipFill>
          <a:blip r:embed="rId15"/>
          <a:stretch>
            <a:fillRect/>
          </a:stretch>
        </p:blipFill>
        <p:spPr>
          <a:xfrm>
            <a:off x="4826423" y="4985139"/>
            <a:ext cx="3771900" cy="1257300"/>
          </a:xfrm>
          <a:prstGeom prst="rect">
            <a:avLst/>
          </a:prstGeom>
        </p:spPr>
      </p:pic>
    </p:spTree>
    <p:extLst>
      <p:ext uri="{BB962C8B-B14F-4D97-AF65-F5344CB8AC3E}">
        <p14:creationId xmlns:p14="http://schemas.microsoft.com/office/powerpoint/2010/main" val="3749466433"/>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2_Aangepaste indeling">
    <p:spTree>
      <p:nvGrpSpPr>
        <p:cNvPr id="1" name=""/>
        <p:cNvGrpSpPr/>
        <p:nvPr/>
      </p:nvGrpSpPr>
      <p:grpSpPr>
        <a:xfrm>
          <a:off x="0" y="0"/>
          <a:ext cx="0" cy="0"/>
          <a:chOff x="0" y="0"/>
          <a:chExt cx="0" cy="0"/>
        </a:xfrm>
      </p:grpSpPr>
      <p:sp>
        <p:nvSpPr>
          <p:cNvPr id="3" name="Graphic 4">
            <a:extLst>
              <a:ext uri="{FF2B5EF4-FFF2-40B4-BE49-F238E27FC236}">
                <a16:creationId xmlns:a16="http://schemas.microsoft.com/office/drawing/2014/main" id="{D4D12AAD-4608-444F-83D7-858B8BED7DB3}"/>
              </a:ext>
            </a:extLst>
          </p:cNvPr>
          <p:cNvSpPr/>
          <p:nvPr userDrawn="1"/>
        </p:nvSpPr>
        <p:spPr>
          <a:xfrm>
            <a:off x="275121" y="179280"/>
            <a:ext cx="3286325" cy="6499439"/>
          </a:xfrm>
          <a:custGeom>
            <a:avLst/>
            <a:gdLst>
              <a:gd name="connsiteX0" fmla="*/ 0 w 3286325"/>
              <a:gd name="connsiteY0" fmla="*/ 0 h 6499439"/>
              <a:gd name="connsiteX1" fmla="*/ 3286325 w 3286325"/>
              <a:gd name="connsiteY1" fmla="*/ 0 h 6499439"/>
              <a:gd name="connsiteX2" fmla="*/ 3286325 w 3286325"/>
              <a:gd name="connsiteY2" fmla="*/ 6438469 h 6499439"/>
              <a:gd name="connsiteX3" fmla="*/ 3225354 w 3286325"/>
              <a:gd name="connsiteY3" fmla="*/ 6499439 h 6499439"/>
              <a:gd name="connsiteX4" fmla="*/ 60971 w 3286325"/>
              <a:gd name="connsiteY4" fmla="*/ 6499439 h 6499439"/>
              <a:gd name="connsiteX5" fmla="*/ 0 w 3286325"/>
              <a:gd name="connsiteY5" fmla="*/ 6438469 h 6499439"/>
              <a:gd name="connsiteX6" fmla="*/ 0 w 3286325"/>
              <a:gd name="connsiteY6" fmla="*/ 0 h 6499439"/>
              <a:gd name="connsiteX7" fmla="*/ 0 w 3286325"/>
              <a:gd name="connsiteY7" fmla="*/ 0 h 649943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286325" h="6499439">
                <a:moveTo>
                  <a:pt x="0" y="0"/>
                </a:moveTo>
                <a:lnTo>
                  <a:pt x="3286325" y="0"/>
                </a:lnTo>
                <a:lnTo>
                  <a:pt x="3286325" y="6438469"/>
                </a:lnTo>
                <a:cubicBezTo>
                  <a:pt x="3286325" y="6472125"/>
                  <a:pt x="3259029" y="6499439"/>
                  <a:pt x="3225354" y="6499439"/>
                </a:cubicBezTo>
                <a:lnTo>
                  <a:pt x="60971" y="6499439"/>
                </a:lnTo>
                <a:cubicBezTo>
                  <a:pt x="27298" y="6499439"/>
                  <a:pt x="0" y="6472125"/>
                  <a:pt x="0" y="6438469"/>
                </a:cubicBezTo>
                <a:lnTo>
                  <a:pt x="0" y="0"/>
                </a:lnTo>
                <a:lnTo>
                  <a:pt x="0" y="0"/>
                </a:lnTo>
                <a:close/>
              </a:path>
            </a:pathLst>
          </a:custGeom>
          <a:solidFill>
            <a:srgbClr val="000000"/>
          </a:solidFill>
          <a:ln w="6097" cap="flat">
            <a:noFill/>
            <a:prstDash val="solid"/>
            <a:miter/>
          </a:ln>
        </p:spPr>
        <p:txBody>
          <a:bodyPr rtlCol="0" anchor="ctr"/>
          <a:lstStyle/>
          <a:p>
            <a:endParaRPr lang="nl-NL"/>
          </a:p>
        </p:txBody>
      </p:sp>
    </p:spTree>
    <p:extLst>
      <p:ext uri="{BB962C8B-B14F-4D97-AF65-F5344CB8AC3E}">
        <p14:creationId xmlns:p14="http://schemas.microsoft.com/office/powerpoint/2010/main" val="35431061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3_Aangepaste indeling">
    <p:spTree>
      <p:nvGrpSpPr>
        <p:cNvPr id="1" name=""/>
        <p:cNvGrpSpPr/>
        <p:nvPr/>
      </p:nvGrpSpPr>
      <p:grpSpPr>
        <a:xfrm>
          <a:off x="0" y="0"/>
          <a:ext cx="0" cy="0"/>
          <a:chOff x="0" y="0"/>
          <a:chExt cx="0" cy="0"/>
        </a:xfrm>
      </p:grpSpPr>
      <p:sp>
        <p:nvSpPr>
          <p:cNvPr id="3" name="Graphic 3">
            <a:extLst>
              <a:ext uri="{FF2B5EF4-FFF2-40B4-BE49-F238E27FC236}">
                <a16:creationId xmlns:a16="http://schemas.microsoft.com/office/drawing/2014/main" id="{67D70ED5-9D6A-3B43-8106-5CB27AF49B95}"/>
              </a:ext>
            </a:extLst>
          </p:cNvPr>
          <p:cNvSpPr/>
          <p:nvPr userDrawn="1"/>
        </p:nvSpPr>
        <p:spPr>
          <a:xfrm>
            <a:off x="807723" y="694592"/>
            <a:ext cx="10437860" cy="5137242"/>
          </a:xfrm>
          <a:custGeom>
            <a:avLst/>
            <a:gdLst>
              <a:gd name="connsiteX0" fmla="*/ 0 w 10437860"/>
              <a:gd name="connsiteY0" fmla="*/ 0 h 5137242"/>
              <a:gd name="connsiteX1" fmla="*/ 10437860 w 10437860"/>
              <a:gd name="connsiteY1" fmla="*/ 0 h 5137242"/>
              <a:gd name="connsiteX2" fmla="*/ 10437860 w 10437860"/>
              <a:gd name="connsiteY2" fmla="*/ 5089919 h 5137242"/>
              <a:gd name="connsiteX3" fmla="*/ 10387812 w 10437860"/>
              <a:gd name="connsiteY3" fmla="*/ 5137242 h 5137242"/>
              <a:gd name="connsiteX4" fmla="*/ 50048 w 10437860"/>
              <a:gd name="connsiteY4" fmla="*/ 5137242 h 5137242"/>
              <a:gd name="connsiteX5" fmla="*/ 0 w 10437860"/>
              <a:gd name="connsiteY5" fmla="*/ 5089919 h 5137242"/>
              <a:gd name="connsiteX6" fmla="*/ 0 w 10437860"/>
              <a:gd name="connsiteY6" fmla="*/ 0 h 5137242"/>
              <a:gd name="connsiteX7" fmla="*/ 0 w 10437860"/>
              <a:gd name="connsiteY7" fmla="*/ 0 h 51372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437860" h="5137242">
                <a:moveTo>
                  <a:pt x="0" y="0"/>
                </a:moveTo>
                <a:lnTo>
                  <a:pt x="10437860" y="0"/>
                </a:lnTo>
                <a:lnTo>
                  <a:pt x="10437860" y="5089919"/>
                </a:lnTo>
                <a:cubicBezTo>
                  <a:pt x="10437860" y="5116057"/>
                  <a:pt x="10415449" y="5137242"/>
                  <a:pt x="10387812" y="5137242"/>
                </a:cubicBezTo>
                <a:lnTo>
                  <a:pt x="50048" y="5137242"/>
                </a:lnTo>
                <a:cubicBezTo>
                  <a:pt x="22407" y="5137242"/>
                  <a:pt x="0" y="5116057"/>
                  <a:pt x="0" y="5089919"/>
                </a:cubicBezTo>
                <a:lnTo>
                  <a:pt x="0" y="0"/>
                </a:lnTo>
                <a:lnTo>
                  <a:pt x="0" y="0"/>
                </a:lnTo>
                <a:close/>
              </a:path>
            </a:pathLst>
          </a:custGeom>
          <a:solidFill>
            <a:schemeClr val="tx1"/>
          </a:solidFill>
          <a:ln w="11113" cap="flat">
            <a:noFill/>
            <a:custDash>
              <a:ds d="150000" sp="150000"/>
            </a:custDash>
            <a:miter/>
          </a:ln>
        </p:spPr>
        <p:txBody>
          <a:bodyPr rtlCol="0" anchor="ctr"/>
          <a:lstStyle/>
          <a:p>
            <a:endParaRPr lang="nl-NL"/>
          </a:p>
        </p:txBody>
      </p:sp>
    </p:spTree>
    <p:extLst>
      <p:ext uri="{BB962C8B-B14F-4D97-AF65-F5344CB8AC3E}">
        <p14:creationId xmlns:p14="http://schemas.microsoft.com/office/powerpoint/2010/main" val="91703278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jdelijke aanduiding voor titel 1">
            <a:extLst>
              <a:ext uri="{FF2B5EF4-FFF2-40B4-BE49-F238E27FC236}">
                <a16:creationId xmlns:a16="http://schemas.microsoft.com/office/drawing/2014/main" id="{9FF073A5-638D-C145-B793-DA744C2D071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nl-NL"/>
              <a:t>Klik om stijl te bewerken</a:t>
            </a:r>
          </a:p>
        </p:txBody>
      </p:sp>
      <p:sp>
        <p:nvSpPr>
          <p:cNvPr id="3" name="Tijdelijke aanduiding voor tekst 2">
            <a:extLst>
              <a:ext uri="{FF2B5EF4-FFF2-40B4-BE49-F238E27FC236}">
                <a16:creationId xmlns:a16="http://schemas.microsoft.com/office/drawing/2014/main" id="{FA684E13-1581-EA4E-9617-33BD1AF006AB}"/>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nl-NL"/>
              <a:t>Klikken om de tekststijl van het model te bewerken</a:t>
            </a:r>
          </a:p>
          <a:p>
            <a:pPr lvl="1"/>
            <a:r>
              <a:rPr lang="nl-NL"/>
              <a:t>Tweede niveau</a:t>
            </a:r>
          </a:p>
          <a:p>
            <a:pPr lvl="2"/>
            <a:r>
              <a:rPr lang="nl-NL"/>
              <a:t>Derde niveau</a:t>
            </a:r>
          </a:p>
          <a:p>
            <a:pPr lvl="3"/>
            <a:r>
              <a:rPr lang="nl-NL"/>
              <a:t>Vierde niveau</a:t>
            </a:r>
          </a:p>
          <a:p>
            <a:pPr lvl="4"/>
            <a:r>
              <a:rPr lang="nl-NL"/>
              <a:t>Vijfde niveau</a:t>
            </a:r>
          </a:p>
        </p:txBody>
      </p:sp>
    </p:spTree>
    <p:extLst>
      <p:ext uri="{BB962C8B-B14F-4D97-AF65-F5344CB8AC3E}">
        <p14:creationId xmlns:p14="http://schemas.microsoft.com/office/powerpoint/2010/main" val="4600333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8" r:id="rId4"/>
    <p:sldLayoutId id="2147483652" r:id="rId5"/>
    <p:sldLayoutId id="2147483653" r:id="rId6"/>
    <p:sldLayoutId id="2147483654" r:id="rId7"/>
    <p:sldLayoutId id="2147483656" r:id="rId8"/>
    <p:sldLayoutId id="2147483657" r:id="rId9"/>
    <p:sldLayoutId id="2147483659" r:id="rId10"/>
    <p:sldLayoutId id="2147483660" r:id="rId11"/>
    <p:sldLayoutId id="2147483661" r:id="rId12"/>
    <p:sldLayoutId id="2147483655" r:id="rId13"/>
    <p:sldLayoutId id="2147483662" r:id="rId14"/>
    <p:sldLayoutId id="2147483663"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9.xml"/><Relationship Id="rId1" Type="http://schemas.openxmlformats.org/officeDocument/2006/relationships/tags" Target="../tags/tag2.xml"/><Relationship Id="rId4" Type="http://schemas.openxmlformats.org/officeDocument/2006/relationships/image" Target="../media/image36.jpeg"/></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11.xml"/><Relationship Id="rId1" Type="http://schemas.openxmlformats.org/officeDocument/2006/relationships/tags" Target="../tags/tag3.xml"/></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12.xml"/><Relationship Id="rId1" Type="http://schemas.openxmlformats.org/officeDocument/2006/relationships/tags" Target="../tags/tag4.xml"/><Relationship Id="rId4" Type="http://schemas.openxmlformats.org/officeDocument/2006/relationships/image" Target="../media/image37.png"/></Relationships>
</file>

<file path=ppt/slides/_rels/slide4.xml.rels><?xml version="1.0" encoding="UTF-8" standalone="yes"?>
<Relationships xmlns="http://schemas.openxmlformats.org/package/2006/relationships"><Relationship Id="rId8" Type="http://schemas.openxmlformats.org/officeDocument/2006/relationships/image" Target="../media/image40.svg"/><Relationship Id="rId3" Type="http://schemas.openxmlformats.org/officeDocument/2006/relationships/notesSlide" Target="../notesSlides/notesSlide4.xml"/><Relationship Id="rId7" Type="http://schemas.openxmlformats.org/officeDocument/2006/relationships/image" Target="../media/image22.png"/><Relationship Id="rId2" Type="http://schemas.openxmlformats.org/officeDocument/2006/relationships/slideLayout" Target="../slideLayouts/slideLayout3.xml"/><Relationship Id="rId1" Type="http://schemas.openxmlformats.org/officeDocument/2006/relationships/tags" Target="../tags/tag5.xml"/><Relationship Id="rId6" Type="http://schemas.openxmlformats.org/officeDocument/2006/relationships/image" Target="../media/image39.svg"/><Relationship Id="rId5" Type="http://schemas.openxmlformats.org/officeDocument/2006/relationships/image" Target="../media/image25.png"/><Relationship Id="rId4" Type="http://schemas.openxmlformats.org/officeDocument/2006/relationships/image" Target="../media/image38.jpeg"/></Relationships>
</file>

<file path=ppt/slides/_rels/slide5.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notesSlide" Target="../notesSlides/notesSlide5.xml"/><Relationship Id="rId7" Type="http://schemas.openxmlformats.org/officeDocument/2006/relationships/image" Target="../media/image39.svg"/><Relationship Id="rId2" Type="http://schemas.openxmlformats.org/officeDocument/2006/relationships/slideLayout" Target="../slideLayouts/slideLayout1.xml"/><Relationship Id="rId1" Type="http://schemas.openxmlformats.org/officeDocument/2006/relationships/tags" Target="../tags/tag6.xml"/><Relationship Id="rId6" Type="http://schemas.openxmlformats.org/officeDocument/2006/relationships/image" Target="../media/image25.png"/><Relationship Id="rId5" Type="http://schemas.openxmlformats.org/officeDocument/2006/relationships/image" Target="../media/image42.svg"/><Relationship Id="rId4" Type="http://schemas.openxmlformats.org/officeDocument/2006/relationships/image" Target="../media/image41.png"/><Relationship Id="rId9" Type="http://schemas.openxmlformats.org/officeDocument/2006/relationships/image" Target="../media/image40.sv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3.xml"/><Relationship Id="rId1" Type="http://schemas.openxmlformats.org/officeDocument/2006/relationships/tags" Target="../tags/tag7.xml"/><Relationship Id="rId4" Type="http://schemas.openxmlformats.org/officeDocument/2006/relationships/image" Target="../media/image43.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3.xml"/><Relationship Id="rId1" Type="http://schemas.openxmlformats.org/officeDocument/2006/relationships/tags" Target="../tags/tag8.xml"/><Relationship Id="rId4" Type="http://schemas.openxmlformats.org/officeDocument/2006/relationships/image" Target="../media/image44.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3.xml"/><Relationship Id="rId1" Type="http://schemas.openxmlformats.org/officeDocument/2006/relationships/tags" Target="../tags/tag9.xml"/><Relationship Id="rId4" Type="http://schemas.openxmlformats.org/officeDocument/2006/relationships/image" Target="../media/image45.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3.xml"/><Relationship Id="rId1" Type="http://schemas.openxmlformats.org/officeDocument/2006/relationships/tags" Target="../tags/tag10.xml"/><Relationship Id="rId4" Type="http://schemas.openxmlformats.org/officeDocument/2006/relationships/image" Target="../media/image46.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3.xml"/><Relationship Id="rId1" Type="http://schemas.openxmlformats.org/officeDocument/2006/relationships/tags" Target="../tags/tag11.xml"/><Relationship Id="rId4" Type="http://schemas.openxmlformats.org/officeDocument/2006/relationships/image" Target="../media/image47.png"/></Relationships>
</file>

<file path=ppt/slides/_rels/slide11.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3.xml"/><Relationship Id="rId1" Type="http://schemas.openxmlformats.org/officeDocument/2006/relationships/tags" Target="../tags/tag12.xml"/><Relationship Id="rId4" Type="http://schemas.openxmlformats.org/officeDocument/2006/relationships/image" Target="../media/image48.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3.xml"/><Relationship Id="rId1" Type="http://schemas.openxmlformats.org/officeDocument/2006/relationships/tags" Target="../tags/tag13.xml"/><Relationship Id="rId4" Type="http://schemas.openxmlformats.org/officeDocument/2006/relationships/image" Target="../media/image49.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4.xml"/><Relationship Id="rId1" Type="http://schemas.openxmlformats.org/officeDocument/2006/relationships/tags" Target="../tags/tag14.xml"/><Relationship Id="rId4" Type="http://schemas.openxmlformats.org/officeDocument/2006/relationships/image" Target="../media/image50.jpe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4.xml"/><Relationship Id="rId1" Type="http://schemas.openxmlformats.org/officeDocument/2006/relationships/tags" Target="../tags/tag15.xml"/><Relationship Id="rId4" Type="http://schemas.openxmlformats.org/officeDocument/2006/relationships/image" Target="../media/image51.jpeg"/></Relationships>
</file>

<file path=ppt/slides/_rels/slide15.xml.rels><?xml version="1.0" encoding="UTF-8" standalone="yes"?>
<Relationships xmlns="http://schemas.openxmlformats.org/package/2006/relationships"><Relationship Id="rId8" Type="http://schemas.openxmlformats.org/officeDocument/2006/relationships/image" Target="../media/image40.svg"/><Relationship Id="rId3" Type="http://schemas.openxmlformats.org/officeDocument/2006/relationships/notesSlide" Target="../notesSlides/notesSlide15.xml"/><Relationship Id="rId7" Type="http://schemas.openxmlformats.org/officeDocument/2006/relationships/image" Target="../media/image22.png"/><Relationship Id="rId2" Type="http://schemas.openxmlformats.org/officeDocument/2006/relationships/slideLayout" Target="../slideLayouts/slideLayout3.xml"/><Relationship Id="rId1" Type="http://schemas.openxmlformats.org/officeDocument/2006/relationships/tags" Target="../tags/tag16.xml"/><Relationship Id="rId6" Type="http://schemas.openxmlformats.org/officeDocument/2006/relationships/image" Target="../media/image54.svg"/><Relationship Id="rId5" Type="http://schemas.openxmlformats.org/officeDocument/2006/relationships/image" Target="../media/image53.png"/><Relationship Id="rId10" Type="http://schemas.openxmlformats.org/officeDocument/2006/relationships/image" Target="../media/image39.svg"/><Relationship Id="rId4" Type="http://schemas.openxmlformats.org/officeDocument/2006/relationships/image" Target="../media/image52.jpeg"/><Relationship Id="rId9" Type="http://schemas.openxmlformats.org/officeDocument/2006/relationships/image" Target="../media/image25.png"/></Relationships>
</file>

<file path=ppt/slides/_rels/slide16.xml.rels><?xml version="1.0" encoding="UTF-8" standalone="yes"?>
<Relationships xmlns="http://schemas.openxmlformats.org/package/2006/relationships"><Relationship Id="rId8" Type="http://schemas.openxmlformats.org/officeDocument/2006/relationships/image" Target="../media/image39.svg"/><Relationship Id="rId3" Type="http://schemas.openxmlformats.org/officeDocument/2006/relationships/notesSlide" Target="../notesSlides/notesSlide16.xml"/><Relationship Id="rId7" Type="http://schemas.openxmlformats.org/officeDocument/2006/relationships/image" Target="../media/image25.png"/><Relationship Id="rId2" Type="http://schemas.openxmlformats.org/officeDocument/2006/relationships/slideLayout" Target="../slideLayouts/slideLayout3.xml"/><Relationship Id="rId1" Type="http://schemas.openxmlformats.org/officeDocument/2006/relationships/tags" Target="../tags/tag17.xml"/><Relationship Id="rId6" Type="http://schemas.openxmlformats.org/officeDocument/2006/relationships/image" Target="../media/image54.svg"/><Relationship Id="rId5" Type="http://schemas.openxmlformats.org/officeDocument/2006/relationships/image" Target="../media/image53.png"/><Relationship Id="rId4" Type="http://schemas.openxmlformats.org/officeDocument/2006/relationships/image" Target="../media/image55.jpeg"/></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7.xml"/><Relationship Id="rId7" Type="http://schemas.openxmlformats.org/officeDocument/2006/relationships/image" Target="../media/image39.svg"/><Relationship Id="rId2" Type="http://schemas.openxmlformats.org/officeDocument/2006/relationships/slideLayout" Target="../slideLayouts/slideLayout1.xml"/><Relationship Id="rId1" Type="http://schemas.openxmlformats.org/officeDocument/2006/relationships/tags" Target="../tags/tag18.xml"/><Relationship Id="rId6" Type="http://schemas.openxmlformats.org/officeDocument/2006/relationships/image" Target="../media/image25.png"/><Relationship Id="rId5" Type="http://schemas.openxmlformats.org/officeDocument/2006/relationships/image" Target="../media/image54.svg"/><Relationship Id="rId4" Type="http://schemas.openxmlformats.org/officeDocument/2006/relationships/image" Target="../media/image53.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4.xml"/><Relationship Id="rId1" Type="http://schemas.openxmlformats.org/officeDocument/2006/relationships/tags" Target="../tags/tag19.xml"/><Relationship Id="rId5" Type="http://schemas.openxmlformats.org/officeDocument/2006/relationships/image" Target="../media/image56.png"/><Relationship Id="rId4" Type="http://schemas.openxmlformats.org/officeDocument/2006/relationships/hyperlink" Target="https://app.johan.nl/nl/susag/p#/" TargetMode="External"/></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3.xml"/><Relationship Id="rId1" Type="http://schemas.openxmlformats.org/officeDocument/2006/relationships/tags" Target="../tags/tag20.xml"/><Relationship Id="rId4" Type="http://schemas.openxmlformats.org/officeDocument/2006/relationships/image" Target="../media/image57.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3.xml"/><Relationship Id="rId1" Type="http://schemas.openxmlformats.org/officeDocument/2006/relationships/tags" Target="../tags/tag21.xml"/><Relationship Id="rId4" Type="http://schemas.openxmlformats.org/officeDocument/2006/relationships/image" Target="../media/image58.png"/></Relationships>
</file>

<file path=ppt/slides/_rels/slide21.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3.xml"/><Relationship Id="rId1" Type="http://schemas.openxmlformats.org/officeDocument/2006/relationships/tags" Target="../tags/tag22.xml"/><Relationship Id="rId4" Type="http://schemas.openxmlformats.org/officeDocument/2006/relationships/image" Target="../media/image59.png"/></Relationships>
</file>

<file path=ppt/slides/_rels/slide22.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4.xml"/><Relationship Id="rId1" Type="http://schemas.openxmlformats.org/officeDocument/2006/relationships/tags" Target="../tags/tag23.xml"/></Relationships>
</file>

<file path=ppt/slides/_rels/slide23.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3.xml"/><Relationship Id="rId1" Type="http://schemas.openxmlformats.org/officeDocument/2006/relationships/tags" Target="../tags/tag24.xml"/><Relationship Id="rId4" Type="http://schemas.openxmlformats.org/officeDocument/2006/relationships/image" Target="../media/image60.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a:lum/>
          </a:blip>
          <a:srcRect/>
          <a:stretch>
            <a:fillRect t="-2000" b="-2000"/>
          </a:stretch>
        </a:blipFill>
        <a:effectLst/>
      </p:bgPr>
    </p:bg>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1FB9ED74-B863-1544-9A2E-4584F04C177B}"/>
              </a:ext>
            </a:extLst>
          </p:cNvPr>
          <p:cNvSpPr>
            <a:spLocks noGrp="1"/>
          </p:cNvSpPr>
          <p:nvPr>
            <p:ph type="title"/>
          </p:nvPr>
        </p:nvSpPr>
        <p:spPr/>
        <p:txBody>
          <a:bodyPr>
            <a:normAutofit/>
          </a:bodyPr>
          <a:lstStyle/>
          <a:p>
            <a:r>
              <a:rPr lang="nl-NL" sz="2500" b="0" dirty="0">
                <a:latin typeface="Raleway" pitchFamily="2" charset="77"/>
              </a:rPr>
              <a:t>Gezonde leefstijl</a:t>
            </a:r>
          </a:p>
        </p:txBody>
      </p:sp>
    </p:spTree>
    <p:custDataLst>
      <p:tags r:id="rId1"/>
    </p:custDataLst>
    <p:extLst>
      <p:ext uri="{BB962C8B-B14F-4D97-AF65-F5344CB8AC3E}">
        <p14:creationId xmlns:p14="http://schemas.microsoft.com/office/powerpoint/2010/main" val="2726751842"/>
      </p:ext>
    </p:extLst>
  </p:cSld>
  <p:clrMapOvr>
    <a:masterClrMapping/>
  </p:clrMapOvr>
  <p:transition spd="slow">
    <p:push dir="u"/>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C0C505C6-902B-47C1-8D6C-E1C6317D9BD1}"/>
              </a:ext>
            </a:extLst>
          </p:cNvPr>
          <p:cNvSpPr>
            <a:spLocks noGrp="1"/>
          </p:cNvSpPr>
          <p:nvPr>
            <p:ph type="title"/>
          </p:nvPr>
        </p:nvSpPr>
        <p:spPr/>
        <p:txBody>
          <a:bodyPr/>
          <a:lstStyle/>
          <a:p>
            <a:r>
              <a:rPr lang="nl-NL"/>
              <a:t>Waarom dit belangrijk is!</a:t>
            </a:r>
          </a:p>
        </p:txBody>
      </p:sp>
      <p:sp>
        <p:nvSpPr>
          <p:cNvPr id="7" name="Tijdelijke aanduiding voor inhoud 2">
            <a:extLst>
              <a:ext uri="{FF2B5EF4-FFF2-40B4-BE49-F238E27FC236}">
                <a16:creationId xmlns:a16="http://schemas.microsoft.com/office/drawing/2014/main" id="{2A081FEB-6571-5A60-0F44-3C242F550752}"/>
              </a:ext>
            </a:extLst>
          </p:cNvPr>
          <p:cNvSpPr>
            <a:spLocks noGrp="1"/>
          </p:cNvSpPr>
          <p:nvPr>
            <p:ph sz="half" idx="1"/>
          </p:nvPr>
        </p:nvSpPr>
        <p:spPr>
          <a:xfrm>
            <a:off x="357806" y="1685949"/>
            <a:ext cx="11463042" cy="4771246"/>
          </a:xfrm>
        </p:spPr>
        <p:txBody>
          <a:bodyPr>
            <a:normAutofit/>
          </a:bodyPr>
          <a:lstStyle/>
          <a:p>
            <a:pPr marL="0" indent="0">
              <a:lnSpc>
                <a:spcPct val="100000"/>
              </a:lnSpc>
              <a:buNone/>
            </a:pPr>
            <a:r>
              <a:rPr lang="nl-NL" dirty="0">
                <a:latin typeface="Raleway" panose="020B0503030101060003" pitchFamily="34" charset="0"/>
              </a:rPr>
              <a:t>In de huidige maatschappij wordt er steeds meer van ons gevraagd. We zijn altijd </a:t>
            </a:r>
            <a:r>
              <a:rPr lang="nl-NL" b="1" dirty="0">
                <a:solidFill>
                  <a:srgbClr val="EE2E24"/>
                </a:solidFill>
                <a:latin typeface="Raleway" panose="020B0503030101060003" pitchFamily="34" charset="0"/>
              </a:rPr>
              <a:t>bereikbaar</a:t>
            </a:r>
            <a:r>
              <a:rPr lang="nl-NL" dirty="0">
                <a:latin typeface="Raleway" panose="020B0503030101060003" pitchFamily="34" charset="0"/>
              </a:rPr>
              <a:t>, dankzij technologie die ons continu verbindt met werk en sociale </a:t>
            </a:r>
            <a:r>
              <a:rPr lang="nl-NL" b="1" dirty="0">
                <a:solidFill>
                  <a:srgbClr val="EE2E24"/>
                </a:solidFill>
                <a:latin typeface="Raleway" panose="020B0503030101060003" pitchFamily="34" charset="0"/>
              </a:rPr>
              <a:t>verplichtingen</a:t>
            </a:r>
            <a:r>
              <a:rPr lang="nl-NL" dirty="0">
                <a:latin typeface="Raleway" panose="020B0503030101060003" pitchFamily="34" charset="0"/>
              </a:rPr>
              <a:t>. Deze constante bereikbaarheid kan leiden tot een gevoel van </a:t>
            </a:r>
            <a:r>
              <a:rPr lang="nl-NL" b="1" dirty="0">
                <a:solidFill>
                  <a:srgbClr val="EE2E24"/>
                </a:solidFill>
                <a:latin typeface="Raleway" panose="020B0503030101060003" pitchFamily="34" charset="0"/>
              </a:rPr>
              <a:t>druk</a:t>
            </a:r>
            <a:r>
              <a:rPr lang="nl-NL" dirty="0">
                <a:latin typeface="Raleway" panose="020B0503030101060003" pitchFamily="34" charset="0"/>
              </a:rPr>
              <a:t> en </a:t>
            </a:r>
            <a:r>
              <a:rPr lang="nl-NL" b="1" dirty="0">
                <a:solidFill>
                  <a:srgbClr val="EE2E24"/>
                </a:solidFill>
                <a:latin typeface="Raleway" panose="020B0503030101060003" pitchFamily="34" charset="0"/>
              </a:rPr>
              <a:t>stress</a:t>
            </a:r>
            <a:r>
              <a:rPr lang="nl-NL" dirty="0">
                <a:latin typeface="Raleway" panose="020B0503030101060003" pitchFamily="34" charset="0"/>
              </a:rPr>
              <a:t>, omdat we het gevoel hebben dat we altijd ‘aan’ moeten staan.</a:t>
            </a:r>
          </a:p>
          <a:p>
            <a:pPr marL="0" indent="0">
              <a:lnSpc>
                <a:spcPct val="100000"/>
              </a:lnSpc>
              <a:buNone/>
            </a:pPr>
            <a:endParaRPr lang="nl-NL" dirty="0">
              <a:latin typeface="Raleway" panose="020B0503030101060003" pitchFamily="34" charset="0"/>
            </a:endParaRPr>
          </a:p>
          <a:p>
            <a:pPr marL="0" indent="0">
              <a:lnSpc>
                <a:spcPct val="100000"/>
              </a:lnSpc>
              <a:buNone/>
            </a:pPr>
            <a:r>
              <a:rPr lang="nl-NL" dirty="0">
                <a:latin typeface="Raleway" panose="020B0503030101060003" pitchFamily="34" charset="0"/>
              </a:rPr>
              <a:t>Met de </a:t>
            </a:r>
            <a:r>
              <a:rPr lang="nl-NL" b="1" dirty="0">
                <a:solidFill>
                  <a:srgbClr val="EE2E24"/>
                </a:solidFill>
                <a:latin typeface="Raleway" panose="020B0503030101060003" pitchFamily="34" charset="0"/>
              </a:rPr>
              <a:t>stijgende</a:t>
            </a:r>
            <a:r>
              <a:rPr lang="nl-NL" dirty="0">
                <a:latin typeface="Raleway" panose="020B0503030101060003" pitchFamily="34" charset="0"/>
              </a:rPr>
              <a:t> </a:t>
            </a:r>
            <a:r>
              <a:rPr lang="nl-NL" b="1" dirty="0">
                <a:solidFill>
                  <a:srgbClr val="EE2E24"/>
                </a:solidFill>
                <a:latin typeface="Raleway" panose="020B0503030101060003" pitchFamily="34" charset="0"/>
              </a:rPr>
              <a:t>pensioenleeftijd</a:t>
            </a:r>
            <a:r>
              <a:rPr lang="nl-NL" dirty="0">
                <a:latin typeface="Raleway" panose="020B0503030101060003" pitchFamily="34" charset="0"/>
              </a:rPr>
              <a:t> moeten we steeds langer doorwerken, wat fysiek en mentaal </a:t>
            </a:r>
            <a:r>
              <a:rPr lang="nl-NL" b="1" dirty="0">
                <a:solidFill>
                  <a:srgbClr val="EE2E24"/>
                </a:solidFill>
                <a:latin typeface="Raleway" panose="020B0503030101060003" pitchFamily="34" charset="0"/>
              </a:rPr>
              <a:t>zwaar</a:t>
            </a:r>
            <a:r>
              <a:rPr lang="nl-NL" dirty="0">
                <a:latin typeface="Raleway" panose="020B0503030101060003" pitchFamily="34" charset="0"/>
              </a:rPr>
              <a:t> kan zijn. Daarom is het ook belangrijk dat medewerkers zich bewust zijn van hun eigen rol in het </a:t>
            </a:r>
            <a:r>
              <a:rPr lang="nl-NL" b="1" dirty="0">
                <a:solidFill>
                  <a:srgbClr val="EE2E24"/>
                </a:solidFill>
                <a:latin typeface="Raleway" panose="020B0503030101060003" pitchFamily="34" charset="0"/>
              </a:rPr>
              <a:t>behouden</a:t>
            </a:r>
            <a:r>
              <a:rPr lang="nl-NL" dirty="0">
                <a:latin typeface="Raleway" panose="020B0503030101060003" pitchFamily="34" charset="0"/>
              </a:rPr>
              <a:t> van hun gezondheid en kracht door een gezonde leefstijl aan te nemen.</a:t>
            </a:r>
          </a:p>
          <a:p>
            <a:pPr marL="0" indent="0">
              <a:lnSpc>
                <a:spcPct val="100000"/>
              </a:lnSpc>
              <a:buNone/>
            </a:pPr>
            <a:endParaRPr lang="nl-NL" dirty="0">
              <a:latin typeface="Raleway" panose="020B0503030101060003" pitchFamily="34" charset="0"/>
            </a:endParaRPr>
          </a:p>
          <a:p>
            <a:pPr marL="0" indent="0">
              <a:lnSpc>
                <a:spcPct val="100000"/>
              </a:lnSpc>
              <a:buNone/>
            </a:pPr>
            <a:r>
              <a:rPr lang="nl-NL" dirty="0">
                <a:latin typeface="Raleway" panose="020B0503030101060003" pitchFamily="34" charset="0"/>
              </a:rPr>
              <a:t>Om ervoor te zorgen dat werknemers </a:t>
            </a:r>
            <a:r>
              <a:rPr lang="nl-NL" b="1" dirty="0">
                <a:solidFill>
                  <a:srgbClr val="EE2E24"/>
                </a:solidFill>
                <a:latin typeface="Raleway" panose="020B0503030101060003" pitchFamily="34" charset="0"/>
              </a:rPr>
              <a:t>vitaal</a:t>
            </a:r>
            <a:r>
              <a:rPr lang="nl-NL" dirty="0">
                <a:latin typeface="Raleway" panose="020B0503030101060003" pitchFamily="34" charset="0"/>
              </a:rPr>
              <a:t> en </a:t>
            </a:r>
            <a:r>
              <a:rPr lang="nl-NL" b="1" dirty="0">
                <a:solidFill>
                  <a:srgbClr val="EE2E24"/>
                </a:solidFill>
                <a:latin typeface="Raleway" panose="020B0503030101060003" pitchFamily="34" charset="0"/>
              </a:rPr>
              <a:t>gemotiveerd</a:t>
            </a:r>
            <a:r>
              <a:rPr lang="nl-NL" dirty="0">
                <a:solidFill>
                  <a:srgbClr val="EE2E24"/>
                </a:solidFill>
                <a:latin typeface="Raleway" panose="020B0503030101060003" pitchFamily="34" charset="0"/>
              </a:rPr>
              <a:t> </a:t>
            </a:r>
            <a:r>
              <a:rPr lang="nl-NL" dirty="0">
                <a:latin typeface="Raleway" panose="020B0503030101060003" pitchFamily="34" charset="0"/>
              </a:rPr>
              <a:t>blijven, investeren steeds meer bedrijven in diverse initiatieven. Deze initiatieven omvatten onder andere trainingen en workshops en gaat er steeds meer aandacht naar een </a:t>
            </a:r>
            <a:r>
              <a:rPr lang="nl-NL" b="1" dirty="0">
                <a:solidFill>
                  <a:srgbClr val="EE2E24"/>
                </a:solidFill>
                <a:latin typeface="Raleway" panose="020B0503030101060003" pitchFamily="34" charset="0"/>
              </a:rPr>
              <a:t>gezonde</a:t>
            </a:r>
            <a:r>
              <a:rPr lang="nl-NL" dirty="0">
                <a:solidFill>
                  <a:srgbClr val="EE2E24"/>
                </a:solidFill>
                <a:latin typeface="Raleway" panose="020B0503030101060003" pitchFamily="34" charset="0"/>
              </a:rPr>
              <a:t> </a:t>
            </a:r>
            <a:r>
              <a:rPr lang="nl-NL" b="1" dirty="0">
                <a:solidFill>
                  <a:srgbClr val="EE2E24"/>
                </a:solidFill>
                <a:latin typeface="Raleway" panose="020B0503030101060003" pitchFamily="34" charset="0"/>
              </a:rPr>
              <a:t>leefstijl</a:t>
            </a:r>
            <a:r>
              <a:rPr lang="nl-NL" dirty="0">
                <a:solidFill>
                  <a:srgbClr val="EE2E24"/>
                </a:solidFill>
                <a:latin typeface="Raleway" panose="020B0503030101060003" pitchFamily="34" charset="0"/>
              </a:rPr>
              <a:t> </a:t>
            </a:r>
            <a:r>
              <a:rPr lang="nl-NL" dirty="0">
                <a:latin typeface="Raleway" panose="020B0503030101060003" pitchFamily="34" charset="0"/>
              </a:rPr>
              <a:t>en een </a:t>
            </a:r>
            <a:r>
              <a:rPr lang="nl-NL" b="1" dirty="0">
                <a:solidFill>
                  <a:srgbClr val="EE2E24"/>
                </a:solidFill>
                <a:latin typeface="Raleway" panose="020B0503030101060003" pitchFamily="34" charset="0"/>
              </a:rPr>
              <a:t>gezonde werkbalans</a:t>
            </a:r>
            <a:r>
              <a:rPr lang="nl-NL" dirty="0">
                <a:latin typeface="Raleway" panose="020B0503030101060003" pitchFamily="34" charset="0"/>
              </a:rPr>
              <a:t>.</a:t>
            </a:r>
          </a:p>
        </p:txBody>
      </p:sp>
    </p:spTree>
    <p:custDataLst>
      <p:tags r:id="rId1"/>
    </p:custDataLst>
    <p:extLst>
      <p:ext uri="{BB962C8B-B14F-4D97-AF65-F5344CB8AC3E}">
        <p14:creationId xmlns:p14="http://schemas.microsoft.com/office/powerpoint/2010/main" val="1353254967"/>
      </p:ext>
    </p:extLst>
  </p:cSld>
  <p:clrMapOvr>
    <a:masterClrMapping/>
  </p:clrMapOvr>
  <p:transition spd="slow">
    <p:push dir="u"/>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a:extLst>
              <a:ext uri="{FF2B5EF4-FFF2-40B4-BE49-F238E27FC236}">
                <a16:creationId xmlns:a16="http://schemas.microsoft.com/office/drawing/2014/main" id="{DC350B17-70C0-4A6E-855A-A9E2772558D5}"/>
              </a:ext>
            </a:extLst>
          </p:cNvPr>
          <p:cNvSpPr>
            <a:spLocks noGrp="1"/>
          </p:cNvSpPr>
          <p:nvPr>
            <p:ph type="title"/>
          </p:nvPr>
        </p:nvSpPr>
        <p:spPr/>
        <p:txBody>
          <a:bodyPr>
            <a:normAutofit/>
          </a:bodyPr>
          <a:lstStyle/>
          <a:p>
            <a:r>
              <a:rPr lang="nl-NL"/>
              <a:t>Onderwerpen in deze toolbox:</a:t>
            </a:r>
          </a:p>
        </p:txBody>
      </p:sp>
      <p:sp>
        <p:nvSpPr>
          <p:cNvPr id="3" name="Tijdelijke aanduiding voor inhoud 2">
            <a:extLst>
              <a:ext uri="{FF2B5EF4-FFF2-40B4-BE49-F238E27FC236}">
                <a16:creationId xmlns:a16="http://schemas.microsoft.com/office/drawing/2014/main" id="{064790FF-963B-45D1-9C5A-1A6E3360A468}"/>
              </a:ext>
            </a:extLst>
          </p:cNvPr>
          <p:cNvSpPr>
            <a:spLocks noGrp="1"/>
          </p:cNvSpPr>
          <p:nvPr>
            <p:ph sz="half" idx="1"/>
          </p:nvPr>
        </p:nvSpPr>
        <p:spPr/>
        <p:txBody>
          <a:bodyPr/>
          <a:lstStyle/>
          <a:p>
            <a:pPr marL="342900" indent="-342900">
              <a:buFont typeface="+mj-lt"/>
              <a:buAutoNum type="arabicPeriod"/>
            </a:pPr>
            <a:r>
              <a:rPr lang="nl-NL" dirty="0"/>
              <a:t>Een ongezonde leefstijl</a:t>
            </a:r>
          </a:p>
          <a:p>
            <a:pPr marL="342900" indent="-342900">
              <a:buFont typeface="+mj-lt"/>
              <a:buAutoNum type="arabicPeriod"/>
            </a:pPr>
            <a:r>
              <a:rPr lang="nl-NL" dirty="0"/>
              <a:t>Voorbeeld</a:t>
            </a:r>
          </a:p>
          <a:p>
            <a:pPr marL="342900" indent="-342900">
              <a:buFont typeface="+mj-lt"/>
              <a:buAutoNum type="arabicPeriod"/>
            </a:pPr>
            <a:r>
              <a:rPr lang="nl-NL" dirty="0"/>
              <a:t>Bewustwording</a:t>
            </a:r>
          </a:p>
          <a:p>
            <a:pPr marL="342900" indent="-342900">
              <a:buFont typeface="+mj-lt"/>
              <a:buAutoNum type="arabicPeriod"/>
            </a:pPr>
            <a:r>
              <a:rPr lang="nl-NL" dirty="0"/>
              <a:t>Een gezonde leefstijl</a:t>
            </a:r>
          </a:p>
          <a:p>
            <a:pPr marL="342900" indent="-342900">
              <a:buFont typeface="+mj-lt"/>
              <a:buAutoNum type="arabicPeriod"/>
            </a:pPr>
            <a:r>
              <a:rPr lang="nl-NL" dirty="0"/>
              <a:t>GBC</a:t>
            </a:r>
          </a:p>
          <a:p>
            <a:pPr marL="342900" indent="-342900">
              <a:buFont typeface="+mj-lt"/>
              <a:buAutoNum type="arabicPeriod"/>
            </a:pPr>
            <a:r>
              <a:rPr lang="nl-NL" dirty="0"/>
              <a:t>MijnVakMijnLeefstijl</a:t>
            </a:r>
          </a:p>
          <a:p>
            <a:pPr marL="342900" indent="-342900">
              <a:buFont typeface="+mj-lt"/>
              <a:buAutoNum type="arabicPeriod"/>
            </a:pPr>
            <a:r>
              <a:rPr lang="nl-NL" dirty="0"/>
              <a:t>Tips &amp; Tricks</a:t>
            </a:r>
          </a:p>
        </p:txBody>
      </p:sp>
      <p:pic>
        <p:nvPicPr>
          <p:cNvPr id="5" name="Afbeelding 4">
            <a:extLst>
              <a:ext uri="{FF2B5EF4-FFF2-40B4-BE49-F238E27FC236}">
                <a16:creationId xmlns:a16="http://schemas.microsoft.com/office/drawing/2014/main" id="{1D039681-5132-4E64-8724-7E1E7771AE7B}"/>
              </a:ext>
            </a:extLst>
          </p:cNvPr>
          <p:cNvPicPr>
            <a:picLocks noChangeAspect="1"/>
          </p:cNvPicPr>
          <p:nvPr/>
        </p:nvPicPr>
        <p:blipFill rotWithShape="1">
          <a:blip r:embed="rId4"/>
          <a:srcRect l="59220" r="4950"/>
          <a:stretch/>
        </p:blipFill>
        <p:spPr>
          <a:xfrm>
            <a:off x="8738826" y="211612"/>
            <a:ext cx="3273065" cy="6463508"/>
          </a:xfrm>
          <a:prstGeom prst="rect">
            <a:avLst/>
          </a:prstGeom>
        </p:spPr>
      </p:pic>
    </p:spTree>
    <p:custDataLst>
      <p:tags r:id="rId1"/>
    </p:custDataLst>
    <p:extLst>
      <p:ext uri="{BB962C8B-B14F-4D97-AF65-F5344CB8AC3E}">
        <p14:creationId xmlns:p14="http://schemas.microsoft.com/office/powerpoint/2010/main" val="896669569"/>
      </p:ext>
    </p:extLst>
  </p:cSld>
  <p:clrMapOvr>
    <a:masterClrMapping/>
  </p:clrMapOvr>
  <p:transition spd="slow">
    <p:push dir="u"/>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 name="Afbeelding 19" descr="Afbeelding met Snack, voedsel, bakwaren, Fastfood&#10;&#10;Automatisch gegenereerde beschrijving">
            <a:extLst>
              <a:ext uri="{FF2B5EF4-FFF2-40B4-BE49-F238E27FC236}">
                <a16:creationId xmlns:a16="http://schemas.microsoft.com/office/drawing/2014/main" id="{E6A0B9B5-9FFE-ADA3-AA30-97A2F108DA25}"/>
              </a:ext>
            </a:extLst>
          </p:cNvPr>
          <p:cNvPicPr>
            <a:picLocks noChangeAspect="1"/>
          </p:cNvPicPr>
          <p:nvPr/>
        </p:nvPicPr>
        <p:blipFill>
          <a:blip r:embed="rId4"/>
          <a:srcRect l="7033" r="5667"/>
          <a:stretch/>
        </p:blipFill>
        <p:spPr>
          <a:xfrm>
            <a:off x="8431823" y="202421"/>
            <a:ext cx="3760177" cy="6453158"/>
          </a:xfrm>
          <a:prstGeom prst="rect">
            <a:avLst/>
          </a:prstGeom>
        </p:spPr>
      </p:pic>
      <p:sp>
        <p:nvSpPr>
          <p:cNvPr id="2" name="Titel 1">
            <a:extLst>
              <a:ext uri="{FF2B5EF4-FFF2-40B4-BE49-F238E27FC236}">
                <a16:creationId xmlns:a16="http://schemas.microsoft.com/office/drawing/2014/main" id="{1D996FC1-6FB6-D245-AF62-B0ECBFA77374}"/>
              </a:ext>
            </a:extLst>
          </p:cNvPr>
          <p:cNvSpPr>
            <a:spLocks noGrp="1"/>
          </p:cNvSpPr>
          <p:nvPr>
            <p:ph type="title"/>
          </p:nvPr>
        </p:nvSpPr>
        <p:spPr>
          <a:solidFill>
            <a:srgbClr val="00B1EB"/>
          </a:solidFill>
        </p:spPr>
        <p:txBody>
          <a:bodyPr>
            <a:normAutofit/>
          </a:bodyPr>
          <a:lstStyle/>
          <a:p>
            <a:r>
              <a:rPr lang="nl-NL" dirty="0">
                <a:solidFill>
                  <a:schemeClr val="bg1"/>
                </a:solidFill>
              </a:rPr>
              <a:t>Een ongezonde leefstijl</a:t>
            </a:r>
          </a:p>
        </p:txBody>
      </p:sp>
      <p:sp>
        <p:nvSpPr>
          <p:cNvPr id="3" name="Tijdelijke aanduiding voor inhoud 2">
            <a:extLst>
              <a:ext uri="{FF2B5EF4-FFF2-40B4-BE49-F238E27FC236}">
                <a16:creationId xmlns:a16="http://schemas.microsoft.com/office/drawing/2014/main" id="{8880BA25-BFEB-7A49-B327-7F29CCB5C0DC}"/>
              </a:ext>
            </a:extLst>
          </p:cNvPr>
          <p:cNvSpPr>
            <a:spLocks noGrp="1"/>
          </p:cNvSpPr>
          <p:nvPr>
            <p:ph sz="half" idx="1"/>
          </p:nvPr>
        </p:nvSpPr>
        <p:spPr>
          <a:xfrm>
            <a:off x="357806" y="1342047"/>
            <a:ext cx="7771125" cy="5270625"/>
          </a:xfrm>
        </p:spPr>
        <p:txBody>
          <a:bodyPr>
            <a:normAutofit/>
          </a:bodyPr>
          <a:lstStyle/>
          <a:p>
            <a:pPr marL="0" indent="0">
              <a:lnSpc>
                <a:spcPct val="100000"/>
              </a:lnSpc>
              <a:buNone/>
            </a:pPr>
            <a:r>
              <a:rPr lang="nl-NL" dirty="0">
                <a:latin typeface="Raleway" panose="020B0503030101060003" pitchFamily="34" charset="0"/>
                <a:ea typeface="Open Sans Light" panose="020B0306030504020204" pitchFamily="34" charset="0"/>
                <a:cs typeface="Open Sans Light" panose="020B0306030504020204" pitchFamily="34" charset="0"/>
              </a:rPr>
              <a:t>Een ongezonde leefstijl kan verschillende vormen aannemen, zoals onvoldoende lichaamsbeweging, ongezonde voeding, roken en overmatig alcoholgebruik. </a:t>
            </a:r>
          </a:p>
          <a:p>
            <a:pPr marL="0" indent="0">
              <a:lnSpc>
                <a:spcPct val="100000"/>
              </a:lnSpc>
              <a:buNone/>
            </a:pPr>
            <a:r>
              <a:rPr lang="nl-NL" dirty="0">
                <a:latin typeface="Raleway" panose="020B0503030101060003" pitchFamily="34" charset="0"/>
                <a:ea typeface="Open Sans Light" panose="020B0306030504020204" pitchFamily="34" charset="0"/>
                <a:cs typeface="Open Sans Light" panose="020B0306030504020204" pitchFamily="34" charset="0"/>
              </a:rPr>
              <a:t>Deze factoren kunnen leiden tot ernstige gezondheidsproblemen zoals chronische ziekten en mentale gezondheidsproblemen. Dit resulteert vaak in hoger ziekteverzuim en verminderde werkprestaties, wat zowel de productiviteit als de veiligheid op de werkplek negatief beïnvloedt. </a:t>
            </a:r>
          </a:p>
          <a:p>
            <a:pPr marL="0" indent="0">
              <a:lnSpc>
                <a:spcPct val="100000"/>
              </a:lnSpc>
              <a:buNone/>
            </a:pPr>
            <a:r>
              <a:rPr lang="nl-NL" dirty="0">
                <a:latin typeface="Raleway" panose="020B0503030101060003" pitchFamily="34" charset="0"/>
                <a:ea typeface="Open Sans Light" panose="020B0306030504020204" pitchFamily="34" charset="0"/>
                <a:cs typeface="Open Sans Light" panose="020B0306030504020204" pitchFamily="34" charset="0"/>
              </a:rPr>
              <a:t>Het bevorderen van een gezonde leefstijl kan dus zowel het welzijn verbeteren als de efficiëntie en veiligheid op de werkplek verhogen. </a:t>
            </a:r>
          </a:p>
          <a:p>
            <a:pPr marL="0" indent="0">
              <a:lnSpc>
                <a:spcPct val="100000"/>
              </a:lnSpc>
              <a:buNone/>
            </a:pPr>
            <a:endParaRPr lang="nl-NL" dirty="0">
              <a:latin typeface="Raleway" panose="020B0503030101060003" pitchFamily="34" charset="0"/>
              <a:ea typeface="Open Sans Light" panose="020B0306030504020204" pitchFamily="34" charset="0"/>
              <a:cs typeface="Open Sans Light" panose="020B0306030504020204" pitchFamily="34" charset="0"/>
            </a:endParaRPr>
          </a:p>
        </p:txBody>
      </p:sp>
      <p:grpSp>
        <p:nvGrpSpPr>
          <p:cNvPr id="10" name="Groep 9">
            <a:extLst>
              <a:ext uri="{FF2B5EF4-FFF2-40B4-BE49-F238E27FC236}">
                <a16:creationId xmlns:a16="http://schemas.microsoft.com/office/drawing/2014/main" id="{D408485A-FB22-0A99-B873-B45A50FB4472}"/>
              </a:ext>
            </a:extLst>
          </p:cNvPr>
          <p:cNvGrpSpPr/>
          <p:nvPr/>
        </p:nvGrpSpPr>
        <p:grpSpPr>
          <a:xfrm>
            <a:off x="10783999" y="202421"/>
            <a:ext cx="1588496" cy="673073"/>
            <a:chOff x="10785973" y="156784"/>
            <a:chExt cx="1574536" cy="661879"/>
          </a:xfrm>
        </p:grpSpPr>
        <p:pic>
          <p:nvPicPr>
            <p:cNvPr id="11" name="Afbeelding 61">
              <a:extLst>
                <a:ext uri="{FF2B5EF4-FFF2-40B4-BE49-F238E27FC236}">
                  <a16:creationId xmlns:a16="http://schemas.microsoft.com/office/drawing/2014/main" id="{CA16C526-ED23-1F2E-1107-93432A055E8A}"/>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89150" y="156784"/>
              <a:ext cx="1394135" cy="304654"/>
            </a:xfrm>
            <a:prstGeom prst="rect">
              <a:avLst/>
            </a:prstGeom>
          </p:spPr>
        </p:pic>
        <p:sp>
          <p:nvSpPr>
            <p:cNvPr id="12" name="Tekstvak 11">
              <a:extLst>
                <a:ext uri="{FF2B5EF4-FFF2-40B4-BE49-F238E27FC236}">
                  <a16:creationId xmlns:a16="http://schemas.microsoft.com/office/drawing/2014/main" id="{5BB53581-3814-0829-72B4-7EB63105F912}"/>
                </a:ext>
              </a:extLst>
            </p:cNvPr>
            <p:cNvSpPr txBox="1"/>
            <p:nvPr/>
          </p:nvSpPr>
          <p:spPr>
            <a:xfrm>
              <a:off x="10785973" y="190327"/>
              <a:ext cx="1574536" cy="211861"/>
            </a:xfrm>
            <a:prstGeom prst="rect">
              <a:avLst/>
            </a:prstGeom>
            <a:noFill/>
          </p:spPr>
          <p:txBody>
            <a:bodyPr wrap="square" rtlCol="0">
              <a:spAutoFit/>
            </a:bodyPr>
            <a:lstStyle>
              <a:defPPr>
                <a:defRPr lang="nl-NL"/>
              </a:defPPr>
              <a:lvl1pPr>
                <a:defRPr sz="1000" b="1">
                  <a:solidFill>
                    <a:schemeClr val="bg1"/>
                  </a:solidFill>
                  <a:latin typeface="Raleway" panose="020B0503030101060003"/>
                </a:defRPr>
              </a:lvl1pPr>
            </a:lstStyle>
            <a:p>
              <a:r>
                <a:rPr lang="nl-NL" sz="800" dirty="0"/>
                <a:t>Ongezonde leefstijl</a:t>
              </a:r>
            </a:p>
          </p:txBody>
        </p:sp>
        <p:pic>
          <p:nvPicPr>
            <p:cNvPr id="13" name="Afbeelding 61">
              <a:extLst>
                <a:ext uri="{FF2B5EF4-FFF2-40B4-BE49-F238E27FC236}">
                  <a16:creationId xmlns:a16="http://schemas.microsoft.com/office/drawing/2014/main" id="{977A687A-4C10-99AD-3A30-5938A9F9C3C4}"/>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94690" y="514009"/>
              <a:ext cx="1397330" cy="304654"/>
            </a:xfrm>
            <a:prstGeom prst="rect">
              <a:avLst/>
            </a:prstGeom>
          </p:spPr>
        </p:pic>
        <p:sp>
          <p:nvSpPr>
            <p:cNvPr id="14" name="Tekstvak 13">
              <a:extLst>
                <a:ext uri="{FF2B5EF4-FFF2-40B4-BE49-F238E27FC236}">
                  <a16:creationId xmlns:a16="http://schemas.microsoft.com/office/drawing/2014/main" id="{5A852524-2E64-27BB-0A6C-70136F0EC7B4}"/>
                </a:ext>
              </a:extLst>
            </p:cNvPr>
            <p:cNvSpPr txBox="1"/>
            <p:nvPr/>
          </p:nvSpPr>
          <p:spPr>
            <a:xfrm>
              <a:off x="10785974" y="550749"/>
              <a:ext cx="1414759" cy="211861"/>
            </a:xfrm>
            <a:prstGeom prst="rect">
              <a:avLst/>
            </a:prstGeom>
            <a:noFill/>
          </p:spPr>
          <p:txBody>
            <a:bodyPr wrap="square" rtlCol="0">
              <a:spAutoFit/>
            </a:bodyPr>
            <a:lstStyle/>
            <a:p>
              <a:r>
                <a:rPr lang="nl-NL" sz="800" b="1" dirty="0">
                  <a:solidFill>
                    <a:srgbClr val="43505E"/>
                  </a:solidFill>
                  <a:latin typeface="Raleway" panose="020B0503030101060003"/>
                </a:rPr>
                <a:t>Voorbeeld</a:t>
              </a:r>
            </a:p>
          </p:txBody>
        </p:sp>
      </p:grpSp>
      <p:sp>
        <p:nvSpPr>
          <p:cNvPr id="15" name="Tekstvak 14">
            <a:extLst>
              <a:ext uri="{FF2B5EF4-FFF2-40B4-BE49-F238E27FC236}">
                <a16:creationId xmlns:a16="http://schemas.microsoft.com/office/drawing/2014/main" id="{66859789-3511-BA98-6F3F-8EA7813D2A05}"/>
              </a:ext>
            </a:extLst>
          </p:cNvPr>
          <p:cNvSpPr txBox="1"/>
          <p:nvPr/>
        </p:nvSpPr>
        <p:spPr>
          <a:xfrm>
            <a:off x="10889672" y="1342048"/>
            <a:ext cx="184731" cy="215444"/>
          </a:xfrm>
          <a:prstGeom prst="rect">
            <a:avLst/>
          </a:prstGeom>
          <a:noFill/>
        </p:spPr>
        <p:txBody>
          <a:bodyPr wrap="none" rtlCol="0">
            <a:spAutoFit/>
          </a:bodyPr>
          <a:lstStyle/>
          <a:p>
            <a:endParaRPr lang="nl-NL" sz="800" b="1" dirty="0">
              <a:solidFill>
                <a:srgbClr val="43505E"/>
              </a:solidFill>
              <a:latin typeface="Raleway" panose="020B0503030101060003" pitchFamily="34" charset="0"/>
            </a:endParaRPr>
          </a:p>
        </p:txBody>
      </p:sp>
      <p:pic>
        <p:nvPicPr>
          <p:cNvPr id="16" name="Afbeelding 61">
            <a:extLst>
              <a:ext uri="{FF2B5EF4-FFF2-40B4-BE49-F238E27FC236}">
                <a16:creationId xmlns:a16="http://schemas.microsoft.com/office/drawing/2014/main" id="{C5AF784B-D01E-37E5-72D9-C5167EFE8B7C}"/>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92791" y="932381"/>
            <a:ext cx="1409719" cy="309806"/>
          </a:xfrm>
          <a:prstGeom prst="rect">
            <a:avLst/>
          </a:prstGeom>
        </p:spPr>
      </p:pic>
      <p:sp>
        <p:nvSpPr>
          <p:cNvPr id="17" name="Tekstvak 16">
            <a:extLst>
              <a:ext uri="{FF2B5EF4-FFF2-40B4-BE49-F238E27FC236}">
                <a16:creationId xmlns:a16="http://schemas.microsoft.com/office/drawing/2014/main" id="{33239A74-552B-25A5-BAEF-9E2950DDB432}"/>
              </a:ext>
            </a:extLst>
          </p:cNvPr>
          <p:cNvSpPr txBox="1"/>
          <p:nvPr/>
        </p:nvSpPr>
        <p:spPr>
          <a:xfrm>
            <a:off x="10783999" y="974537"/>
            <a:ext cx="1409719" cy="215444"/>
          </a:xfrm>
          <a:prstGeom prst="rect">
            <a:avLst/>
          </a:prstGeom>
          <a:noFill/>
        </p:spPr>
        <p:txBody>
          <a:bodyPr wrap="square" rtlCol="0">
            <a:spAutoFit/>
          </a:bodyPr>
          <a:lstStyle/>
          <a:p>
            <a:r>
              <a:rPr lang="nl-NL" sz="800" b="1" dirty="0">
                <a:solidFill>
                  <a:srgbClr val="43505E"/>
                </a:solidFill>
                <a:latin typeface="Raleway" panose="020B0503030101060003"/>
              </a:rPr>
              <a:t>Gezonde leefstijl</a:t>
            </a:r>
          </a:p>
        </p:txBody>
      </p:sp>
      <p:pic>
        <p:nvPicPr>
          <p:cNvPr id="18" name="Afbeelding 61">
            <a:extLst>
              <a:ext uri="{FF2B5EF4-FFF2-40B4-BE49-F238E27FC236}">
                <a16:creationId xmlns:a16="http://schemas.microsoft.com/office/drawing/2014/main" id="{C79DA901-EA02-C837-78C4-8D6D2A2E41D3}"/>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91075" y="1299892"/>
            <a:ext cx="1409719" cy="309806"/>
          </a:xfrm>
          <a:prstGeom prst="rect">
            <a:avLst/>
          </a:prstGeom>
        </p:spPr>
      </p:pic>
      <p:sp>
        <p:nvSpPr>
          <p:cNvPr id="19" name="Tekstvak 18">
            <a:extLst>
              <a:ext uri="{FF2B5EF4-FFF2-40B4-BE49-F238E27FC236}">
                <a16:creationId xmlns:a16="http://schemas.microsoft.com/office/drawing/2014/main" id="{F40628F4-BC76-5194-5528-7B42C790E3C4}"/>
              </a:ext>
            </a:extLst>
          </p:cNvPr>
          <p:cNvSpPr txBox="1"/>
          <p:nvPr/>
        </p:nvSpPr>
        <p:spPr>
          <a:xfrm>
            <a:off x="10801583" y="1342048"/>
            <a:ext cx="1409719" cy="215444"/>
          </a:xfrm>
          <a:prstGeom prst="rect">
            <a:avLst/>
          </a:prstGeom>
          <a:noFill/>
        </p:spPr>
        <p:txBody>
          <a:bodyPr wrap="square" rtlCol="0">
            <a:spAutoFit/>
          </a:bodyPr>
          <a:lstStyle/>
          <a:p>
            <a:r>
              <a:rPr lang="nl-NL" sz="800" b="1" dirty="0">
                <a:solidFill>
                  <a:srgbClr val="43505E"/>
                </a:solidFill>
                <a:latin typeface="Raleway" panose="020B0503030101060003"/>
              </a:rPr>
              <a:t>GBC</a:t>
            </a:r>
          </a:p>
        </p:txBody>
      </p:sp>
    </p:spTree>
    <p:custDataLst>
      <p:tags r:id="rId1"/>
    </p:custDataLst>
    <p:extLst>
      <p:ext uri="{BB962C8B-B14F-4D97-AF65-F5344CB8AC3E}">
        <p14:creationId xmlns:p14="http://schemas.microsoft.com/office/powerpoint/2010/main" val="3585031770"/>
      </p:ext>
    </p:extLst>
  </p:cSld>
  <p:clrMapOvr>
    <a:masterClrMapping/>
  </p:clrMapOvr>
  <p:transition spd="slow">
    <p:push dir="u"/>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AF30EE5-11BB-E330-9A87-E5DE3E612CB7}"/>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5C72258B-29A6-24EC-2ABE-612D31D3E4B7}"/>
              </a:ext>
            </a:extLst>
          </p:cNvPr>
          <p:cNvSpPr>
            <a:spLocks noGrp="1"/>
          </p:cNvSpPr>
          <p:nvPr>
            <p:ph type="title"/>
          </p:nvPr>
        </p:nvSpPr>
        <p:spPr>
          <a:solidFill>
            <a:srgbClr val="00B1EB"/>
          </a:solidFill>
        </p:spPr>
        <p:txBody>
          <a:bodyPr>
            <a:normAutofit/>
          </a:bodyPr>
          <a:lstStyle/>
          <a:p>
            <a:r>
              <a:rPr lang="nl-NL" dirty="0">
                <a:solidFill>
                  <a:schemeClr val="bg1"/>
                </a:solidFill>
              </a:rPr>
              <a:t>Voorbeeld</a:t>
            </a:r>
          </a:p>
        </p:txBody>
      </p:sp>
      <p:sp>
        <p:nvSpPr>
          <p:cNvPr id="3" name="Tijdelijke aanduiding voor inhoud 2">
            <a:extLst>
              <a:ext uri="{FF2B5EF4-FFF2-40B4-BE49-F238E27FC236}">
                <a16:creationId xmlns:a16="http://schemas.microsoft.com/office/drawing/2014/main" id="{B92F050F-483F-D739-3228-A12C3C27272C}"/>
              </a:ext>
            </a:extLst>
          </p:cNvPr>
          <p:cNvSpPr>
            <a:spLocks noGrp="1"/>
          </p:cNvSpPr>
          <p:nvPr>
            <p:ph sz="half" idx="1"/>
          </p:nvPr>
        </p:nvSpPr>
        <p:spPr>
          <a:xfrm>
            <a:off x="357807" y="1686182"/>
            <a:ext cx="10161988" cy="4958315"/>
          </a:xfrm>
        </p:spPr>
        <p:txBody>
          <a:bodyPr>
            <a:noAutofit/>
          </a:bodyPr>
          <a:lstStyle/>
          <a:p>
            <a:pPr marL="0" indent="0">
              <a:lnSpc>
                <a:spcPct val="100000"/>
              </a:lnSpc>
              <a:buNone/>
            </a:pP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Kees, een 60-jarige schilder, heeft jarenlang een </a:t>
            </a: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ongezonde levensstijl </a:t>
            </a: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gehad. Hij rookt veel, eet ongezond en beweegt nauwelijks. Door deze gewoontes ontwikkelt hij </a:t>
            </a: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gezondheidsproblemen</a:t>
            </a: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 zoals overgewicht, ademhalingsproblemen en gewrichtspijn.</a:t>
            </a:r>
          </a:p>
          <a:p>
            <a:pPr marL="0" indent="0">
              <a:lnSpc>
                <a:spcPct val="100000"/>
              </a:lnSpc>
              <a:buNone/>
            </a:pP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Op zijn werk merkt Kees dat hij </a:t>
            </a: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minder goed </a:t>
            </a: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presteert. Hij heeft moeite met langdurig staan en klimmen op steigers, wat essentieel is voor zijn werk. Hij is sneller </a:t>
            </a: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vermoeid</a:t>
            </a: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 en moet vaker pauzes nemen. Zijn collega's moeten regelmatig zijn </a:t>
            </a: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taken overnemen</a:t>
            </a: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 wat leidt tot frustraties en een </a:t>
            </a: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lagere teamproductiviteit</a:t>
            </a: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 Zijn leidinggevende maakt zich zorgen over zijn gezondheid en de impact op het werk. Kees maakt zich zorgen over hoe hij de komende jaren tot zijn </a:t>
            </a: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pensionering</a:t>
            </a: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 door moet komen.</a:t>
            </a:r>
          </a:p>
          <a:p>
            <a:pPr marL="0" indent="0">
              <a:lnSpc>
                <a:spcPct val="100000"/>
              </a:lnSpc>
              <a:buNone/>
            </a:pP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In zijn </a:t>
            </a: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privéleven</a:t>
            </a: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 heeft Kees ook te maken met de gevolgen van zijn ongezonde levensstijl. Hij heeft minder energie om tijd door te brengen met zijn familie en vrienden, en zijn relaties beginnen hieronder te lijden. Zijn partner maakt zich zorgen om zijn gezondheid en dit veroorzaakt spanningen in hun relatie.</a:t>
            </a:r>
          </a:p>
          <a:p>
            <a:pPr marL="0" indent="0">
              <a:lnSpc>
                <a:spcPct val="100000"/>
              </a:lnSpc>
              <a:buNone/>
            </a:pPr>
            <a:endPar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endParaRPr>
          </a:p>
          <a:p>
            <a:pPr marL="0" indent="0">
              <a:lnSpc>
                <a:spcPct val="100000"/>
              </a:lnSpc>
              <a:buNone/>
            </a:pP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Dit voorbeeld laat zien dat een ongezonde levensstijl niet alleen </a:t>
            </a: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invloed</a:t>
            </a: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 heeft op iemands </a:t>
            </a: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werkprestaties</a:t>
            </a: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 maar ook op zijn </a:t>
            </a: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persoonlijke leven</a:t>
            </a: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 Het benadrukt het belang van een gezonde levensstijl om zowel professioneel als persoonlijk welzijn te waarborgen.</a:t>
            </a:r>
          </a:p>
        </p:txBody>
      </p:sp>
      <p:grpSp>
        <p:nvGrpSpPr>
          <p:cNvPr id="8" name="Groep 7">
            <a:extLst>
              <a:ext uri="{FF2B5EF4-FFF2-40B4-BE49-F238E27FC236}">
                <a16:creationId xmlns:a16="http://schemas.microsoft.com/office/drawing/2014/main" id="{D0A63B8F-5808-F0FA-3FC7-E0C5C6606D0B}"/>
              </a:ext>
            </a:extLst>
          </p:cNvPr>
          <p:cNvGrpSpPr/>
          <p:nvPr/>
        </p:nvGrpSpPr>
        <p:grpSpPr>
          <a:xfrm>
            <a:off x="10790749" y="209889"/>
            <a:ext cx="1495285" cy="655529"/>
            <a:chOff x="10790749" y="156784"/>
            <a:chExt cx="1495285" cy="655529"/>
          </a:xfrm>
        </p:grpSpPr>
        <p:pic>
          <p:nvPicPr>
            <p:cNvPr id="9" name="Afbeelding 61">
              <a:extLst>
                <a:ext uri="{FF2B5EF4-FFF2-40B4-BE49-F238E27FC236}">
                  <a16:creationId xmlns:a16="http://schemas.microsoft.com/office/drawing/2014/main" id="{E04FEE78-972A-9241-ECA5-50D8FA41DCAA}"/>
                </a:ext>
              </a:extLst>
            </p:cNvPr>
            <p:cNvPicPr>
              <a:picLocks noChangeAspect="1"/>
            </p:cNvPicPr>
            <p:nvPr/>
          </p:nvPicPr>
          <p:blipFill>
            <a:blip r:embed="rId4">
              <a:extLst>
                <a:ext uri="{96DAC541-7B7A-43D3-8B79-37D633B846F1}">
                  <asvg:svgBlip xmlns:asvg="http://schemas.microsoft.com/office/drawing/2016/SVG/main" r:embed="rId5"/>
                </a:ext>
              </a:extLst>
            </a:blip>
            <a:srcRect/>
            <a:stretch/>
          </p:blipFill>
          <p:spPr>
            <a:xfrm>
              <a:off x="10797865" y="156784"/>
              <a:ext cx="1394135" cy="304654"/>
            </a:xfrm>
            <a:prstGeom prst="rect">
              <a:avLst/>
            </a:prstGeom>
          </p:spPr>
        </p:pic>
        <p:sp>
          <p:nvSpPr>
            <p:cNvPr id="10" name="Tekstvak 9">
              <a:extLst>
                <a:ext uri="{FF2B5EF4-FFF2-40B4-BE49-F238E27FC236}">
                  <a16:creationId xmlns:a16="http://schemas.microsoft.com/office/drawing/2014/main" id="{4FEF4482-6C2F-54AB-D3D2-A12233703099}"/>
                </a:ext>
              </a:extLst>
            </p:cNvPr>
            <p:cNvSpPr txBox="1"/>
            <p:nvPr/>
          </p:nvSpPr>
          <p:spPr>
            <a:xfrm>
              <a:off x="10797865" y="195566"/>
              <a:ext cx="1488169" cy="215444"/>
            </a:xfrm>
            <a:prstGeom prst="rect">
              <a:avLst/>
            </a:prstGeom>
            <a:noFill/>
          </p:spPr>
          <p:txBody>
            <a:bodyPr wrap="square" rtlCol="0">
              <a:spAutoFit/>
            </a:bodyPr>
            <a:lstStyle>
              <a:defPPr>
                <a:defRPr lang="nl-NL"/>
              </a:defPPr>
              <a:lvl1pPr>
                <a:defRPr sz="1000" b="1">
                  <a:solidFill>
                    <a:schemeClr val="bg1">
                      <a:lumMod val="85000"/>
                    </a:schemeClr>
                  </a:solidFill>
                  <a:latin typeface="Raleway" panose="020B0503030101060003"/>
                </a:defRPr>
              </a:lvl1pPr>
            </a:lstStyle>
            <a:p>
              <a:r>
                <a:rPr lang="nl-NL" sz="800" dirty="0">
                  <a:solidFill>
                    <a:schemeClr val="bg1">
                      <a:lumMod val="75000"/>
                    </a:schemeClr>
                  </a:solidFill>
                </a:rPr>
                <a:t>Ongezonde leefstijl</a:t>
              </a:r>
            </a:p>
          </p:txBody>
        </p:sp>
        <p:pic>
          <p:nvPicPr>
            <p:cNvPr id="12" name="Afbeelding 61">
              <a:extLst>
                <a:ext uri="{FF2B5EF4-FFF2-40B4-BE49-F238E27FC236}">
                  <a16:creationId xmlns:a16="http://schemas.microsoft.com/office/drawing/2014/main" id="{E8F5C6E5-D801-C75F-BEB6-CB3133063CB2}"/>
                </a:ext>
              </a:extLst>
            </p:cNvPr>
            <p:cNvPicPr>
              <a:picLocks noChangeAspect="1"/>
            </p:cNvPicPr>
            <p:nvPr/>
          </p:nvPicPr>
          <p:blipFill>
            <a:blip r:embed="rId6">
              <a:extLst>
                <a:ext uri="{96DAC541-7B7A-43D3-8B79-37D633B846F1}">
                  <asvg:svgBlip xmlns:asvg="http://schemas.microsoft.com/office/drawing/2016/SVG/main" r:embed="rId7"/>
                </a:ext>
              </a:extLst>
            </a:blip>
            <a:srcRect/>
            <a:stretch/>
          </p:blipFill>
          <p:spPr>
            <a:xfrm>
              <a:off x="10797865" y="507659"/>
              <a:ext cx="1394135" cy="304654"/>
            </a:xfrm>
            <a:prstGeom prst="rect">
              <a:avLst/>
            </a:prstGeom>
          </p:spPr>
        </p:pic>
        <p:sp>
          <p:nvSpPr>
            <p:cNvPr id="13" name="Tekstvak 12">
              <a:extLst>
                <a:ext uri="{FF2B5EF4-FFF2-40B4-BE49-F238E27FC236}">
                  <a16:creationId xmlns:a16="http://schemas.microsoft.com/office/drawing/2014/main" id="{5E9CA11C-33A0-A455-4275-68CB86F24AA8}"/>
                </a:ext>
              </a:extLst>
            </p:cNvPr>
            <p:cNvSpPr txBox="1"/>
            <p:nvPr/>
          </p:nvSpPr>
          <p:spPr>
            <a:xfrm>
              <a:off x="10790749" y="562087"/>
              <a:ext cx="1419863" cy="215444"/>
            </a:xfrm>
            <a:prstGeom prst="rect">
              <a:avLst/>
            </a:prstGeom>
            <a:noFill/>
          </p:spPr>
          <p:txBody>
            <a:bodyPr wrap="square" rtlCol="0">
              <a:spAutoFit/>
            </a:bodyPr>
            <a:lstStyle/>
            <a:p>
              <a:r>
                <a:rPr lang="nl-NL" sz="800" b="1" dirty="0">
                  <a:solidFill>
                    <a:schemeClr val="bg1"/>
                  </a:solidFill>
                  <a:latin typeface="Raleway" panose="020B0503030101060003"/>
                </a:rPr>
                <a:t>Voorbeeld</a:t>
              </a:r>
            </a:p>
          </p:txBody>
        </p:sp>
      </p:grpSp>
      <p:pic>
        <p:nvPicPr>
          <p:cNvPr id="14" name="Afbeelding 61">
            <a:extLst>
              <a:ext uri="{FF2B5EF4-FFF2-40B4-BE49-F238E27FC236}">
                <a16:creationId xmlns:a16="http://schemas.microsoft.com/office/drawing/2014/main" id="{4C19780F-14EB-8EBF-459B-8D0765609D9D}"/>
              </a:ext>
            </a:extLst>
          </p:cNvPr>
          <p:cNvPicPr>
            <a:picLocks noChangeAspect="1"/>
          </p:cNvPicPr>
          <p:nvPr/>
        </p:nvPicPr>
        <p:blipFill>
          <a:blip r:embed="rId8">
            <a:extLst>
              <a:ext uri="{96DAC541-7B7A-43D3-8B79-37D633B846F1}">
                <asvg:svgBlip xmlns:asvg="http://schemas.microsoft.com/office/drawing/2016/SVG/main" r:embed="rId9"/>
              </a:ext>
            </a:extLst>
          </a:blip>
          <a:srcRect/>
          <a:stretch/>
        </p:blipFill>
        <p:spPr>
          <a:xfrm>
            <a:off x="10790749" y="902329"/>
            <a:ext cx="1409719" cy="309806"/>
          </a:xfrm>
          <a:prstGeom prst="rect">
            <a:avLst/>
          </a:prstGeom>
        </p:spPr>
      </p:pic>
      <p:sp>
        <p:nvSpPr>
          <p:cNvPr id="15" name="Tekstvak 14">
            <a:extLst>
              <a:ext uri="{FF2B5EF4-FFF2-40B4-BE49-F238E27FC236}">
                <a16:creationId xmlns:a16="http://schemas.microsoft.com/office/drawing/2014/main" id="{5ED7F353-3C4E-040E-95AE-9638F23E303A}"/>
              </a:ext>
            </a:extLst>
          </p:cNvPr>
          <p:cNvSpPr txBox="1"/>
          <p:nvPr/>
        </p:nvSpPr>
        <p:spPr>
          <a:xfrm>
            <a:off x="10773489" y="948161"/>
            <a:ext cx="1588496" cy="230832"/>
          </a:xfrm>
          <a:prstGeom prst="rect">
            <a:avLst/>
          </a:prstGeom>
          <a:noFill/>
        </p:spPr>
        <p:txBody>
          <a:bodyPr wrap="square" rtlCol="0">
            <a:spAutoFit/>
          </a:bodyPr>
          <a:lstStyle/>
          <a:p>
            <a:r>
              <a:rPr lang="nl-NL" sz="900" b="1" dirty="0">
                <a:solidFill>
                  <a:srgbClr val="43505E"/>
                </a:solidFill>
                <a:latin typeface="Raleway" panose="020B0503030101060003"/>
              </a:rPr>
              <a:t>Gezonde leefstijl</a:t>
            </a:r>
          </a:p>
        </p:txBody>
      </p:sp>
      <p:pic>
        <p:nvPicPr>
          <p:cNvPr id="16" name="Afbeelding 61">
            <a:extLst>
              <a:ext uri="{FF2B5EF4-FFF2-40B4-BE49-F238E27FC236}">
                <a16:creationId xmlns:a16="http://schemas.microsoft.com/office/drawing/2014/main" id="{565FB3C6-7C0B-8858-7E51-17E1E77325CB}"/>
              </a:ext>
            </a:extLst>
          </p:cNvPr>
          <p:cNvPicPr>
            <a:picLocks noChangeAspect="1"/>
          </p:cNvPicPr>
          <p:nvPr/>
        </p:nvPicPr>
        <p:blipFill>
          <a:blip r:embed="rId8">
            <a:extLst>
              <a:ext uri="{96DAC541-7B7A-43D3-8B79-37D633B846F1}">
                <asvg:svgBlip xmlns:asvg="http://schemas.microsoft.com/office/drawing/2016/SVG/main" r:embed="rId9"/>
              </a:ext>
            </a:extLst>
          </a:blip>
          <a:srcRect/>
          <a:stretch/>
        </p:blipFill>
        <p:spPr>
          <a:xfrm>
            <a:off x="10791075" y="1299892"/>
            <a:ext cx="1409719" cy="309806"/>
          </a:xfrm>
          <a:prstGeom prst="rect">
            <a:avLst/>
          </a:prstGeom>
        </p:spPr>
      </p:pic>
      <p:sp>
        <p:nvSpPr>
          <p:cNvPr id="17" name="Tekstvak 16">
            <a:extLst>
              <a:ext uri="{FF2B5EF4-FFF2-40B4-BE49-F238E27FC236}">
                <a16:creationId xmlns:a16="http://schemas.microsoft.com/office/drawing/2014/main" id="{CBF3C54B-BC87-5A77-6C68-D593662A64BF}"/>
              </a:ext>
            </a:extLst>
          </p:cNvPr>
          <p:cNvSpPr txBox="1"/>
          <p:nvPr/>
        </p:nvSpPr>
        <p:spPr>
          <a:xfrm>
            <a:off x="10773489" y="1329539"/>
            <a:ext cx="1588496" cy="230832"/>
          </a:xfrm>
          <a:prstGeom prst="rect">
            <a:avLst/>
          </a:prstGeom>
          <a:noFill/>
        </p:spPr>
        <p:txBody>
          <a:bodyPr wrap="square" rtlCol="0">
            <a:spAutoFit/>
          </a:bodyPr>
          <a:lstStyle/>
          <a:p>
            <a:r>
              <a:rPr lang="nl-NL" sz="900" b="1" dirty="0">
                <a:solidFill>
                  <a:srgbClr val="43505E"/>
                </a:solidFill>
                <a:latin typeface="Raleway" panose="020B0503030101060003"/>
              </a:rPr>
              <a:t>GBC</a:t>
            </a:r>
          </a:p>
        </p:txBody>
      </p:sp>
    </p:spTree>
    <p:custDataLst>
      <p:tags r:id="rId1"/>
    </p:custDataLst>
    <p:extLst>
      <p:ext uri="{BB962C8B-B14F-4D97-AF65-F5344CB8AC3E}">
        <p14:creationId xmlns:p14="http://schemas.microsoft.com/office/powerpoint/2010/main" val="2057249335"/>
      </p:ext>
    </p:extLst>
  </p:cSld>
  <p:clrMapOvr>
    <a:masterClrMapping/>
  </p:clrMapOvr>
  <p:transition spd="slow">
    <p:push dir="u"/>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3E67690-C20F-F078-1A06-F50C5D6DE8B2}"/>
            </a:ext>
          </a:extLst>
        </p:cNvPr>
        <p:cNvGrpSpPr/>
        <p:nvPr/>
      </p:nvGrpSpPr>
      <p:grpSpPr>
        <a:xfrm>
          <a:off x="0" y="0"/>
          <a:ext cx="0" cy="0"/>
          <a:chOff x="0" y="0"/>
          <a:chExt cx="0" cy="0"/>
        </a:xfrm>
      </p:grpSpPr>
      <p:sp>
        <p:nvSpPr>
          <p:cNvPr id="2" name="ISPRING_QUIZ_SHAPE0">
            <a:extLst>
              <a:ext uri="{FF2B5EF4-FFF2-40B4-BE49-F238E27FC236}">
                <a16:creationId xmlns:a16="http://schemas.microsoft.com/office/drawing/2014/main" id="{049B8385-7100-0BFA-DF61-C89CAB6E0EE7}"/>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600">
              <a:solidFill>
                <a:srgbClr val="43505E"/>
              </a:solidFill>
            </a:endParaRPr>
          </a:p>
        </p:txBody>
      </p:sp>
      <p:pic>
        <p:nvPicPr>
          <p:cNvPr id="6" name="Afbeelding 5">
            <a:extLst>
              <a:ext uri="{FF2B5EF4-FFF2-40B4-BE49-F238E27FC236}">
                <a16:creationId xmlns:a16="http://schemas.microsoft.com/office/drawing/2014/main" id="{95860597-5B1A-718A-025D-531CBF87CCDC}"/>
              </a:ext>
            </a:extLst>
          </p:cNvPr>
          <p:cNvPicPr>
            <a:picLocks noChangeAspect="1"/>
          </p:cNvPicPr>
          <p:nvPr/>
        </p:nvPicPr>
        <p:blipFill>
          <a:blip r:embed="rId4"/>
          <a:stretch>
            <a:fillRect/>
          </a:stretch>
        </p:blipFill>
        <p:spPr>
          <a:xfrm>
            <a:off x="0" y="27214"/>
            <a:ext cx="12192000" cy="6803571"/>
          </a:xfrm>
          <a:prstGeom prst="rect">
            <a:avLst/>
          </a:prstGeom>
        </p:spPr>
      </p:pic>
    </p:spTree>
    <p:custDataLst>
      <p:tags r:id="rId1"/>
    </p:custDataLst>
    <p:extLst>
      <p:ext uri="{BB962C8B-B14F-4D97-AF65-F5344CB8AC3E}">
        <p14:creationId xmlns:p14="http://schemas.microsoft.com/office/powerpoint/2010/main" val="1714913696"/>
      </p:ext>
    </p:extLst>
  </p:cSld>
  <p:clrMapOvr>
    <a:masterClrMapping/>
  </p:clrMapOvr>
  <p:transition spd="slow">
    <p:push dir="u"/>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271E5DC-428C-C841-3442-7B048A1B23F2}"/>
            </a:ext>
          </a:extLst>
        </p:cNvPr>
        <p:cNvGrpSpPr/>
        <p:nvPr/>
      </p:nvGrpSpPr>
      <p:grpSpPr>
        <a:xfrm>
          <a:off x="0" y="0"/>
          <a:ext cx="0" cy="0"/>
          <a:chOff x="0" y="0"/>
          <a:chExt cx="0" cy="0"/>
        </a:xfrm>
      </p:grpSpPr>
      <p:sp>
        <p:nvSpPr>
          <p:cNvPr id="2" name="ISPRING_QUIZ_SHAPE0">
            <a:extLst>
              <a:ext uri="{FF2B5EF4-FFF2-40B4-BE49-F238E27FC236}">
                <a16:creationId xmlns:a16="http://schemas.microsoft.com/office/drawing/2014/main" id="{0C2786B8-2FE1-2AE1-5E3E-533C43CA391D}"/>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600">
              <a:solidFill>
                <a:srgbClr val="43505E"/>
              </a:solidFill>
            </a:endParaRPr>
          </a:p>
        </p:txBody>
      </p:sp>
      <p:pic>
        <p:nvPicPr>
          <p:cNvPr id="5" name="Afbeelding 4">
            <a:extLst>
              <a:ext uri="{FF2B5EF4-FFF2-40B4-BE49-F238E27FC236}">
                <a16:creationId xmlns:a16="http://schemas.microsoft.com/office/drawing/2014/main" id="{45A5AAE1-4E88-14FC-4A31-66BE9FF76EAA}"/>
              </a:ext>
            </a:extLst>
          </p:cNvPr>
          <p:cNvPicPr>
            <a:picLocks noChangeAspect="1"/>
          </p:cNvPicPr>
          <p:nvPr/>
        </p:nvPicPr>
        <p:blipFill>
          <a:blip r:embed="rId4"/>
          <a:stretch>
            <a:fillRect/>
          </a:stretch>
        </p:blipFill>
        <p:spPr>
          <a:xfrm>
            <a:off x="0" y="12510"/>
            <a:ext cx="12192000" cy="6832979"/>
          </a:xfrm>
          <a:prstGeom prst="rect">
            <a:avLst/>
          </a:prstGeom>
        </p:spPr>
      </p:pic>
    </p:spTree>
    <p:custDataLst>
      <p:tags r:id="rId1"/>
    </p:custDataLst>
    <p:extLst>
      <p:ext uri="{BB962C8B-B14F-4D97-AF65-F5344CB8AC3E}">
        <p14:creationId xmlns:p14="http://schemas.microsoft.com/office/powerpoint/2010/main" val="638773790"/>
      </p:ext>
    </p:extLst>
  </p:cSld>
  <p:clrMapOvr>
    <a:masterClrMapping/>
  </p:clrMapOvr>
  <p:transition spd="slow">
    <p:push dir="u"/>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606B622-28BA-363A-621D-97CF63F7086E}"/>
            </a:ext>
          </a:extLst>
        </p:cNvPr>
        <p:cNvGrpSpPr/>
        <p:nvPr/>
      </p:nvGrpSpPr>
      <p:grpSpPr>
        <a:xfrm>
          <a:off x="0" y="0"/>
          <a:ext cx="0" cy="0"/>
          <a:chOff x="0" y="0"/>
          <a:chExt cx="0" cy="0"/>
        </a:xfrm>
      </p:grpSpPr>
      <p:sp>
        <p:nvSpPr>
          <p:cNvPr id="2" name="ISPRING_QUIZ_SHAPE0">
            <a:extLst>
              <a:ext uri="{FF2B5EF4-FFF2-40B4-BE49-F238E27FC236}">
                <a16:creationId xmlns:a16="http://schemas.microsoft.com/office/drawing/2014/main" id="{17F27DB1-68BD-1EF4-568E-E0D2F31E6CF2}"/>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600">
              <a:solidFill>
                <a:srgbClr val="43505E"/>
              </a:solidFill>
            </a:endParaRPr>
          </a:p>
        </p:txBody>
      </p:sp>
      <p:pic>
        <p:nvPicPr>
          <p:cNvPr id="4" name="Afbeelding 3">
            <a:extLst>
              <a:ext uri="{FF2B5EF4-FFF2-40B4-BE49-F238E27FC236}">
                <a16:creationId xmlns:a16="http://schemas.microsoft.com/office/drawing/2014/main" id="{834837A7-FF20-0E35-980F-EB4C16AEFB01}"/>
              </a:ext>
            </a:extLst>
          </p:cNvPr>
          <p:cNvPicPr>
            <a:picLocks noChangeAspect="1"/>
          </p:cNvPicPr>
          <p:nvPr/>
        </p:nvPicPr>
        <p:blipFill>
          <a:blip r:embed="rId4"/>
          <a:stretch>
            <a:fillRect/>
          </a:stretch>
        </p:blipFill>
        <p:spPr>
          <a:xfrm>
            <a:off x="0" y="10512"/>
            <a:ext cx="12192000" cy="6836976"/>
          </a:xfrm>
          <a:prstGeom prst="rect">
            <a:avLst/>
          </a:prstGeom>
        </p:spPr>
      </p:pic>
    </p:spTree>
    <p:custDataLst>
      <p:tags r:id="rId1"/>
    </p:custDataLst>
    <p:extLst>
      <p:ext uri="{BB962C8B-B14F-4D97-AF65-F5344CB8AC3E}">
        <p14:creationId xmlns:p14="http://schemas.microsoft.com/office/powerpoint/2010/main" val="2950146952"/>
      </p:ext>
    </p:extLst>
  </p:cSld>
  <p:clrMapOvr>
    <a:masterClrMapping/>
  </p:clrMapOvr>
  <p:transition spd="slow">
    <p:push dir="u"/>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B9C065C-F513-1912-8E61-298A65443C53}"/>
            </a:ext>
          </a:extLst>
        </p:cNvPr>
        <p:cNvGrpSpPr/>
        <p:nvPr/>
      </p:nvGrpSpPr>
      <p:grpSpPr>
        <a:xfrm>
          <a:off x="0" y="0"/>
          <a:ext cx="0" cy="0"/>
          <a:chOff x="0" y="0"/>
          <a:chExt cx="0" cy="0"/>
        </a:xfrm>
      </p:grpSpPr>
      <p:sp>
        <p:nvSpPr>
          <p:cNvPr id="2" name="ISPRING_QUIZ_SHAPE0">
            <a:extLst>
              <a:ext uri="{FF2B5EF4-FFF2-40B4-BE49-F238E27FC236}">
                <a16:creationId xmlns:a16="http://schemas.microsoft.com/office/drawing/2014/main" id="{E7B00002-B6B7-D2AB-CA69-8E22991C6343}"/>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600">
              <a:solidFill>
                <a:srgbClr val="43505E"/>
              </a:solidFill>
            </a:endParaRPr>
          </a:p>
        </p:txBody>
      </p:sp>
      <p:pic>
        <p:nvPicPr>
          <p:cNvPr id="5" name="Afbeelding 4">
            <a:extLst>
              <a:ext uri="{FF2B5EF4-FFF2-40B4-BE49-F238E27FC236}">
                <a16:creationId xmlns:a16="http://schemas.microsoft.com/office/drawing/2014/main" id="{012E44B5-DAF3-7E36-A678-7EE7992DF02E}"/>
              </a:ext>
            </a:extLst>
          </p:cNvPr>
          <p:cNvPicPr>
            <a:picLocks noChangeAspect="1"/>
          </p:cNvPicPr>
          <p:nvPr/>
        </p:nvPicPr>
        <p:blipFill>
          <a:blip r:embed="rId4"/>
          <a:stretch>
            <a:fillRect/>
          </a:stretch>
        </p:blipFill>
        <p:spPr>
          <a:xfrm>
            <a:off x="0" y="12510"/>
            <a:ext cx="12192000" cy="6832979"/>
          </a:xfrm>
          <a:prstGeom prst="rect">
            <a:avLst/>
          </a:prstGeom>
        </p:spPr>
      </p:pic>
    </p:spTree>
    <p:custDataLst>
      <p:tags r:id="rId1"/>
    </p:custDataLst>
    <p:extLst>
      <p:ext uri="{BB962C8B-B14F-4D97-AF65-F5344CB8AC3E}">
        <p14:creationId xmlns:p14="http://schemas.microsoft.com/office/powerpoint/2010/main" val="3293108813"/>
      </p:ext>
    </p:extLst>
  </p:cSld>
  <p:clrMapOvr>
    <a:masterClrMapping/>
  </p:clrMapOvr>
  <p:transition spd="slow">
    <p:push dir="u"/>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218C715-53E3-E1A0-C660-C97C4AD91DD8}"/>
            </a:ext>
          </a:extLst>
        </p:cNvPr>
        <p:cNvGrpSpPr/>
        <p:nvPr/>
      </p:nvGrpSpPr>
      <p:grpSpPr>
        <a:xfrm>
          <a:off x="0" y="0"/>
          <a:ext cx="0" cy="0"/>
          <a:chOff x="0" y="0"/>
          <a:chExt cx="0" cy="0"/>
        </a:xfrm>
      </p:grpSpPr>
      <p:sp>
        <p:nvSpPr>
          <p:cNvPr id="2" name="ISPRING_QUIZ_SHAPE0">
            <a:extLst>
              <a:ext uri="{FF2B5EF4-FFF2-40B4-BE49-F238E27FC236}">
                <a16:creationId xmlns:a16="http://schemas.microsoft.com/office/drawing/2014/main" id="{386DA5B6-CFC8-7FDF-CC3B-613D7099BAB7}"/>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600">
              <a:solidFill>
                <a:srgbClr val="43505E"/>
              </a:solidFill>
            </a:endParaRPr>
          </a:p>
        </p:txBody>
      </p:sp>
      <p:pic>
        <p:nvPicPr>
          <p:cNvPr id="4" name="Afbeelding 3">
            <a:extLst>
              <a:ext uri="{FF2B5EF4-FFF2-40B4-BE49-F238E27FC236}">
                <a16:creationId xmlns:a16="http://schemas.microsoft.com/office/drawing/2014/main" id="{24715974-B9C5-EBC2-A92D-B3A0164401F7}"/>
              </a:ext>
            </a:extLst>
          </p:cNvPr>
          <p:cNvPicPr>
            <a:picLocks noChangeAspect="1"/>
          </p:cNvPicPr>
          <p:nvPr/>
        </p:nvPicPr>
        <p:blipFill>
          <a:blip r:embed="rId4"/>
          <a:stretch>
            <a:fillRect/>
          </a:stretch>
        </p:blipFill>
        <p:spPr>
          <a:xfrm>
            <a:off x="20212" y="0"/>
            <a:ext cx="12151576" cy="6858000"/>
          </a:xfrm>
          <a:prstGeom prst="rect">
            <a:avLst/>
          </a:prstGeom>
        </p:spPr>
      </p:pic>
    </p:spTree>
    <p:custDataLst>
      <p:tags r:id="rId1"/>
    </p:custDataLst>
    <p:extLst>
      <p:ext uri="{BB962C8B-B14F-4D97-AF65-F5344CB8AC3E}">
        <p14:creationId xmlns:p14="http://schemas.microsoft.com/office/powerpoint/2010/main" val="1996028947"/>
      </p:ext>
    </p:extLst>
  </p:cSld>
  <p:clrMapOvr>
    <a:masterClrMapping/>
  </p:clrMapOvr>
  <p:transition spd="slow">
    <p:push dir="u"/>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F0C9AC5-6654-88BD-2A5F-C922538F9977}"/>
            </a:ext>
          </a:extLst>
        </p:cNvPr>
        <p:cNvGrpSpPr/>
        <p:nvPr/>
      </p:nvGrpSpPr>
      <p:grpSpPr>
        <a:xfrm>
          <a:off x="0" y="0"/>
          <a:ext cx="0" cy="0"/>
          <a:chOff x="0" y="0"/>
          <a:chExt cx="0" cy="0"/>
        </a:xfrm>
      </p:grpSpPr>
      <p:sp>
        <p:nvSpPr>
          <p:cNvPr id="2" name="ISPRING_QUIZ_SHAPE0">
            <a:extLst>
              <a:ext uri="{FF2B5EF4-FFF2-40B4-BE49-F238E27FC236}">
                <a16:creationId xmlns:a16="http://schemas.microsoft.com/office/drawing/2014/main" id="{E58CC560-7D2F-BA3F-B85D-819EACAF54ED}"/>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600">
              <a:solidFill>
                <a:srgbClr val="43505E"/>
              </a:solidFill>
            </a:endParaRPr>
          </a:p>
        </p:txBody>
      </p:sp>
      <p:pic>
        <p:nvPicPr>
          <p:cNvPr id="5" name="Afbeelding 4">
            <a:extLst>
              <a:ext uri="{FF2B5EF4-FFF2-40B4-BE49-F238E27FC236}">
                <a16:creationId xmlns:a16="http://schemas.microsoft.com/office/drawing/2014/main" id="{6FC6E1A0-492B-DF85-8477-557C7B0B57F8}"/>
              </a:ext>
            </a:extLst>
          </p:cNvPr>
          <p:cNvPicPr>
            <a:picLocks noChangeAspect="1"/>
          </p:cNvPicPr>
          <p:nvPr/>
        </p:nvPicPr>
        <p:blipFill>
          <a:blip r:embed="rId4"/>
          <a:stretch>
            <a:fillRect/>
          </a:stretch>
        </p:blipFill>
        <p:spPr>
          <a:xfrm>
            <a:off x="0" y="7961"/>
            <a:ext cx="12192000" cy="6842078"/>
          </a:xfrm>
          <a:prstGeom prst="rect">
            <a:avLst/>
          </a:prstGeom>
        </p:spPr>
      </p:pic>
    </p:spTree>
    <p:custDataLst>
      <p:tags r:id="rId1"/>
    </p:custDataLst>
    <p:extLst>
      <p:ext uri="{BB962C8B-B14F-4D97-AF65-F5344CB8AC3E}">
        <p14:creationId xmlns:p14="http://schemas.microsoft.com/office/powerpoint/2010/main" val="877505174"/>
      </p:ext>
    </p:extLst>
  </p:cSld>
  <p:clrMapOvr>
    <a:masterClrMapping/>
  </p:clrMapOvr>
  <p:transition spd="slow">
    <p:push di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936627D-808A-79C0-4696-642A2B201CD5}"/>
            </a:ext>
          </a:extLst>
        </p:cNvPr>
        <p:cNvGrpSpPr/>
        <p:nvPr/>
      </p:nvGrpSpPr>
      <p:grpSpPr>
        <a:xfrm>
          <a:off x="0" y="0"/>
          <a:ext cx="0" cy="0"/>
          <a:chOff x="0" y="0"/>
          <a:chExt cx="0" cy="0"/>
        </a:xfrm>
      </p:grpSpPr>
      <p:sp>
        <p:nvSpPr>
          <p:cNvPr id="2" name="ISPRING_QUIZ_SHAPE0">
            <a:extLst>
              <a:ext uri="{FF2B5EF4-FFF2-40B4-BE49-F238E27FC236}">
                <a16:creationId xmlns:a16="http://schemas.microsoft.com/office/drawing/2014/main" id="{5A8CADA9-F0BA-749D-8C67-9CBD1CB08860}"/>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600">
              <a:solidFill>
                <a:srgbClr val="43505E"/>
              </a:solidFill>
            </a:endParaRPr>
          </a:p>
        </p:txBody>
      </p:sp>
      <p:pic>
        <p:nvPicPr>
          <p:cNvPr id="4" name="Afbeelding 3">
            <a:extLst>
              <a:ext uri="{FF2B5EF4-FFF2-40B4-BE49-F238E27FC236}">
                <a16:creationId xmlns:a16="http://schemas.microsoft.com/office/drawing/2014/main" id="{BC8BCA11-61B9-7A85-2176-D25A64D3DA1E}"/>
              </a:ext>
            </a:extLst>
          </p:cNvPr>
          <p:cNvPicPr>
            <a:picLocks noChangeAspect="1"/>
          </p:cNvPicPr>
          <p:nvPr/>
        </p:nvPicPr>
        <p:blipFill>
          <a:blip r:embed="rId4"/>
          <a:stretch>
            <a:fillRect/>
          </a:stretch>
        </p:blipFill>
        <p:spPr>
          <a:xfrm>
            <a:off x="0" y="19604"/>
            <a:ext cx="12192000" cy="6818792"/>
          </a:xfrm>
          <a:prstGeom prst="rect">
            <a:avLst/>
          </a:prstGeom>
        </p:spPr>
      </p:pic>
    </p:spTree>
    <p:custDataLst>
      <p:tags r:id="rId1"/>
    </p:custDataLst>
    <p:extLst>
      <p:ext uri="{BB962C8B-B14F-4D97-AF65-F5344CB8AC3E}">
        <p14:creationId xmlns:p14="http://schemas.microsoft.com/office/powerpoint/2010/main" val="1606972703"/>
      </p:ext>
    </p:extLst>
  </p:cSld>
  <p:clrMapOvr>
    <a:masterClrMapping/>
  </p:clrMapOvr>
  <p:transition spd="slow">
    <p:push dir="u"/>
  </p:transition>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p:cNvGrpSpPr/>
        <p:nvPr/>
      </p:nvGrpSpPr>
      <p:grpSpPr>
        <a:xfrm>
          <a:off x="0" y="0"/>
          <a:ext cx="0" cy="0"/>
          <a:chOff x="0" y="0"/>
          <a:chExt cx="0" cy="0"/>
        </a:xfrm>
      </p:grpSpPr>
      <p:sp>
        <p:nvSpPr>
          <p:cNvPr id="5" name="Titel 1">
            <a:extLst>
              <a:ext uri="{FF2B5EF4-FFF2-40B4-BE49-F238E27FC236}">
                <a16:creationId xmlns:a16="http://schemas.microsoft.com/office/drawing/2014/main" id="{46B3AFE4-98F8-0B7E-A77B-78956293BFC5}"/>
              </a:ext>
            </a:extLst>
          </p:cNvPr>
          <p:cNvSpPr txBox="1">
            <a:spLocks/>
          </p:cNvSpPr>
          <p:nvPr/>
        </p:nvSpPr>
        <p:spPr>
          <a:xfrm>
            <a:off x="357806" y="400805"/>
            <a:ext cx="10064329" cy="766424"/>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dirty="0">
                <a:solidFill>
                  <a:srgbClr val="43505E"/>
                </a:solidFill>
                <a:latin typeface="Futura T" panose="020B0800000000000000"/>
              </a:rPr>
              <a:t>Bewustwording</a:t>
            </a:r>
          </a:p>
        </p:txBody>
      </p:sp>
      <p:sp>
        <p:nvSpPr>
          <p:cNvPr id="8" name="Tekstvak 7">
            <a:extLst>
              <a:ext uri="{FF2B5EF4-FFF2-40B4-BE49-F238E27FC236}">
                <a16:creationId xmlns:a16="http://schemas.microsoft.com/office/drawing/2014/main" id="{D5634095-83DA-83A7-51E0-8B73F5E6550E}"/>
              </a:ext>
            </a:extLst>
          </p:cNvPr>
          <p:cNvSpPr txBox="1"/>
          <p:nvPr/>
        </p:nvSpPr>
        <p:spPr>
          <a:xfrm>
            <a:off x="357806" y="1024052"/>
            <a:ext cx="9691263" cy="3587329"/>
          </a:xfrm>
          <a:prstGeom prst="rect">
            <a:avLst/>
          </a:prstGeom>
          <a:noFill/>
        </p:spPr>
        <p:txBody>
          <a:bodyPr wrap="square">
            <a:spAutoFit/>
          </a:bodyPr>
          <a:lstStyle/>
          <a:p>
            <a:pPr>
              <a:lnSpc>
                <a:spcPct val="107000"/>
              </a:lnSpc>
              <a:spcAft>
                <a:spcPts val="800"/>
              </a:spcAft>
            </a:pPr>
            <a:r>
              <a:rPr lang="nl-NL" sz="1400" b="1"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Lichaamsbeweging</a:t>
            </a:r>
          </a:p>
          <a:p>
            <a:pPr>
              <a:lnSpc>
                <a:spcPct val="107000"/>
              </a:lnSpc>
              <a:spcAft>
                <a:spcPts val="800"/>
              </a:spcAft>
            </a:pP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Het is belangrijk om te begrijpen hoe een ongezonde leefstijl je werk en gezondheid kan beïnvloeden. Onvoldoende lichaamsbeweging kan bijvoorbeeld leiden tot gewichtstoename en verminderde energie, wat je werkprestaties kan beïnvloeden. Regelmatig bewegen helpt niet alleen om fit te blijven, maar ook om stress te verminderen en je algehele welzijn te verbeteren.</a:t>
            </a:r>
          </a:p>
          <a:p>
            <a:pPr>
              <a:lnSpc>
                <a:spcPct val="107000"/>
              </a:lnSpc>
              <a:spcAft>
                <a:spcPts val="800"/>
              </a:spcAft>
            </a:pPr>
            <a:r>
              <a:rPr lang="nl-NL" sz="1400" b="1"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Voeding</a:t>
            </a:r>
          </a:p>
          <a:p>
            <a:pPr>
              <a:lnSpc>
                <a:spcPct val="107000"/>
              </a:lnSpc>
              <a:spcAft>
                <a:spcPts val="800"/>
              </a:spcAft>
            </a:pP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Ongezonde voeding, zoals het eten van veel fastfood en suikerhoudende snacks, kan je energieniveau en concentratie negatief beïnvloeden. Een gebalanceerd dieet met voldoende groenten, fruit en eiwitten helpt je om de hele dag door productief en alert te blijven.</a:t>
            </a:r>
          </a:p>
          <a:p>
            <a:pPr>
              <a:lnSpc>
                <a:spcPct val="107000"/>
              </a:lnSpc>
              <a:spcAft>
                <a:spcPts val="800"/>
              </a:spcAft>
            </a:pPr>
            <a:r>
              <a:rPr lang="nl-NL" sz="1400" b="1"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Roken</a:t>
            </a:r>
          </a:p>
          <a:p>
            <a:pPr>
              <a:lnSpc>
                <a:spcPct val="107000"/>
              </a:lnSpc>
              <a:spcAft>
                <a:spcPts val="800"/>
              </a:spcAft>
            </a:pPr>
            <a:r>
              <a:rPr lang="nl-NL" sz="14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Roken is een andere factor die je gezondheid ernstig kan schaden. Het verhoogt het risico op longziekten en hartproblemen, wat je vermogen om fysiek werk uit te voeren kan beperken. Stoppen met roken kan je longcapaciteit verbeteren en je algehele gezondheid ten goede komen.</a:t>
            </a:r>
          </a:p>
        </p:txBody>
      </p:sp>
      <p:pic>
        <p:nvPicPr>
          <p:cNvPr id="3" name="Afbeelding 2">
            <a:extLst>
              <a:ext uri="{FF2B5EF4-FFF2-40B4-BE49-F238E27FC236}">
                <a16:creationId xmlns:a16="http://schemas.microsoft.com/office/drawing/2014/main" id="{92DDD62A-AFEE-87CC-6527-59A6F1FE98D4}"/>
              </a:ext>
            </a:extLst>
          </p:cNvPr>
          <p:cNvPicPr>
            <a:picLocks noChangeAspect="1"/>
          </p:cNvPicPr>
          <p:nvPr/>
        </p:nvPicPr>
        <p:blipFill>
          <a:blip r:embed="rId4"/>
          <a:stretch>
            <a:fillRect/>
          </a:stretch>
        </p:blipFill>
        <p:spPr>
          <a:xfrm>
            <a:off x="8926251" y="4611381"/>
            <a:ext cx="2991768" cy="1989207"/>
          </a:xfrm>
          <a:prstGeom prst="rect">
            <a:avLst/>
          </a:prstGeom>
        </p:spPr>
      </p:pic>
    </p:spTree>
    <p:custDataLst>
      <p:tags r:id="rId1"/>
    </p:custDataLst>
    <p:extLst>
      <p:ext uri="{BB962C8B-B14F-4D97-AF65-F5344CB8AC3E}">
        <p14:creationId xmlns:p14="http://schemas.microsoft.com/office/powerpoint/2010/main" val="309818493"/>
      </p:ext>
    </p:extLst>
  </p:cSld>
  <p:clrMapOvr>
    <a:masterClrMapping/>
  </p:clrMapOvr>
  <p:transition spd="slow">
    <p:push dir="u"/>
  </p:transition>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alpha val="0"/>
          </a:schemeClr>
        </a:solidFill>
        <a:effectLst/>
      </p:bgPr>
    </p:bg>
    <p:spTree>
      <p:nvGrpSpPr>
        <p:cNvPr id="1" name="">
          <a:extLst>
            <a:ext uri="{FF2B5EF4-FFF2-40B4-BE49-F238E27FC236}">
              <a16:creationId xmlns:a16="http://schemas.microsoft.com/office/drawing/2014/main" id="{3B2AB7A5-7A5D-CD45-189F-94352475907A}"/>
            </a:ext>
          </a:extLst>
        </p:cNvPr>
        <p:cNvGrpSpPr/>
        <p:nvPr/>
      </p:nvGrpSpPr>
      <p:grpSpPr>
        <a:xfrm>
          <a:off x="0" y="0"/>
          <a:ext cx="0" cy="0"/>
          <a:chOff x="0" y="0"/>
          <a:chExt cx="0" cy="0"/>
        </a:xfrm>
      </p:grpSpPr>
      <p:sp>
        <p:nvSpPr>
          <p:cNvPr id="5" name="Titel 1">
            <a:extLst>
              <a:ext uri="{FF2B5EF4-FFF2-40B4-BE49-F238E27FC236}">
                <a16:creationId xmlns:a16="http://schemas.microsoft.com/office/drawing/2014/main" id="{909E59CA-E621-9A23-7E01-DE473FB5F18C}"/>
              </a:ext>
            </a:extLst>
          </p:cNvPr>
          <p:cNvSpPr txBox="1">
            <a:spLocks/>
          </p:cNvSpPr>
          <p:nvPr/>
        </p:nvSpPr>
        <p:spPr>
          <a:xfrm>
            <a:off x="283161" y="260846"/>
            <a:ext cx="10064329" cy="766424"/>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dirty="0">
                <a:solidFill>
                  <a:srgbClr val="43505E"/>
                </a:solidFill>
                <a:latin typeface="Futura T" panose="020B0800000000000000"/>
              </a:rPr>
              <a:t>Bewustwording</a:t>
            </a:r>
          </a:p>
        </p:txBody>
      </p:sp>
      <p:sp>
        <p:nvSpPr>
          <p:cNvPr id="8" name="Tekstvak 7">
            <a:extLst>
              <a:ext uri="{FF2B5EF4-FFF2-40B4-BE49-F238E27FC236}">
                <a16:creationId xmlns:a16="http://schemas.microsoft.com/office/drawing/2014/main" id="{914F3A74-83A0-7D3B-30DB-422D57E99B9E}"/>
              </a:ext>
            </a:extLst>
          </p:cNvPr>
          <p:cNvSpPr txBox="1"/>
          <p:nvPr/>
        </p:nvSpPr>
        <p:spPr>
          <a:xfrm>
            <a:off x="283160" y="745686"/>
            <a:ext cx="11697345" cy="5581656"/>
          </a:xfrm>
          <a:prstGeom prst="rect">
            <a:avLst/>
          </a:prstGeom>
          <a:noFill/>
        </p:spPr>
        <p:txBody>
          <a:bodyPr wrap="square">
            <a:spAutoFit/>
          </a:bodyPr>
          <a:lstStyle/>
          <a:p>
            <a:pPr>
              <a:lnSpc>
                <a:spcPct val="107000"/>
              </a:lnSpc>
              <a:spcAft>
                <a:spcPts val="800"/>
              </a:spcAft>
            </a:pPr>
            <a:r>
              <a:rPr lang="nl-NL" sz="1300" b="1"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Alcoholgebruik</a:t>
            </a:r>
          </a:p>
          <a:p>
            <a:pPr>
              <a:lnSpc>
                <a:spcPct val="107000"/>
              </a:lnSpc>
              <a:spcAft>
                <a:spcPts val="800"/>
              </a:spcAft>
            </a:pPr>
            <a:r>
              <a:rPr lang="nl-NL" sz="13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Overmatig alcoholgebruik kan leiden tot leverproblemen en verslaving, wat niet alleen je gezondheid schaadt, maar ook je werkprestaties en veiligheid op de werkplek kan beïnvloeden. Het beste is natuurlijk om helemaal geen alcohol te drinken om deze risico's te vermijden. Als je toch kiest om te drinken, doe dit dan met mate en vermijd </a:t>
            </a:r>
            <a:r>
              <a:rPr lang="nl-NL" sz="1300" kern="100" dirty="0" err="1">
                <a:solidFill>
                  <a:srgbClr val="43505E"/>
                </a:solidFill>
                <a:effectLst/>
                <a:latin typeface="Raleway" panose="020B0503030101060003" pitchFamily="34" charset="0"/>
                <a:ea typeface="Aptos" panose="020B0004020202020204" pitchFamily="34" charset="0"/>
                <a:cs typeface="Times New Roman" panose="02020603050405020304" pitchFamily="18" charset="0"/>
              </a:rPr>
              <a:t>binge</a:t>
            </a:r>
            <a:r>
              <a:rPr lang="nl-NL" sz="13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-drinken om de negatieve effecten op je gezondheid te verminderen.</a:t>
            </a:r>
          </a:p>
          <a:p>
            <a:pPr>
              <a:lnSpc>
                <a:spcPct val="107000"/>
              </a:lnSpc>
              <a:spcAft>
                <a:spcPts val="800"/>
              </a:spcAft>
            </a:pPr>
            <a:r>
              <a:rPr lang="nl-NL" sz="1300" b="1"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Een goede nachtrust</a:t>
            </a:r>
          </a:p>
          <a:p>
            <a:pPr>
              <a:lnSpc>
                <a:spcPct val="107000"/>
              </a:lnSpc>
              <a:spcAft>
                <a:spcPts val="800"/>
              </a:spcAft>
            </a:pPr>
            <a:r>
              <a:rPr lang="nl-NL" sz="13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Het is essentieel om goed te slapen om je werk veilig en efficiënt te kunnen uitvoeren. Een goede nachtrust helpt je lichaam en geest te herstellen van de fysieke inspanningen van de dag. Zonder voldoende slaap kun je je moe en prikkelbaar voelen, wat je concentratie en reactietijd kan verminderen. Dit kan leiden tot ongelukken op de werkplek en een lagere productiviteit.</a:t>
            </a:r>
          </a:p>
          <a:p>
            <a:pPr>
              <a:lnSpc>
                <a:spcPct val="107000"/>
              </a:lnSpc>
              <a:spcAft>
                <a:spcPts val="800"/>
              </a:spcAft>
            </a:pPr>
            <a:endParaRPr lang="nl-NL" sz="13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endParaRPr>
          </a:p>
          <a:p>
            <a:pPr>
              <a:lnSpc>
                <a:spcPct val="107000"/>
              </a:lnSpc>
              <a:spcAft>
                <a:spcPts val="800"/>
              </a:spcAft>
            </a:pPr>
            <a:endParaRPr lang="nl-NL" sz="1300" kern="100" dirty="0">
              <a:solidFill>
                <a:srgbClr val="43505E"/>
              </a:solidFill>
              <a:latin typeface="Raleway" panose="020B0503030101060003" pitchFamily="34" charset="0"/>
              <a:ea typeface="Aptos" panose="020B0004020202020204" pitchFamily="34" charset="0"/>
              <a:cs typeface="Times New Roman" panose="02020603050405020304" pitchFamily="18" charset="0"/>
            </a:endParaRPr>
          </a:p>
          <a:p>
            <a:pPr>
              <a:lnSpc>
                <a:spcPct val="107000"/>
              </a:lnSpc>
              <a:spcAft>
                <a:spcPts val="800"/>
              </a:spcAft>
            </a:pPr>
            <a:endParaRPr lang="nl-NL" sz="13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endParaRPr>
          </a:p>
          <a:p>
            <a:pPr>
              <a:lnSpc>
                <a:spcPct val="107000"/>
              </a:lnSpc>
              <a:spcAft>
                <a:spcPts val="800"/>
              </a:spcAft>
            </a:pPr>
            <a:endParaRPr lang="nl-NL" sz="1300" kern="100" dirty="0">
              <a:solidFill>
                <a:srgbClr val="43505E"/>
              </a:solidFill>
              <a:latin typeface="Raleway" panose="020B0503030101060003" pitchFamily="34" charset="0"/>
              <a:ea typeface="Aptos" panose="020B0004020202020204" pitchFamily="34" charset="0"/>
              <a:cs typeface="Times New Roman" panose="02020603050405020304" pitchFamily="18" charset="0"/>
            </a:endParaRPr>
          </a:p>
          <a:p>
            <a:pPr>
              <a:lnSpc>
                <a:spcPct val="107000"/>
              </a:lnSpc>
              <a:spcAft>
                <a:spcPts val="800"/>
              </a:spcAft>
            </a:pPr>
            <a:endParaRPr lang="nl-NL" sz="13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endParaRPr>
          </a:p>
          <a:p>
            <a:pPr>
              <a:lnSpc>
                <a:spcPct val="107000"/>
              </a:lnSpc>
              <a:spcAft>
                <a:spcPts val="800"/>
              </a:spcAft>
            </a:pPr>
            <a:endParaRPr lang="nl-NL" sz="1300" kern="100" dirty="0">
              <a:solidFill>
                <a:srgbClr val="43505E"/>
              </a:solidFill>
              <a:latin typeface="Raleway" panose="020B0503030101060003" pitchFamily="34" charset="0"/>
              <a:ea typeface="Aptos" panose="020B0004020202020204" pitchFamily="34" charset="0"/>
              <a:cs typeface="Times New Roman" panose="02020603050405020304" pitchFamily="18" charset="0"/>
            </a:endParaRPr>
          </a:p>
          <a:p>
            <a:pPr>
              <a:lnSpc>
                <a:spcPct val="107000"/>
              </a:lnSpc>
              <a:spcAft>
                <a:spcPts val="800"/>
              </a:spcAft>
            </a:pPr>
            <a:endParaRPr lang="nl-NL" sz="13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endParaRPr>
          </a:p>
          <a:p>
            <a:pPr>
              <a:lnSpc>
                <a:spcPct val="107000"/>
              </a:lnSpc>
              <a:spcAft>
                <a:spcPts val="800"/>
              </a:spcAft>
            </a:pPr>
            <a:endParaRPr lang="nl-NL" sz="13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endParaRPr>
          </a:p>
          <a:p>
            <a:pPr>
              <a:lnSpc>
                <a:spcPct val="107000"/>
              </a:lnSpc>
              <a:spcAft>
                <a:spcPts val="800"/>
              </a:spcAft>
            </a:pPr>
            <a:endParaRPr lang="nl-NL" sz="1300" kern="100" dirty="0">
              <a:solidFill>
                <a:srgbClr val="43505E"/>
              </a:solidFill>
              <a:latin typeface="Raleway" panose="020B0503030101060003" pitchFamily="34" charset="0"/>
              <a:ea typeface="Aptos" panose="020B0004020202020204" pitchFamily="34" charset="0"/>
              <a:cs typeface="Times New Roman" panose="02020603050405020304" pitchFamily="18" charset="0"/>
            </a:endParaRPr>
          </a:p>
          <a:p>
            <a:pPr>
              <a:lnSpc>
                <a:spcPct val="107000"/>
              </a:lnSpc>
              <a:spcAft>
                <a:spcPts val="800"/>
              </a:spcAft>
            </a:pPr>
            <a:endParaRPr lang="nl-NL" sz="13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endParaRPr>
          </a:p>
          <a:p>
            <a:pPr>
              <a:lnSpc>
                <a:spcPct val="107000"/>
              </a:lnSpc>
              <a:spcAft>
                <a:spcPts val="800"/>
              </a:spcAft>
            </a:pPr>
            <a:r>
              <a:rPr lang="nl-NL" sz="13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Door een gezonde leefstijl te onderhouden, kun je niet alleen je werk beter uitvoeren, maar ook je algehele kwaliteit van leven verbeteren.</a:t>
            </a:r>
          </a:p>
        </p:txBody>
      </p:sp>
      <p:pic>
        <p:nvPicPr>
          <p:cNvPr id="3" name="Afbeelding 2" descr="Afbeelding met overdekt, kussen, muur, persoon&#10;&#10;Door AI gegenereerde inhoud is mogelijk onjuist.">
            <a:extLst>
              <a:ext uri="{FF2B5EF4-FFF2-40B4-BE49-F238E27FC236}">
                <a16:creationId xmlns:a16="http://schemas.microsoft.com/office/drawing/2014/main" id="{659CAFD4-8EFB-60C0-670F-C400C91B7351}"/>
              </a:ext>
            </a:extLst>
          </p:cNvPr>
          <p:cNvPicPr>
            <a:picLocks noChangeAspect="1"/>
          </p:cNvPicPr>
          <p:nvPr/>
        </p:nvPicPr>
        <p:blipFill>
          <a:blip r:embed="rId4"/>
          <a:stretch>
            <a:fillRect/>
          </a:stretch>
        </p:blipFill>
        <p:spPr>
          <a:xfrm>
            <a:off x="391885" y="2985409"/>
            <a:ext cx="4226768" cy="2818095"/>
          </a:xfrm>
          <a:prstGeom prst="rect">
            <a:avLst/>
          </a:prstGeom>
        </p:spPr>
      </p:pic>
    </p:spTree>
    <p:custDataLst>
      <p:tags r:id="rId1"/>
    </p:custDataLst>
    <p:extLst>
      <p:ext uri="{BB962C8B-B14F-4D97-AF65-F5344CB8AC3E}">
        <p14:creationId xmlns:p14="http://schemas.microsoft.com/office/powerpoint/2010/main" val="2145995765"/>
      </p:ext>
    </p:extLst>
  </p:cSld>
  <p:clrMapOvr>
    <a:masterClrMapping/>
  </p:clrMapOvr>
  <p:transition spd="slow">
    <p:push dir="u"/>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628E881-F24B-93C7-092E-0C6948E1099E}"/>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0EA6FCD3-0478-1972-ABC9-1EAB1611FAAC}"/>
              </a:ext>
            </a:extLst>
          </p:cNvPr>
          <p:cNvSpPr>
            <a:spLocks noGrp="1"/>
          </p:cNvSpPr>
          <p:nvPr>
            <p:ph type="title"/>
          </p:nvPr>
        </p:nvSpPr>
        <p:spPr>
          <a:solidFill>
            <a:srgbClr val="00B1EB"/>
          </a:solidFill>
        </p:spPr>
        <p:txBody>
          <a:bodyPr>
            <a:normAutofit/>
          </a:bodyPr>
          <a:lstStyle/>
          <a:p>
            <a:r>
              <a:rPr lang="nl-NL" dirty="0">
                <a:solidFill>
                  <a:schemeClr val="bg1"/>
                </a:solidFill>
              </a:rPr>
              <a:t>Een gezonde leefstijl</a:t>
            </a:r>
          </a:p>
        </p:txBody>
      </p:sp>
      <p:sp>
        <p:nvSpPr>
          <p:cNvPr id="3" name="Tijdelijke aanduiding voor inhoud 2">
            <a:extLst>
              <a:ext uri="{FF2B5EF4-FFF2-40B4-BE49-F238E27FC236}">
                <a16:creationId xmlns:a16="http://schemas.microsoft.com/office/drawing/2014/main" id="{C56827FF-FF1E-4221-2D34-1DC1724500A5}"/>
              </a:ext>
            </a:extLst>
          </p:cNvPr>
          <p:cNvSpPr>
            <a:spLocks noGrp="1"/>
          </p:cNvSpPr>
          <p:nvPr>
            <p:ph sz="half" idx="1"/>
          </p:nvPr>
        </p:nvSpPr>
        <p:spPr>
          <a:xfrm>
            <a:off x="357806" y="1342048"/>
            <a:ext cx="7771125" cy="5331314"/>
          </a:xfrm>
        </p:spPr>
        <p:txBody>
          <a:bodyPr>
            <a:normAutofit fontScale="92500" lnSpcReduction="10000"/>
          </a:bodyPr>
          <a:lstStyle/>
          <a:p>
            <a:pPr marL="0" indent="0">
              <a:lnSpc>
                <a:spcPct val="100000"/>
              </a:lnSpc>
              <a:buNone/>
            </a:pPr>
            <a:r>
              <a:rPr lang="nl-NL" dirty="0">
                <a:latin typeface="Raleway" panose="020B0503030101060003" pitchFamily="34" charset="0"/>
                <a:ea typeface="Open Sans Light" panose="020B0306030504020204" pitchFamily="34" charset="0"/>
                <a:cs typeface="Open Sans Light" panose="020B0306030504020204" pitchFamily="34" charset="0"/>
              </a:rPr>
              <a:t>Proberen zo gezond mogelijk te leven is dus heel belangrijk. Vitaliteit betekent dat je je energiek en gezond voelt, zowel lichamelijk als mentaal. Hier zijn een paar redenen waarom vitaliteit belangrijk is:</a:t>
            </a:r>
          </a:p>
          <a:p>
            <a:pPr marL="0" indent="0">
              <a:lnSpc>
                <a:spcPct val="100000"/>
              </a:lnSpc>
              <a:buNone/>
            </a:pPr>
            <a:endParaRPr lang="nl-NL" dirty="0">
              <a:latin typeface="Raleway" panose="020B0503030101060003" pitchFamily="34" charset="0"/>
              <a:ea typeface="Open Sans Light" panose="020B0306030504020204" pitchFamily="34" charset="0"/>
              <a:cs typeface="Open Sans Light" panose="020B0306030504020204" pitchFamily="34" charset="0"/>
            </a:endParaRPr>
          </a:p>
          <a:p>
            <a:pPr marL="342900" indent="-342900">
              <a:lnSpc>
                <a:spcPct val="100000"/>
              </a:lnSpc>
              <a:buFont typeface="+mj-lt"/>
              <a:buAutoNum type="arabicPeriod"/>
            </a:pPr>
            <a:r>
              <a:rPr lang="nl-NL"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Gezondheid</a:t>
            </a:r>
            <a:r>
              <a:rPr lang="nl-NL" dirty="0">
                <a:latin typeface="Raleway" panose="020B0503030101060003" pitchFamily="34" charset="0"/>
                <a:ea typeface="Open Sans Light" panose="020B0306030504020204" pitchFamily="34" charset="0"/>
                <a:cs typeface="Open Sans Light" panose="020B0306030504020204" pitchFamily="34" charset="0"/>
              </a:rPr>
              <a:t>: Als je vitaal bent, heb je minder kans op ziektes zoals hartproblemen en diabetes. Je immuunsysteem werkt beter, waardoor je minder snel ziek wordt.</a:t>
            </a:r>
          </a:p>
          <a:p>
            <a:pPr marL="342900" indent="-342900">
              <a:lnSpc>
                <a:spcPct val="100000"/>
              </a:lnSpc>
              <a:buFont typeface="+mj-lt"/>
              <a:buAutoNum type="arabicPeriod"/>
            </a:pPr>
            <a:r>
              <a:rPr lang="nl-NL"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Energie</a:t>
            </a:r>
            <a:r>
              <a:rPr lang="nl-NL" dirty="0">
                <a:latin typeface="Raleway" panose="020B0503030101060003" pitchFamily="34" charset="0"/>
                <a:ea typeface="Open Sans Light" panose="020B0306030504020204" pitchFamily="34" charset="0"/>
                <a:cs typeface="Open Sans Light" panose="020B0306030504020204" pitchFamily="34" charset="0"/>
              </a:rPr>
              <a:t>: Vitaliteit geeft je meer energie, zodat je de hele dag door productief kunt zijn en je werk goed kunt doen.</a:t>
            </a:r>
          </a:p>
          <a:p>
            <a:pPr marL="342900" indent="-342900">
              <a:lnSpc>
                <a:spcPct val="100000"/>
              </a:lnSpc>
              <a:buFont typeface="+mj-lt"/>
              <a:buAutoNum type="arabicPeriod"/>
            </a:pPr>
            <a:r>
              <a:rPr lang="nl-NL"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Mentale gezondheid</a:t>
            </a:r>
            <a:r>
              <a:rPr lang="nl-NL" dirty="0">
                <a:latin typeface="Raleway" panose="020B0503030101060003" pitchFamily="34" charset="0"/>
                <a:ea typeface="Open Sans Light" panose="020B0306030504020204" pitchFamily="34" charset="0"/>
                <a:cs typeface="Open Sans Light" panose="020B0306030504020204" pitchFamily="34" charset="0"/>
              </a:rPr>
              <a:t>: Een vitale levensstijl helpt je om stress en zorgen te verminderen. Je voelt je gelukkiger en positiever.</a:t>
            </a:r>
          </a:p>
          <a:p>
            <a:pPr marL="342900" indent="-342900">
              <a:lnSpc>
                <a:spcPct val="100000"/>
              </a:lnSpc>
              <a:buFont typeface="+mj-lt"/>
              <a:buAutoNum type="arabicPeriod"/>
            </a:pPr>
            <a:r>
              <a:rPr lang="nl-NL"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Beter slapen</a:t>
            </a:r>
            <a:r>
              <a:rPr lang="nl-NL" dirty="0">
                <a:latin typeface="Raleway" panose="020B0503030101060003" pitchFamily="34" charset="0"/>
                <a:ea typeface="Open Sans Light" panose="020B0306030504020204" pitchFamily="34" charset="0"/>
                <a:cs typeface="Open Sans Light" panose="020B0306030504020204" pitchFamily="34" charset="0"/>
              </a:rPr>
              <a:t>: Als je vitaal bent, slaap je beter. Goede slaap is belangrijk om je lichaam en geest te laten herstellen.</a:t>
            </a:r>
          </a:p>
          <a:p>
            <a:pPr marL="342900" indent="-342900">
              <a:lnSpc>
                <a:spcPct val="100000"/>
              </a:lnSpc>
              <a:buFont typeface="+mj-lt"/>
              <a:buAutoNum type="arabicPeriod"/>
            </a:pPr>
            <a:r>
              <a:rPr lang="nl-NL"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Lang leven</a:t>
            </a:r>
            <a:r>
              <a:rPr lang="nl-NL" dirty="0">
                <a:latin typeface="Raleway" panose="020B0503030101060003" pitchFamily="34" charset="0"/>
                <a:ea typeface="Open Sans Light" panose="020B0306030504020204" pitchFamily="34" charset="0"/>
                <a:cs typeface="Open Sans Light" panose="020B0306030504020204" pitchFamily="34" charset="0"/>
              </a:rPr>
              <a:t>: Mensen die vitaal zijn, leven vaak langer en hebben een betere kwaliteit van leven.</a:t>
            </a:r>
          </a:p>
          <a:p>
            <a:pPr marL="342900" indent="-342900">
              <a:lnSpc>
                <a:spcPct val="100000"/>
              </a:lnSpc>
              <a:buFont typeface="+mj-lt"/>
              <a:buAutoNum type="arabicPeriod"/>
            </a:pPr>
            <a:r>
              <a:rPr lang="nl-NL"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Sociale voordelen</a:t>
            </a:r>
            <a:r>
              <a:rPr lang="nl-NL" dirty="0">
                <a:latin typeface="Raleway" panose="020B0503030101060003" pitchFamily="34" charset="0"/>
                <a:ea typeface="Open Sans Light" panose="020B0306030504020204" pitchFamily="34" charset="0"/>
                <a:cs typeface="Open Sans Light" panose="020B0306030504020204" pitchFamily="34" charset="0"/>
              </a:rPr>
              <a:t>: Het helpt je ook om beter met anderen om te gaan en meer plezier te hebben in sociale activiteiten.</a:t>
            </a:r>
          </a:p>
          <a:p>
            <a:pPr marL="0" indent="0">
              <a:lnSpc>
                <a:spcPct val="100000"/>
              </a:lnSpc>
              <a:buNone/>
            </a:pPr>
            <a:endParaRPr lang="nl-NL" dirty="0">
              <a:latin typeface="Raleway" panose="020B0503030101060003" pitchFamily="34" charset="0"/>
              <a:ea typeface="Open Sans Light" panose="020B0306030504020204" pitchFamily="34" charset="0"/>
              <a:cs typeface="Open Sans Light" panose="020B0306030504020204" pitchFamily="34" charset="0"/>
            </a:endParaRPr>
          </a:p>
          <a:p>
            <a:pPr marL="0" indent="0">
              <a:lnSpc>
                <a:spcPct val="100000"/>
              </a:lnSpc>
              <a:buNone/>
            </a:pPr>
            <a:r>
              <a:rPr lang="nl-NL" dirty="0">
                <a:latin typeface="Raleway" panose="020B0503030101060003" pitchFamily="34" charset="0"/>
                <a:ea typeface="Open Sans Light" panose="020B0306030504020204" pitchFamily="34" charset="0"/>
                <a:cs typeface="Open Sans Light" panose="020B0306030504020204" pitchFamily="34" charset="0"/>
              </a:rPr>
              <a:t>Kortom, vitaliteit zorgt ervoor dat je je goed voelt en goed functioneert, zowel op je werk als in je privéleven. </a:t>
            </a:r>
          </a:p>
        </p:txBody>
      </p:sp>
      <p:pic>
        <p:nvPicPr>
          <p:cNvPr id="8" name="Afbeelding 7" descr="Afbeelding met Natuurlijke voeding, produceren, Lokale gerechten, Volwaardige voeding&#10;&#10;Automatisch gegenereerde beschrijving">
            <a:extLst>
              <a:ext uri="{FF2B5EF4-FFF2-40B4-BE49-F238E27FC236}">
                <a16:creationId xmlns:a16="http://schemas.microsoft.com/office/drawing/2014/main" id="{F422B6FA-2351-6F74-20F3-5CA29B8D22B1}"/>
              </a:ext>
            </a:extLst>
          </p:cNvPr>
          <p:cNvPicPr>
            <a:picLocks noChangeAspect="1"/>
          </p:cNvPicPr>
          <p:nvPr/>
        </p:nvPicPr>
        <p:blipFill>
          <a:blip r:embed="rId4"/>
          <a:srcRect l="61300" t="12" r="15039" b="-12"/>
          <a:stretch/>
        </p:blipFill>
        <p:spPr>
          <a:xfrm>
            <a:off x="8361485" y="186138"/>
            <a:ext cx="3830515" cy="6487224"/>
          </a:xfrm>
          <a:prstGeom prst="rect">
            <a:avLst/>
          </a:prstGeom>
        </p:spPr>
      </p:pic>
      <p:sp>
        <p:nvSpPr>
          <p:cNvPr id="24" name="Tekstvak 23">
            <a:extLst>
              <a:ext uri="{FF2B5EF4-FFF2-40B4-BE49-F238E27FC236}">
                <a16:creationId xmlns:a16="http://schemas.microsoft.com/office/drawing/2014/main" id="{35DB258F-BD10-2A7D-FED0-DC19A1525EED}"/>
              </a:ext>
            </a:extLst>
          </p:cNvPr>
          <p:cNvSpPr txBox="1"/>
          <p:nvPr/>
        </p:nvSpPr>
        <p:spPr>
          <a:xfrm>
            <a:off x="10889672" y="1342048"/>
            <a:ext cx="184731" cy="215444"/>
          </a:xfrm>
          <a:prstGeom prst="rect">
            <a:avLst/>
          </a:prstGeom>
          <a:noFill/>
        </p:spPr>
        <p:txBody>
          <a:bodyPr wrap="none" rtlCol="0">
            <a:spAutoFit/>
          </a:bodyPr>
          <a:lstStyle/>
          <a:p>
            <a:endParaRPr lang="nl-NL" sz="800" b="1" dirty="0">
              <a:solidFill>
                <a:srgbClr val="43505E"/>
              </a:solidFill>
              <a:latin typeface="Raleway" panose="020B0503030101060003" pitchFamily="34" charset="0"/>
            </a:endParaRPr>
          </a:p>
        </p:txBody>
      </p:sp>
      <p:grpSp>
        <p:nvGrpSpPr>
          <p:cNvPr id="25" name="Groep 24">
            <a:extLst>
              <a:ext uri="{FF2B5EF4-FFF2-40B4-BE49-F238E27FC236}">
                <a16:creationId xmlns:a16="http://schemas.microsoft.com/office/drawing/2014/main" id="{FCFB0B08-4DEE-BB87-968F-539FE015C544}"/>
              </a:ext>
            </a:extLst>
          </p:cNvPr>
          <p:cNvGrpSpPr/>
          <p:nvPr/>
        </p:nvGrpSpPr>
        <p:grpSpPr>
          <a:xfrm>
            <a:off x="10773489" y="202421"/>
            <a:ext cx="1588496" cy="673073"/>
            <a:chOff x="10785973" y="156784"/>
            <a:chExt cx="1574536" cy="661879"/>
          </a:xfrm>
        </p:grpSpPr>
        <p:pic>
          <p:nvPicPr>
            <p:cNvPr id="26" name="Afbeelding 61">
              <a:extLst>
                <a:ext uri="{FF2B5EF4-FFF2-40B4-BE49-F238E27FC236}">
                  <a16:creationId xmlns:a16="http://schemas.microsoft.com/office/drawing/2014/main" id="{297B202D-1137-3F7B-2F62-86263D7EC26C}"/>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7865" y="156784"/>
              <a:ext cx="1394135" cy="304654"/>
            </a:xfrm>
            <a:prstGeom prst="rect">
              <a:avLst/>
            </a:prstGeom>
          </p:spPr>
        </p:pic>
        <p:sp>
          <p:nvSpPr>
            <p:cNvPr id="27" name="Tekstvak 26">
              <a:extLst>
                <a:ext uri="{FF2B5EF4-FFF2-40B4-BE49-F238E27FC236}">
                  <a16:creationId xmlns:a16="http://schemas.microsoft.com/office/drawing/2014/main" id="{E00F4E72-B2AC-B97C-6867-2AEEE26D4DBB}"/>
                </a:ext>
              </a:extLst>
            </p:cNvPr>
            <p:cNvSpPr txBox="1"/>
            <p:nvPr/>
          </p:nvSpPr>
          <p:spPr>
            <a:xfrm>
              <a:off x="10785973" y="190327"/>
              <a:ext cx="1574536" cy="211861"/>
            </a:xfrm>
            <a:prstGeom prst="rect">
              <a:avLst/>
            </a:prstGeom>
            <a:noFill/>
          </p:spPr>
          <p:txBody>
            <a:bodyPr wrap="square" rtlCol="0">
              <a:spAutoFit/>
            </a:bodyPr>
            <a:lstStyle>
              <a:defPPr>
                <a:defRPr lang="nl-NL"/>
              </a:defPPr>
              <a:lvl1pPr>
                <a:defRPr sz="1000" b="1">
                  <a:solidFill>
                    <a:schemeClr val="bg1"/>
                  </a:solidFill>
                  <a:latin typeface="Raleway" panose="020B0503030101060003"/>
                </a:defRPr>
              </a:lvl1pPr>
            </a:lstStyle>
            <a:p>
              <a:r>
                <a:rPr lang="nl-NL" sz="800" dirty="0">
                  <a:solidFill>
                    <a:srgbClr val="BFBFBF"/>
                  </a:solidFill>
                </a:rPr>
                <a:t>Ongezonde leefstijl</a:t>
              </a:r>
            </a:p>
          </p:txBody>
        </p:sp>
        <p:pic>
          <p:nvPicPr>
            <p:cNvPr id="28" name="Afbeelding 61">
              <a:extLst>
                <a:ext uri="{FF2B5EF4-FFF2-40B4-BE49-F238E27FC236}">
                  <a16:creationId xmlns:a16="http://schemas.microsoft.com/office/drawing/2014/main" id="{03039649-4B10-CC23-2F1E-108EDFB0113B}"/>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4690" y="514009"/>
              <a:ext cx="1397330" cy="304654"/>
            </a:xfrm>
            <a:prstGeom prst="rect">
              <a:avLst/>
            </a:prstGeom>
          </p:spPr>
        </p:pic>
        <p:sp>
          <p:nvSpPr>
            <p:cNvPr id="34" name="Tekstvak 33">
              <a:extLst>
                <a:ext uri="{FF2B5EF4-FFF2-40B4-BE49-F238E27FC236}">
                  <a16:creationId xmlns:a16="http://schemas.microsoft.com/office/drawing/2014/main" id="{A2D1D074-0FC5-A1B2-3F36-BD906A85E34F}"/>
                </a:ext>
              </a:extLst>
            </p:cNvPr>
            <p:cNvSpPr txBox="1"/>
            <p:nvPr/>
          </p:nvSpPr>
          <p:spPr>
            <a:xfrm>
              <a:off x="10785973" y="550749"/>
              <a:ext cx="1574535" cy="211861"/>
            </a:xfrm>
            <a:prstGeom prst="rect">
              <a:avLst/>
            </a:prstGeom>
            <a:noFill/>
          </p:spPr>
          <p:txBody>
            <a:bodyPr wrap="square" rtlCol="0">
              <a:spAutoFit/>
            </a:bodyPr>
            <a:lstStyle/>
            <a:p>
              <a:r>
                <a:rPr lang="nl-NL" sz="800" b="1" dirty="0">
                  <a:solidFill>
                    <a:srgbClr val="BFBFBF"/>
                  </a:solidFill>
                  <a:latin typeface="Raleway" panose="020B0503030101060003"/>
                </a:rPr>
                <a:t>Voorbeeld</a:t>
              </a:r>
            </a:p>
          </p:txBody>
        </p:sp>
      </p:grpSp>
      <p:pic>
        <p:nvPicPr>
          <p:cNvPr id="35" name="Afbeelding 61">
            <a:extLst>
              <a:ext uri="{FF2B5EF4-FFF2-40B4-BE49-F238E27FC236}">
                <a16:creationId xmlns:a16="http://schemas.microsoft.com/office/drawing/2014/main" id="{E9B99541-B237-7878-72A5-A1D8532C07EC}"/>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91075" y="1299892"/>
            <a:ext cx="1409719" cy="309806"/>
          </a:xfrm>
          <a:prstGeom prst="rect">
            <a:avLst/>
          </a:prstGeom>
        </p:spPr>
      </p:pic>
      <p:sp>
        <p:nvSpPr>
          <p:cNvPr id="36" name="Tekstvak 35">
            <a:extLst>
              <a:ext uri="{FF2B5EF4-FFF2-40B4-BE49-F238E27FC236}">
                <a16:creationId xmlns:a16="http://schemas.microsoft.com/office/drawing/2014/main" id="{F58A50C6-47C8-1D6A-837F-2B301AD64F6A}"/>
              </a:ext>
            </a:extLst>
          </p:cNvPr>
          <p:cNvSpPr txBox="1"/>
          <p:nvPr/>
        </p:nvSpPr>
        <p:spPr>
          <a:xfrm>
            <a:off x="10782283" y="1342048"/>
            <a:ext cx="1409719" cy="215444"/>
          </a:xfrm>
          <a:prstGeom prst="rect">
            <a:avLst/>
          </a:prstGeom>
          <a:noFill/>
        </p:spPr>
        <p:txBody>
          <a:bodyPr wrap="square" rtlCol="0">
            <a:spAutoFit/>
          </a:bodyPr>
          <a:lstStyle/>
          <a:p>
            <a:r>
              <a:rPr lang="nl-NL" sz="800" b="1" dirty="0">
                <a:solidFill>
                  <a:srgbClr val="5B6269"/>
                </a:solidFill>
                <a:latin typeface="Raleway" panose="020B0503030101060003"/>
              </a:rPr>
              <a:t>GBC</a:t>
            </a:r>
          </a:p>
        </p:txBody>
      </p:sp>
      <p:pic>
        <p:nvPicPr>
          <p:cNvPr id="38" name="Afbeelding 61">
            <a:extLst>
              <a:ext uri="{FF2B5EF4-FFF2-40B4-BE49-F238E27FC236}">
                <a16:creationId xmlns:a16="http://schemas.microsoft.com/office/drawing/2014/main" id="{57955E87-6F0A-D6FC-26A7-6B32B3189E23}"/>
              </a:ext>
            </a:extLst>
          </p:cNvPr>
          <p:cNvPicPr>
            <a:picLocks noChangeAspect="1"/>
          </p:cNvPicPr>
          <p:nvPr/>
        </p:nvPicPr>
        <p:blipFill>
          <a:blip r:embed="rId9">
            <a:extLst>
              <a:ext uri="{96DAC541-7B7A-43D3-8B79-37D633B846F1}">
                <asvg:svgBlip xmlns:asvg="http://schemas.microsoft.com/office/drawing/2016/SVG/main" r:embed="rId10"/>
              </a:ext>
            </a:extLst>
          </a:blip>
          <a:srcRect/>
          <a:stretch/>
        </p:blipFill>
        <p:spPr>
          <a:xfrm>
            <a:off x="10782282" y="933085"/>
            <a:ext cx="1409719" cy="309806"/>
          </a:xfrm>
          <a:prstGeom prst="rect">
            <a:avLst/>
          </a:prstGeom>
        </p:spPr>
      </p:pic>
      <p:sp>
        <p:nvSpPr>
          <p:cNvPr id="39" name="Tekstvak 38">
            <a:extLst>
              <a:ext uri="{FF2B5EF4-FFF2-40B4-BE49-F238E27FC236}">
                <a16:creationId xmlns:a16="http://schemas.microsoft.com/office/drawing/2014/main" id="{1EA9444D-3467-A81B-E1E6-E36871FB3CB2}"/>
              </a:ext>
            </a:extLst>
          </p:cNvPr>
          <p:cNvSpPr txBox="1"/>
          <p:nvPr/>
        </p:nvSpPr>
        <p:spPr>
          <a:xfrm>
            <a:off x="10773488" y="974651"/>
            <a:ext cx="1588495" cy="215444"/>
          </a:xfrm>
          <a:prstGeom prst="rect">
            <a:avLst/>
          </a:prstGeom>
          <a:noFill/>
        </p:spPr>
        <p:txBody>
          <a:bodyPr wrap="square" rtlCol="0">
            <a:spAutoFit/>
          </a:bodyPr>
          <a:lstStyle/>
          <a:p>
            <a:r>
              <a:rPr lang="nl-NL" sz="800" b="1" dirty="0">
                <a:solidFill>
                  <a:schemeClr val="bg1"/>
                </a:solidFill>
                <a:latin typeface="Raleway" panose="020B0503030101060003"/>
              </a:rPr>
              <a:t>Gezonde leefstijl</a:t>
            </a:r>
          </a:p>
        </p:txBody>
      </p:sp>
    </p:spTree>
    <p:custDataLst>
      <p:tags r:id="rId1"/>
    </p:custDataLst>
    <p:extLst>
      <p:ext uri="{BB962C8B-B14F-4D97-AF65-F5344CB8AC3E}">
        <p14:creationId xmlns:p14="http://schemas.microsoft.com/office/powerpoint/2010/main" val="2070443653"/>
      </p:ext>
    </p:extLst>
  </p:cSld>
  <p:clrMapOvr>
    <a:masterClrMapping/>
  </p:clrMapOvr>
  <p:transition spd="slow">
    <p:push dir="u"/>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A935E10-7F42-C028-C529-8ACB860A8D6F}"/>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AFDA5D18-123C-3ECA-F393-22FB2D5A9912}"/>
              </a:ext>
            </a:extLst>
          </p:cNvPr>
          <p:cNvSpPr>
            <a:spLocks noGrp="1"/>
          </p:cNvSpPr>
          <p:nvPr>
            <p:ph type="title"/>
          </p:nvPr>
        </p:nvSpPr>
        <p:spPr>
          <a:solidFill>
            <a:srgbClr val="00B1EB"/>
          </a:solidFill>
        </p:spPr>
        <p:txBody>
          <a:bodyPr>
            <a:normAutofit/>
          </a:bodyPr>
          <a:lstStyle/>
          <a:p>
            <a:r>
              <a:rPr lang="nl-NL" dirty="0">
                <a:solidFill>
                  <a:schemeClr val="bg1"/>
                </a:solidFill>
              </a:rPr>
              <a:t>Doe mee aan het GBC!</a:t>
            </a:r>
          </a:p>
        </p:txBody>
      </p:sp>
      <p:pic>
        <p:nvPicPr>
          <p:cNvPr id="7" name="Afbeelding 6" descr="Afbeelding met jas, persoon, mouw, kleding&#10;&#10;Automatisch gegenereerde beschrijving">
            <a:extLst>
              <a:ext uri="{FF2B5EF4-FFF2-40B4-BE49-F238E27FC236}">
                <a16:creationId xmlns:a16="http://schemas.microsoft.com/office/drawing/2014/main" id="{6F79DBD1-D094-5C6F-72DC-6643F4BEE9DD}"/>
              </a:ext>
            </a:extLst>
          </p:cNvPr>
          <p:cNvPicPr>
            <a:picLocks noChangeAspect="1"/>
          </p:cNvPicPr>
          <p:nvPr/>
        </p:nvPicPr>
        <p:blipFill>
          <a:blip r:embed="rId4"/>
          <a:srcRect l="49097" r="12508"/>
          <a:stretch/>
        </p:blipFill>
        <p:spPr>
          <a:xfrm>
            <a:off x="8449408" y="202421"/>
            <a:ext cx="3742574" cy="6498493"/>
          </a:xfrm>
          <a:prstGeom prst="rect">
            <a:avLst/>
          </a:prstGeom>
        </p:spPr>
      </p:pic>
      <p:sp>
        <p:nvSpPr>
          <p:cNvPr id="3" name="Tijdelijke aanduiding voor inhoud 2">
            <a:extLst>
              <a:ext uri="{FF2B5EF4-FFF2-40B4-BE49-F238E27FC236}">
                <a16:creationId xmlns:a16="http://schemas.microsoft.com/office/drawing/2014/main" id="{811EDF2E-4653-E3F0-D38F-CE5D9A011032}"/>
              </a:ext>
            </a:extLst>
          </p:cNvPr>
          <p:cNvSpPr>
            <a:spLocks noGrp="1"/>
          </p:cNvSpPr>
          <p:nvPr>
            <p:ph sz="half" idx="1"/>
          </p:nvPr>
        </p:nvSpPr>
        <p:spPr>
          <a:xfrm>
            <a:off x="357806" y="1342048"/>
            <a:ext cx="7771125" cy="5032375"/>
          </a:xfrm>
        </p:spPr>
        <p:txBody>
          <a:bodyPr>
            <a:normAutofit/>
          </a:bodyPr>
          <a:lstStyle/>
          <a:p>
            <a:pPr marL="0" indent="0">
              <a:lnSpc>
                <a:spcPct val="100000"/>
              </a:lnSpc>
              <a:buNone/>
            </a:pPr>
            <a:r>
              <a:rPr lang="nl-NL" dirty="0">
                <a:latin typeface="Raleway" panose="020B0503030101060003" pitchFamily="34" charset="0"/>
                <a:ea typeface="Open Sans Light" panose="020B0306030504020204" pitchFamily="34" charset="0"/>
                <a:cs typeface="Open Sans Light" panose="020B0306030504020204" pitchFamily="34" charset="0"/>
              </a:rPr>
              <a:t>GBC staat voor </a:t>
            </a:r>
            <a:r>
              <a:rPr lang="nl-NL"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Gezondheid- en bodycheck</a:t>
            </a:r>
            <a:r>
              <a:rPr lang="nl-NL" dirty="0">
                <a:latin typeface="Raleway" panose="020B0503030101060003" pitchFamily="34" charset="0"/>
                <a:ea typeface="Open Sans Light" panose="020B0306030504020204" pitchFamily="34" charset="0"/>
                <a:cs typeface="Open Sans Light" panose="020B0306030504020204" pitchFamily="34" charset="0"/>
              </a:rPr>
              <a:t>. Dit is de benaming binnen onze branche voor een PAGO (Periodiek Arbeidsgezondheidskundig Onderzoek). Dit is een onderzoek dat regelmatig wordt gedaan om te kijken of je gezond en veilig kunt werken. </a:t>
            </a:r>
          </a:p>
          <a:p>
            <a:pPr marL="0" indent="0">
              <a:lnSpc>
                <a:spcPct val="100000"/>
              </a:lnSpc>
              <a:buNone/>
            </a:pPr>
            <a:endParaRPr lang="nl-NL" dirty="0">
              <a:latin typeface="Raleway" panose="020B0503030101060003" pitchFamily="34" charset="0"/>
              <a:ea typeface="Open Sans Light" panose="020B0306030504020204" pitchFamily="34" charset="0"/>
              <a:cs typeface="Open Sans Light" panose="020B0306030504020204" pitchFamily="34" charset="0"/>
            </a:endParaRPr>
          </a:p>
          <a:p>
            <a:pPr>
              <a:lnSpc>
                <a:spcPct val="100000"/>
              </a:lnSpc>
            </a:pPr>
            <a:r>
              <a:rPr lang="nl-NL"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Gezondheid checken</a:t>
            </a:r>
            <a:r>
              <a:rPr lang="nl-NL" dirty="0">
                <a:latin typeface="Raleway" panose="020B0503030101060003" pitchFamily="34" charset="0"/>
                <a:ea typeface="Open Sans Light" panose="020B0306030504020204" pitchFamily="34" charset="0"/>
                <a:cs typeface="Open Sans Light" panose="020B0306030504020204" pitchFamily="34" charset="0"/>
              </a:rPr>
              <a:t>: Een arts of verpleegkundige kijkt of je gezond bent en of je werk geen problemen veroorzaakt voor je gezondheid.</a:t>
            </a:r>
          </a:p>
          <a:p>
            <a:pPr>
              <a:lnSpc>
                <a:spcPct val="100000"/>
              </a:lnSpc>
            </a:pPr>
            <a:r>
              <a:rPr lang="nl-NL"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Preventie</a:t>
            </a:r>
            <a:r>
              <a:rPr lang="nl-NL" dirty="0">
                <a:latin typeface="Raleway" panose="020B0503030101060003" pitchFamily="34" charset="0"/>
                <a:ea typeface="Open Sans Light" panose="020B0306030504020204" pitchFamily="34" charset="0"/>
                <a:cs typeface="Open Sans Light" panose="020B0306030504020204" pitchFamily="34" charset="0"/>
              </a:rPr>
              <a:t>: Het doel is om problemen te voorkomen, zoals ziektes of blessures door je werk.</a:t>
            </a:r>
          </a:p>
          <a:p>
            <a:pPr>
              <a:lnSpc>
                <a:spcPct val="100000"/>
              </a:lnSpc>
            </a:pPr>
            <a:r>
              <a:rPr lang="nl-NL"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Advies</a:t>
            </a:r>
            <a:r>
              <a:rPr lang="nl-NL" dirty="0">
                <a:latin typeface="Raleway" panose="020B0503030101060003" pitchFamily="34" charset="0"/>
                <a:ea typeface="Open Sans Light" panose="020B0306030504020204" pitchFamily="34" charset="0"/>
                <a:cs typeface="Open Sans Light" panose="020B0306030504020204" pitchFamily="34" charset="0"/>
              </a:rPr>
              <a:t>: Je krijgt advies over hoe je gezond kunt blijven op je werk.</a:t>
            </a:r>
          </a:p>
          <a:p>
            <a:pPr marL="0" indent="0">
              <a:lnSpc>
                <a:spcPct val="100000"/>
              </a:lnSpc>
              <a:buNone/>
            </a:pPr>
            <a:endParaRPr lang="nl-NL" dirty="0">
              <a:latin typeface="Raleway" panose="020B0503030101060003" pitchFamily="34" charset="0"/>
              <a:ea typeface="Open Sans Light" panose="020B0306030504020204" pitchFamily="34" charset="0"/>
              <a:cs typeface="Open Sans Light" panose="020B0306030504020204" pitchFamily="34" charset="0"/>
            </a:endParaRPr>
          </a:p>
          <a:p>
            <a:pPr marL="0" indent="0">
              <a:lnSpc>
                <a:spcPct val="100000"/>
              </a:lnSpc>
              <a:buNone/>
            </a:pPr>
            <a:r>
              <a:rPr lang="nl-NL" dirty="0">
                <a:latin typeface="Raleway" panose="020B0503030101060003" pitchFamily="34" charset="0"/>
                <a:ea typeface="Open Sans Light" panose="020B0306030504020204" pitchFamily="34" charset="0"/>
                <a:cs typeface="Open Sans Light" panose="020B0306030504020204" pitchFamily="34" charset="0"/>
              </a:rPr>
              <a:t>Het onderzoek bestaat uit vragenlijsten, gesprekken en lichamelijke onderzoeken, zoals een gehoortest, </a:t>
            </a:r>
            <a:r>
              <a:rPr lang="nl-NL" dirty="0" err="1">
                <a:latin typeface="Raleway" panose="020B0503030101060003" pitchFamily="34" charset="0"/>
                <a:ea typeface="Open Sans Light" panose="020B0306030504020204" pitchFamily="34" charset="0"/>
                <a:cs typeface="Open Sans Light" panose="020B0306030504020204" pitchFamily="34" charset="0"/>
              </a:rPr>
              <a:t>oogtest</a:t>
            </a:r>
            <a:r>
              <a:rPr lang="nl-NL" dirty="0">
                <a:latin typeface="Raleway" panose="020B0503030101060003" pitchFamily="34" charset="0"/>
                <a:ea typeface="Open Sans Light" panose="020B0306030504020204" pitchFamily="34" charset="0"/>
                <a:cs typeface="Open Sans Light" panose="020B0306030504020204" pitchFamily="34" charset="0"/>
              </a:rPr>
              <a:t> en ademtest. Het helpt om ervoor te zorgen dat je veilig en gezond kunt blijven werken.</a:t>
            </a:r>
          </a:p>
          <a:p>
            <a:pPr marL="0" indent="0">
              <a:lnSpc>
                <a:spcPct val="100000"/>
              </a:lnSpc>
              <a:buNone/>
            </a:pPr>
            <a:r>
              <a:rPr lang="nl-NL"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De uitkomsten van jouw onderzoek blijven anoniem en gaan dus niet naar jouw werkgever.</a:t>
            </a:r>
          </a:p>
          <a:p>
            <a:pPr marL="0" indent="0">
              <a:lnSpc>
                <a:spcPct val="100000"/>
              </a:lnSpc>
              <a:buNone/>
            </a:pPr>
            <a:endParaRPr lang="nl-NL" dirty="0">
              <a:latin typeface="Raleway" panose="020B0503030101060003" pitchFamily="34" charset="0"/>
              <a:ea typeface="Open Sans Light" panose="020B0306030504020204" pitchFamily="34" charset="0"/>
              <a:cs typeface="Open Sans Light" panose="020B0306030504020204" pitchFamily="34" charset="0"/>
            </a:endParaRPr>
          </a:p>
        </p:txBody>
      </p:sp>
      <p:sp>
        <p:nvSpPr>
          <p:cNvPr id="9" name="Tekstvak 8">
            <a:extLst>
              <a:ext uri="{FF2B5EF4-FFF2-40B4-BE49-F238E27FC236}">
                <a16:creationId xmlns:a16="http://schemas.microsoft.com/office/drawing/2014/main" id="{D2B55E19-48DF-E1AA-1F3A-337B50CA82FE}"/>
              </a:ext>
            </a:extLst>
          </p:cNvPr>
          <p:cNvSpPr txBox="1"/>
          <p:nvPr/>
        </p:nvSpPr>
        <p:spPr>
          <a:xfrm>
            <a:off x="10889672" y="1342048"/>
            <a:ext cx="184731" cy="215444"/>
          </a:xfrm>
          <a:prstGeom prst="rect">
            <a:avLst/>
          </a:prstGeom>
          <a:noFill/>
        </p:spPr>
        <p:txBody>
          <a:bodyPr wrap="none" rtlCol="0">
            <a:spAutoFit/>
          </a:bodyPr>
          <a:lstStyle/>
          <a:p>
            <a:endParaRPr lang="nl-NL" sz="800" b="1" dirty="0">
              <a:solidFill>
                <a:srgbClr val="43505E"/>
              </a:solidFill>
              <a:latin typeface="Raleway" panose="020B0503030101060003" pitchFamily="34" charset="0"/>
            </a:endParaRPr>
          </a:p>
        </p:txBody>
      </p:sp>
      <p:grpSp>
        <p:nvGrpSpPr>
          <p:cNvPr id="10" name="Groep 9">
            <a:extLst>
              <a:ext uri="{FF2B5EF4-FFF2-40B4-BE49-F238E27FC236}">
                <a16:creationId xmlns:a16="http://schemas.microsoft.com/office/drawing/2014/main" id="{C779FE7D-B6C7-FA56-062D-F6A54A6C14FA}"/>
              </a:ext>
            </a:extLst>
          </p:cNvPr>
          <p:cNvGrpSpPr/>
          <p:nvPr/>
        </p:nvGrpSpPr>
        <p:grpSpPr>
          <a:xfrm>
            <a:off x="10773489" y="202421"/>
            <a:ext cx="1588496" cy="673073"/>
            <a:chOff x="10785973" y="156784"/>
            <a:chExt cx="1574536" cy="661879"/>
          </a:xfrm>
        </p:grpSpPr>
        <p:pic>
          <p:nvPicPr>
            <p:cNvPr id="11" name="Afbeelding 61">
              <a:extLst>
                <a:ext uri="{FF2B5EF4-FFF2-40B4-BE49-F238E27FC236}">
                  <a16:creationId xmlns:a16="http://schemas.microsoft.com/office/drawing/2014/main" id="{600DA785-EB0F-9FB3-5CBA-7A49C2A2BAF2}"/>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7865" y="156784"/>
              <a:ext cx="1394135" cy="304654"/>
            </a:xfrm>
            <a:prstGeom prst="rect">
              <a:avLst/>
            </a:prstGeom>
          </p:spPr>
        </p:pic>
        <p:sp>
          <p:nvSpPr>
            <p:cNvPr id="12" name="Tekstvak 11">
              <a:extLst>
                <a:ext uri="{FF2B5EF4-FFF2-40B4-BE49-F238E27FC236}">
                  <a16:creationId xmlns:a16="http://schemas.microsoft.com/office/drawing/2014/main" id="{0BF3165D-8013-8231-FC9E-E8D7E53E4AB0}"/>
                </a:ext>
              </a:extLst>
            </p:cNvPr>
            <p:cNvSpPr txBox="1"/>
            <p:nvPr/>
          </p:nvSpPr>
          <p:spPr>
            <a:xfrm>
              <a:off x="10785973" y="190327"/>
              <a:ext cx="1574536" cy="211861"/>
            </a:xfrm>
            <a:prstGeom prst="rect">
              <a:avLst/>
            </a:prstGeom>
            <a:noFill/>
          </p:spPr>
          <p:txBody>
            <a:bodyPr wrap="square" rtlCol="0">
              <a:spAutoFit/>
            </a:bodyPr>
            <a:lstStyle>
              <a:defPPr>
                <a:defRPr lang="nl-NL"/>
              </a:defPPr>
              <a:lvl1pPr>
                <a:defRPr sz="1000" b="1">
                  <a:solidFill>
                    <a:schemeClr val="bg1"/>
                  </a:solidFill>
                  <a:latin typeface="Raleway" panose="020B0503030101060003"/>
                </a:defRPr>
              </a:lvl1pPr>
            </a:lstStyle>
            <a:p>
              <a:r>
                <a:rPr lang="nl-NL" sz="800" dirty="0">
                  <a:solidFill>
                    <a:srgbClr val="BFBFBF"/>
                  </a:solidFill>
                </a:rPr>
                <a:t>Ongezonde leefstijl</a:t>
              </a:r>
            </a:p>
          </p:txBody>
        </p:sp>
        <p:pic>
          <p:nvPicPr>
            <p:cNvPr id="13" name="Afbeelding 61">
              <a:extLst>
                <a:ext uri="{FF2B5EF4-FFF2-40B4-BE49-F238E27FC236}">
                  <a16:creationId xmlns:a16="http://schemas.microsoft.com/office/drawing/2014/main" id="{DFFD785E-8237-291E-1E43-D39C45CD4BD9}"/>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94690" y="514009"/>
              <a:ext cx="1397330" cy="304654"/>
            </a:xfrm>
            <a:prstGeom prst="rect">
              <a:avLst/>
            </a:prstGeom>
          </p:spPr>
        </p:pic>
        <p:sp>
          <p:nvSpPr>
            <p:cNvPr id="14" name="Tekstvak 13">
              <a:extLst>
                <a:ext uri="{FF2B5EF4-FFF2-40B4-BE49-F238E27FC236}">
                  <a16:creationId xmlns:a16="http://schemas.microsoft.com/office/drawing/2014/main" id="{81DD5094-49D0-2DD3-5170-D7BCF8BF448D}"/>
                </a:ext>
              </a:extLst>
            </p:cNvPr>
            <p:cNvSpPr txBox="1"/>
            <p:nvPr/>
          </p:nvSpPr>
          <p:spPr>
            <a:xfrm>
              <a:off x="10785973" y="550749"/>
              <a:ext cx="1574535" cy="211861"/>
            </a:xfrm>
            <a:prstGeom prst="rect">
              <a:avLst/>
            </a:prstGeom>
            <a:noFill/>
          </p:spPr>
          <p:txBody>
            <a:bodyPr wrap="square" rtlCol="0">
              <a:spAutoFit/>
            </a:bodyPr>
            <a:lstStyle/>
            <a:p>
              <a:r>
                <a:rPr lang="nl-NL" sz="800" b="1" dirty="0">
                  <a:solidFill>
                    <a:srgbClr val="BFBFBF"/>
                  </a:solidFill>
                  <a:latin typeface="Raleway" panose="020B0503030101060003"/>
                </a:rPr>
                <a:t>Voorbeeld</a:t>
              </a:r>
            </a:p>
          </p:txBody>
        </p:sp>
      </p:grpSp>
      <p:pic>
        <p:nvPicPr>
          <p:cNvPr id="15" name="Afbeelding 61">
            <a:extLst>
              <a:ext uri="{FF2B5EF4-FFF2-40B4-BE49-F238E27FC236}">
                <a16:creationId xmlns:a16="http://schemas.microsoft.com/office/drawing/2014/main" id="{86687C28-8D20-B960-C543-9422D4939921}"/>
              </a:ext>
            </a:extLst>
          </p:cNvPr>
          <p:cNvPicPr>
            <a:picLocks noChangeAspect="1"/>
          </p:cNvPicPr>
          <p:nvPr/>
        </p:nvPicPr>
        <p:blipFill>
          <a:blip r:embed="rId7">
            <a:extLst>
              <a:ext uri="{96DAC541-7B7A-43D3-8B79-37D633B846F1}">
                <asvg:svgBlip xmlns:asvg="http://schemas.microsoft.com/office/drawing/2016/SVG/main" r:embed="rId8"/>
              </a:ext>
            </a:extLst>
          </a:blip>
          <a:srcRect/>
          <a:stretch/>
        </p:blipFill>
        <p:spPr>
          <a:xfrm>
            <a:off x="10791075" y="1299892"/>
            <a:ext cx="1409719" cy="309806"/>
          </a:xfrm>
          <a:prstGeom prst="rect">
            <a:avLst/>
          </a:prstGeom>
        </p:spPr>
      </p:pic>
      <p:sp>
        <p:nvSpPr>
          <p:cNvPr id="16" name="Tekstvak 15">
            <a:extLst>
              <a:ext uri="{FF2B5EF4-FFF2-40B4-BE49-F238E27FC236}">
                <a16:creationId xmlns:a16="http://schemas.microsoft.com/office/drawing/2014/main" id="{2EC93FAB-7095-4749-E683-3320420CCD27}"/>
              </a:ext>
            </a:extLst>
          </p:cNvPr>
          <p:cNvSpPr txBox="1"/>
          <p:nvPr/>
        </p:nvSpPr>
        <p:spPr>
          <a:xfrm>
            <a:off x="10782283" y="1342048"/>
            <a:ext cx="1409719" cy="215444"/>
          </a:xfrm>
          <a:prstGeom prst="rect">
            <a:avLst/>
          </a:prstGeom>
          <a:noFill/>
        </p:spPr>
        <p:txBody>
          <a:bodyPr wrap="square" rtlCol="0">
            <a:spAutoFit/>
          </a:bodyPr>
          <a:lstStyle/>
          <a:p>
            <a:r>
              <a:rPr lang="nl-NL" sz="800" b="1" dirty="0">
                <a:solidFill>
                  <a:schemeClr val="bg1"/>
                </a:solidFill>
                <a:latin typeface="Raleway" panose="020B0503030101060003"/>
              </a:rPr>
              <a:t>GBC</a:t>
            </a:r>
          </a:p>
        </p:txBody>
      </p:sp>
      <p:pic>
        <p:nvPicPr>
          <p:cNvPr id="4" name="Afbeelding 61">
            <a:extLst>
              <a:ext uri="{FF2B5EF4-FFF2-40B4-BE49-F238E27FC236}">
                <a16:creationId xmlns:a16="http://schemas.microsoft.com/office/drawing/2014/main" id="{2D26686D-94AB-132C-B097-1C2EF9C25065}"/>
              </a:ext>
            </a:extLst>
          </p:cNvPr>
          <p:cNvPicPr>
            <a:picLocks noChangeAspect="1"/>
          </p:cNvPicPr>
          <p:nvPr/>
        </p:nvPicPr>
        <p:blipFill>
          <a:blip r:embed="rId5">
            <a:extLst>
              <a:ext uri="{96DAC541-7B7A-43D3-8B79-37D633B846F1}">
                <asvg:svgBlip xmlns:asvg="http://schemas.microsoft.com/office/drawing/2016/SVG/main" r:embed="rId6"/>
              </a:ext>
            </a:extLst>
          </a:blip>
          <a:srcRect/>
          <a:stretch/>
        </p:blipFill>
        <p:spPr>
          <a:xfrm>
            <a:off x="10782282" y="933085"/>
            <a:ext cx="1409719" cy="309806"/>
          </a:xfrm>
          <a:prstGeom prst="rect">
            <a:avLst/>
          </a:prstGeom>
        </p:spPr>
      </p:pic>
      <p:sp>
        <p:nvSpPr>
          <p:cNvPr id="5" name="Tekstvak 4">
            <a:extLst>
              <a:ext uri="{FF2B5EF4-FFF2-40B4-BE49-F238E27FC236}">
                <a16:creationId xmlns:a16="http://schemas.microsoft.com/office/drawing/2014/main" id="{BA96CA6A-8B69-0AF6-8955-E9B2E4702990}"/>
              </a:ext>
            </a:extLst>
          </p:cNvPr>
          <p:cNvSpPr txBox="1"/>
          <p:nvPr/>
        </p:nvSpPr>
        <p:spPr>
          <a:xfrm>
            <a:off x="10773488" y="974651"/>
            <a:ext cx="1588495" cy="215444"/>
          </a:xfrm>
          <a:prstGeom prst="rect">
            <a:avLst/>
          </a:prstGeom>
          <a:noFill/>
        </p:spPr>
        <p:txBody>
          <a:bodyPr wrap="square" rtlCol="0">
            <a:spAutoFit/>
          </a:bodyPr>
          <a:lstStyle/>
          <a:p>
            <a:r>
              <a:rPr lang="nl-NL" sz="800" b="1" dirty="0">
                <a:solidFill>
                  <a:srgbClr val="BFBFBF"/>
                </a:solidFill>
                <a:latin typeface="Raleway" panose="020B0503030101060003"/>
              </a:rPr>
              <a:t>Gezonde leefstijl</a:t>
            </a:r>
          </a:p>
        </p:txBody>
      </p:sp>
    </p:spTree>
    <p:custDataLst>
      <p:tags r:id="rId1"/>
    </p:custDataLst>
    <p:extLst>
      <p:ext uri="{BB962C8B-B14F-4D97-AF65-F5344CB8AC3E}">
        <p14:creationId xmlns:p14="http://schemas.microsoft.com/office/powerpoint/2010/main" val="2675196634"/>
      </p:ext>
    </p:extLst>
  </p:cSld>
  <p:clrMapOvr>
    <a:masterClrMapping/>
  </p:clrMapOvr>
  <p:transition spd="slow">
    <p:push dir="u"/>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ACDE3AA-643F-2164-B483-EAFCB15735F9}"/>
            </a:ext>
          </a:extLst>
        </p:cNvPr>
        <p:cNvGrpSpPr/>
        <p:nvPr/>
      </p:nvGrpSpPr>
      <p:grpSpPr>
        <a:xfrm>
          <a:off x="0" y="0"/>
          <a:ext cx="0" cy="0"/>
          <a:chOff x="0" y="0"/>
          <a:chExt cx="0" cy="0"/>
        </a:xfrm>
      </p:grpSpPr>
      <p:sp>
        <p:nvSpPr>
          <p:cNvPr id="2" name="Titel 1">
            <a:extLst>
              <a:ext uri="{FF2B5EF4-FFF2-40B4-BE49-F238E27FC236}">
                <a16:creationId xmlns:a16="http://schemas.microsoft.com/office/drawing/2014/main" id="{7F0D6ACB-FB10-B4E9-00B8-31CB238202A5}"/>
              </a:ext>
            </a:extLst>
          </p:cNvPr>
          <p:cNvSpPr>
            <a:spLocks noGrp="1"/>
          </p:cNvSpPr>
          <p:nvPr>
            <p:ph type="title"/>
          </p:nvPr>
        </p:nvSpPr>
        <p:spPr>
          <a:solidFill>
            <a:srgbClr val="00B1EB"/>
          </a:solidFill>
        </p:spPr>
        <p:txBody>
          <a:bodyPr>
            <a:normAutofit/>
          </a:bodyPr>
          <a:lstStyle/>
          <a:p>
            <a:r>
              <a:rPr lang="nl-NL" dirty="0">
                <a:solidFill>
                  <a:schemeClr val="bg1"/>
                </a:solidFill>
              </a:rPr>
              <a:t>GBC</a:t>
            </a:r>
          </a:p>
        </p:txBody>
      </p:sp>
      <p:sp>
        <p:nvSpPr>
          <p:cNvPr id="3" name="Tijdelijke aanduiding voor inhoud 2">
            <a:extLst>
              <a:ext uri="{FF2B5EF4-FFF2-40B4-BE49-F238E27FC236}">
                <a16:creationId xmlns:a16="http://schemas.microsoft.com/office/drawing/2014/main" id="{358EC923-DCCB-7963-4BA9-0E2F0F5C90E3}"/>
              </a:ext>
            </a:extLst>
          </p:cNvPr>
          <p:cNvSpPr>
            <a:spLocks noGrp="1"/>
          </p:cNvSpPr>
          <p:nvPr>
            <p:ph sz="half" idx="1"/>
          </p:nvPr>
        </p:nvSpPr>
        <p:spPr>
          <a:xfrm>
            <a:off x="357807" y="1686182"/>
            <a:ext cx="10161988" cy="4958315"/>
          </a:xfrm>
        </p:spPr>
        <p:txBody>
          <a:bodyPr>
            <a:noAutofit/>
          </a:bodyPr>
          <a:lstStyle/>
          <a:p>
            <a:pPr marL="0" indent="0">
              <a:lnSpc>
                <a:spcPct val="100000"/>
              </a:lnSpc>
              <a:buNone/>
            </a:pP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GBC is belangrijk om verschillende redenen:</a:t>
            </a:r>
          </a:p>
          <a:p>
            <a:pPr marL="0" indent="0">
              <a:lnSpc>
                <a:spcPct val="100000"/>
              </a:lnSpc>
              <a:buNone/>
            </a:pPr>
            <a:endPar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endParaRPr>
          </a:p>
          <a:p>
            <a:pPr marL="342900" indent="-342900">
              <a:lnSpc>
                <a:spcPct val="100000"/>
              </a:lnSpc>
              <a:buFont typeface="+mj-lt"/>
              <a:buAutoNum type="arabicPeriod"/>
            </a:pP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Gezondheid en veiligheid</a:t>
            </a: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 Het helpt om gezondheidsproblemen vroegtijdig op te sporen, zodat je op tijd maatregelen kunt nemen. Dit voorkomt dat kleine problemen groter worden.</a:t>
            </a:r>
          </a:p>
          <a:p>
            <a:pPr marL="342900" indent="-342900">
              <a:lnSpc>
                <a:spcPct val="100000"/>
              </a:lnSpc>
              <a:buFont typeface="+mj-lt"/>
              <a:buAutoNum type="arabicPeriod"/>
            </a:pP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Preventie van ziekteverzuim</a:t>
            </a: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 Door regelmatig je gezondheid te checken, kun je voorkomen dat je ziek wordt door je werk en ervoor zorgen dat je vitaal blijft. Dit vermindert ziekteverzuim en zorgt ervoor dat je langer gezond kunt blijven werken.</a:t>
            </a:r>
          </a:p>
          <a:p>
            <a:pPr marL="342900" indent="-342900">
              <a:lnSpc>
                <a:spcPct val="100000"/>
              </a:lnSpc>
              <a:buFont typeface="+mj-lt"/>
              <a:buAutoNum type="arabicPeriod"/>
            </a:pP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Veilig werkomgeving</a:t>
            </a: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 Het onderzoek kan ook helpen om risico's in je werkomgeving te identificeren en aan te pakken. Dit zorgt voor een veiligere werkplek voor iedereen.</a:t>
            </a:r>
          </a:p>
          <a:p>
            <a:pPr marL="342900" indent="-342900">
              <a:lnSpc>
                <a:spcPct val="100000"/>
              </a:lnSpc>
              <a:buFont typeface="+mj-lt"/>
              <a:buAutoNum type="arabicPeriod"/>
            </a:pPr>
            <a:r>
              <a:rPr lang="nl-NL" sz="1600" b="1" dirty="0">
                <a:solidFill>
                  <a:srgbClr val="00B1EB"/>
                </a:solidFill>
                <a:latin typeface="Raleway" panose="020B0503030101060003" pitchFamily="34" charset="0"/>
                <a:ea typeface="Open Sans Light" panose="020B0306030504020204" pitchFamily="34" charset="0"/>
                <a:cs typeface="Open Sans Light" panose="020B0306030504020204" pitchFamily="34" charset="0"/>
              </a:rPr>
              <a:t>Wettelijke verplichting</a:t>
            </a: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 Het aanbieden van een PAGO (</a:t>
            </a:r>
            <a:r>
              <a:rPr lang="nl-NL"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GBC)</a:t>
            </a: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 is in elke sector verplicht. Het biedt werknemers de mogelijkheid om hun gezondheid goed in de gaten te houden en helpt werkgevers om aan de wet- en regelgeving te voldoen.</a:t>
            </a:r>
          </a:p>
          <a:p>
            <a:pPr marL="0" indent="0">
              <a:lnSpc>
                <a:spcPct val="100000"/>
              </a:lnSpc>
              <a:buNone/>
            </a:pPr>
            <a:endPar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endParaRPr>
          </a:p>
          <a:p>
            <a:pPr marL="0" indent="0">
              <a:lnSpc>
                <a:spcPct val="100000"/>
              </a:lnSpc>
              <a:buNone/>
            </a:pPr>
            <a:r>
              <a:rPr lang="nl-NL" sz="1600" dirty="0">
                <a:solidFill>
                  <a:srgbClr val="5B6269"/>
                </a:solidFill>
                <a:latin typeface="Raleway" panose="020B0503030101060003" pitchFamily="34" charset="0"/>
                <a:ea typeface="Open Sans Light" panose="020B0306030504020204" pitchFamily="34" charset="0"/>
                <a:cs typeface="Open Sans Light" panose="020B0306030504020204" pitchFamily="34" charset="0"/>
              </a:rPr>
              <a:t>Kortom, GBC draagt bij aan een gezonde en veilige werkomgeving, wat zowel voor jou als voor je werkgever voordelig is.</a:t>
            </a:r>
          </a:p>
        </p:txBody>
      </p:sp>
      <p:sp>
        <p:nvSpPr>
          <p:cNvPr id="8" name="Tekstvak 7">
            <a:extLst>
              <a:ext uri="{FF2B5EF4-FFF2-40B4-BE49-F238E27FC236}">
                <a16:creationId xmlns:a16="http://schemas.microsoft.com/office/drawing/2014/main" id="{347E6EF3-B52D-6DD0-A710-34B7D2F80C9E}"/>
              </a:ext>
            </a:extLst>
          </p:cNvPr>
          <p:cNvSpPr txBox="1"/>
          <p:nvPr/>
        </p:nvSpPr>
        <p:spPr>
          <a:xfrm>
            <a:off x="10889672" y="1342048"/>
            <a:ext cx="184731" cy="215444"/>
          </a:xfrm>
          <a:prstGeom prst="rect">
            <a:avLst/>
          </a:prstGeom>
          <a:noFill/>
        </p:spPr>
        <p:txBody>
          <a:bodyPr wrap="none" rtlCol="0">
            <a:spAutoFit/>
          </a:bodyPr>
          <a:lstStyle/>
          <a:p>
            <a:endParaRPr lang="nl-NL" sz="800" b="1" dirty="0">
              <a:solidFill>
                <a:srgbClr val="43505E"/>
              </a:solidFill>
              <a:latin typeface="Raleway" panose="020B0503030101060003" pitchFamily="34" charset="0"/>
            </a:endParaRPr>
          </a:p>
        </p:txBody>
      </p:sp>
      <p:grpSp>
        <p:nvGrpSpPr>
          <p:cNvPr id="9" name="Groep 8">
            <a:extLst>
              <a:ext uri="{FF2B5EF4-FFF2-40B4-BE49-F238E27FC236}">
                <a16:creationId xmlns:a16="http://schemas.microsoft.com/office/drawing/2014/main" id="{91E5E194-551C-D4EC-E3E4-39AF0C58F463}"/>
              </a:ext>
            </a:extLst>
          </p:cNvPr>
          <p:cNvGrpSpPr/>
          <p:nvPr/>
        </p:nvGrpSpPr>
        <p:grpSpPr>
          <a:xfrm>
            <a:off x="10773489" y="202421"/>
            <a:ext cx="1588496" cy="673073"/>
            <a:chOff x="10785973" y="156784"/>
            <a:chExt cx="1574536" cy="661879"/>
          </a:xfrm>
        </p:grpSpPr>
        <p:pic>
          <p:nvPicPr>
            <p:cNvPr id="10" name="Afbeelding 61">
              <a:extLst>
                <a:ext uri="{FF2B5EF4-FFF2-40B4-BE49-F238E27FC236}">
                  <a16:creationId xmlns:a16="http://schemas.microsoft.com/office/drawing/2014/main" id="{3D7909E7-90F3-03DD-5D70-AF1D73552D55}"/>
                </a:ext>
              </a:extLst>
            </p:cNvPr>
            <p:cNvPicPr>
              <a:picLocks noChangeAspect="1"/>
            </p:cNvPicPr>
            <p:nvPr/>
          </p:nvPicPr>
          <p:blipFill>
            <a:blip r:embed="rId4">
              <a:extLst>
                <a:ext uri="{96DAC541-7B7A-43D3-8B79-37D633B846F1}">
                  <asvg:svgBlip xmlns:asvg="http://schemas.microsoft.com/office/drawing/2016/SVG/main" r:embed="rId5"/>
                </a:ext>
              </a:extLst>
            </a:blip>
            <a:srcRect/>
            <a:stretch/>
          </p:blipFill>
          <p:spPr>
            <a:xfrm>
              <a:off x="10797865" y="156784"/>
              <a:ext cx="1394135" cy="304654"/>
            </a:xfrm>
            <a:prstGeom prst="rect">
              <a:avLst/>
            </a:prstGeom>
          </p:spPr>
        </p:pic>
        <p:sp>
          <p:nvSpPr>
            <p:cNvPr id="16" name="Tekstvak 15">
              <a:extLst>
                <a:ext uri="{FF2B5EF4-FFF2-40B4-BE49-F238E27FC236}">
                  <a16:creationId xmlns:a16="http://schemas.microsoft.com/office/drawing/2014/main" id="{963C42E2-1B13-6EDB-1590-F4F29AB6ECAB}"/>
                </a:ext>
              </a:extLst>
            </p:cNvPr>
            <p:cNvSpPr txBox="1"/>
            <p:nvPr/>
          </p:nvSpPr>
          <p:spPr>
            <a:xfrm>
              <a:off x="10785973" y="190327"/>
              <a:ext cx="1574536" cy="211861"/>
            </a:xfrm>
            <a:prstGeom prst="rect">
              <a:avLst/>
            </a:prstGeom>
            <a:noFill/>
          </p:spPr>
          <p:txBody>
            <a:bodyPr wrap="square" rtlCol="0">
              <a:spAutoFit/>
            </a:bodyPr>
            <a:lstStyle>
              <a:defPPr>
                <a:defRPr lang="nl-NL"/>
              </a:defPPr>
              <a:lvl1pPr>
                <a:defRPr sz="1000" b="1">
                  <a:solidFill>
                    <a:schemeClr val="bg1"/>
                  </a:solidFill>
                  <a:latin typeface="Raleway" panose="020B0503030101060003"/>
                </a:defRPr>
              </a:lvl1pPr>
            </a:lstStyle>
            <a:p>
              <a:r>
                <a:rPr lang="nl-NL" sz="800" dirty="0">
                  <a:solidFill>
                    <a:srgbClr val="BFBFBF"/>
                  </a:solidFill>
                </a:rPr>
                <a:t>Ongezonde leefstijl</a:t>
              </a:r>
            </a:p>
          </p:txBody>
        </p:sp>
        <p:pic>
          <p:nvPicPr>
            <p:cNvPr id="17" name="Afbeelding 61">
              <a:extLst>
                <a:ext uri="{FF2B5EF4-FFF2-40B4-BE49-F238E27FC236}">
                  <a16:creationId xmlns:a16="http://schemas.microsoft.com/office/drawing/2014/main" id="{D99E1F7C-7088-04EB-5BDC-87A482AE4749}"/>
                </a:ext>
              </a:extLst>
            </p:cNvPr>
            <p:cNvPicPr>
              <a:picLocks noChangeAspect="1"/>
            </p:cNvPicPr>
            <p:nvPr/>
          </p:nvPicPr>
          <p:blipFill>
            <a:blip r:embed="rId4">
              <a:extLst>
                <a:ext uri="{96DAC541-7B7A-43D3-8B79-37D633B846F1}">
                  <asvg:svgBlip xmlns:asvg="http://schemas.microsoft.com/office/drawing/2016/SVG/main" r:embed="rId5"/>
                </a:ext>
              </a:extLst>
            </a:blip>
            <a:srcRect/>
            <a:stretch/>
          </p:blipFill>
          <p:spPr>
            <a:xfrm>
              <a:off x="10794690" y="514009"/>
              <a:ext cx="1397330" cy="304654"/>
            </a:xfrm>
            <a:prstGeom prst="rect">
              <a:avLst/>
            </a:prstGeom>
          </p:spPr>
        </p:pic>
        <p:sp>
          <p:nvSpPr>
            <p:cNvPr id="18" name="Tekstvak 17">
              <a:extLst>
                <a:ext uri="{FF2B5EF4-FFF2-40B4-BE49-F238E27FC236}">
                  <a16:creationId xmlns:a16="http://schemas.microsoft.com/office/drawing/2014/main" id="{3C2A87B7-29DD-A1FF-874C-8178D465A8D3}"/>
                </a:ext>
              </a:extLst>
            </p:cNvPr>
            <p:cNvSpPr txBox="1"/>
            <p:nvPr/>
          </p:nvSpPr>
          <p:spPr>
            <a:xfrm>
              <a:off x="10785973" y="550749"/>
              <a:ext cx="1574535" cy="211861"/>
            </a:xfrm>
            <a:prstGeom prst="rect">
              <a:avLst/>
            </a:prstGeom>
            <a:noFill/>
          </p:spPr>
          <p:txBody>
            <a:bodyPr wrap="square" rtlCol="0">
              <a:spAutoFit/>
            </a:bodyPr>
            <a:lstStyle/>
            <a:p>
              <a:r>
                <a:rPr lang="nl-NL" sz="800" b="1" dirty="0">
                  <a:solidFill>
                    <a:srgbClr val="BFBFBF"/>
                  </a:solidFill>
                  <a:latin typeface="Raleway" panose="020B0503030101060003"/>
                </a:rPr>
                <a:t>Voorbeeld</a:t>
              </a:r>
            </a:p>
          </p:txBody>
        </p:sp>
      </p:grpSp>
      <p:pic>
        <p:nvPicPr>
          <p:cNvPr id="19" name="Afbeelding 61">
            <a:extLst>
              <a:ext uri="{FF2B5EF4-FFF2-40B4-BE49-F238E27FC236}">
                <a16:creationId xmlns:a16="http://schemas.microsoft.com/office/drawing/2014/main" id="{DFDBF506-FCE2-3B97-39C8-82265647764D}"/>
              </a:ext>
            </a:extLst>
          </p:cNvPr>
          <p:cNvPicPr>
            <a:picLocks noChangeAspect="1"/>
          </p:cNvPicPr>
          <p:nvPr/>
        </p:nvPicPr>
        <p:blipFill>
          <a:blip r:embed="rId6">
            <a:extLst>
              <a:ext uri="{96DAC541-7B7A-43D3-8B79-37D633B846F1}">
                <asvg:svgBlip xmlns:asvg="http://schemas.microsoft.com/office/drawing/2016/SVG/main" r:embed="rId7"/>
              </a:ext>
            </a:extLst>
          </a:blip>
          <a:srcRect/>
          <a:stretch/>
        </p:blipFill>
        <p:spPr>
          <a:xfrm>
            <a:off x="10791075" y="1299892"/>
            <a:ext cx="1409719" cy="309806"/>
          </a:xfrm>
          <a:prstGeom prst="rect">
            <a:avLst/>
          </a:prstGeom>
        </p:spPr>
      </p:pic>
      <p:sp>
        <p:nvSpPr>
          <p:cNvPr id="20" name="Tekstvak 19">
            <a:extLst>
              <a:ext uri="{FF2B5EF4-FFF2-40B4-BE49-F238E27FC236}">
                <a16:creationId xmlns:a16="http://schemas.microsoft.com/office/drawing/2014/main" id="{02C7F006-6EF8-8866-8BFD-5CBA80492E8C}"/>
              </a:ext>
            </a:extLst>
          </p:cNvPr>
          <p:cNvSpPr txBox="1"/>
          <p:nvPr/>
        </p:nvSpPr>
        <p:spPr>
          <a:xfrm>
            <a:off x="10782283" y="1342048"/>
            <a:ext cx="1409719" cy="215444"/>
          </a:xfrm>
          <a:prstGeom prst="rect">
            <a:avLst/>
          </a:prstGeom>
          <a:noFill/>
        </p:spPr>
        <p:txBody>
          <a:bodyPr wrap="square" rtlCol="0">
            <a:spAutoFit/>
          </a:bodyPr>
          <a:lstStyle/>
          <a:p>
            <a:r>
              <a:rPr lang="nl-NL" sz="800" b="1" dirty="0">
                <a:solidFill>
                  <a:schemeClr val="bg1"/>
                </a:solidFill>
                <a:latin typeface="Raleway" panose="020B0503030101060003"/>
              </a:rPr>
              <a:t>GBC</a:t>
            </a:r>
          </a:p>
        </p:txBody>
      </p:sp>
      <p:pic>
        <p:nvPicPr>
          <p:cNvPr id="21" name="Afbeelding 61">
            <a:extLst>
              <a:ext uri="{FF2B5EF4-FFF2-40B4-BE49-F238E27FC236}">
                <a16:creationId xmlns:a16="http://schemas.microsoft.com/office/drawing/2014/main" id="{6C202E36-CADE-D01A-5A76-795D36264A51}"/>
              </a:ext>
            </a:extLst>
          </p:cNvPr>
          <p:cNvPicPr>
            <a:picLocks noChangeAspect="1"/>
          </p:cNvPicPr>
          <p:nvPr/>
        </p:nvPicPr>
        <p:blipFill>
          <a:blip r:embed="rId4">
            <a:extLst>
              <a:ext uri="{96DAC541-7B7A-43D3-8B79-37D633B846F1}">
                <asvg:svgBlip xmlns:asvg="http://schemas.microsoft.com/office/drawing/2016/SVG/main" r:embed="rId5"/>
              </a:ext>
            </a:extLst>
          </a:blip>
          <a:srcRect/>
          <a:stretch/>
        </p:blipFill>
        <p:spPr>
          <a:xfrm>
            <a:off x="10782282" y="933085"/>
            <a:ext cx="1409719" cy="309806"/>
          </a:xfrm>
          <a:prstGeom prst="rect">
            <a:avLst/>
          </a:prstGeom>
        </p:spPr>
      </p:pic>
      <p:sp>
        <p:nvSpPr>
          <p:cNvPr id="22" name="Tekstvak 21">
            <a:extLst>
              <a:ext uri="{FF2B5EF4-FFF2-40B4-BE49-F238E27FC236}">
                <a16:creationId xmlns:a16="http://schemas.microsoft.com/office/drawing/2014/main" id="{313611A4-213E-1BE9-9F13-A856594E61BB}"/>
              </a:ext>
            </a:extLst>
          </p:cNvPr>
          <p:cNvSpPr txBox="1"/>
          <p:nvPr/>
        </p:nvSpPr>
        <p:spPr>
          <a:xfrm>
            <a:off x="10773488" y="974651"/>
            <a:ext cx="1588495" cy="215444"/>
          </a:xfrm>
          <a:prstGeom prst="rect">
            <a:avLst/>
          </a:prstGeom>
          <a:noFill/>
        </p:spPr>
        <p:txBody>
          <a:bodyPr wrap="square" rtlCol="0">
            <a:spAutoFit/>
          </a:bodyPr>
          <a:lstStyle/>
          <a:p>
            <a:r>
              <a:rPr lang="nl-NL" sz="800" b="1" dirty="0">
                <a:solidFill>
                  <a:srgbClr val="BFBFBF"/>
                </a:solidFill>
                <a:latin typeface="Raleway" panose="020B0503030101060003"/>
              </a:rPr>
              <a:t>Gezonde leefstijl</a:t>
            </a:r>
          </a:p>
        </p:txBody>
      </p:sp>
    </p:spTree>
    <p:custDataLst>
      <p:tags r:id="rId1"/>
    </p:custDataLst>
    <p:extLst>
      <p:ext uri="{BB962C8B-B14F-4D97-AF65-F5344CB8AC3E}">
        <p14:creationId xmlns:p14="http://schemas.microsoft.com/office/powerpoint/2010/main" val="458038"/>
      </p:ext>
    </p:extLst>
  </p:cSld>
  <p:clrMapOvr>
    <a:masterClrMapping/>
  </p:clrMapOvr>
  <p:transition spd="slow">
    <p:push dir="u"/>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19D685F-62E4-3D4D-7A9F-AA7C6B1B4437}"/>
            </a:ext>
          </a:extLst>
        </p:cNvPr>
        <p:cNvGrpSpPr/>
        <p:nvPr/>
      </p:nvGrpSpPr>
      <p:grpSpPr>
        <a:xfrm>
          <a:off x="0" y="0"/>
          <a:ext cx="0" cy="0"/>
          <a:chOff x="0" y="0"/>
          <a:chExt cx="0" cy="0"/>
        </a:xfrm>
      </p:grpSpPr>
      <p:sp>
        <p:nvSpPr>
          <p:cNvPr id="5" name="Titel 1">
            <a:extLst>
              <a:ext uri="{FF2B5EF4-FFF2-40B4-BE49-F238E27FC236}">
                <a16:creationId xmlns:a16="http://schemas.microsoft.com/office/drawing/2014/main" id="{F5730D10-9C3B-50DD-A133-F2F98DFBD229}"/>
              </a:ext>
            </a:extLst>
          </p:cNvPr>
          <p:cNvSpPr txBox="1">
            <a:spLocks/>
          </p:cNvSpPr>
          <p:nvPr/>
        </p:nvSpPr>
        <p:spPr>
          <a:xfrm>
            <a:off x="357806" y="400805"/>
            <a:ext cx="10064329" cy="766424"/>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dirty="0">
                <a:solidFill>
                  <a:srgbClr val="43505E"/>
                </a:solidFill>
                <a:latin typeface="Futura T" panose="020B0800000000000000"/>
              </a:rPr>
              <a:t>MijnVakMijnLeefstijl</a:t>
            </a:r>
          </a:p>
        </p:txBody>
      </p:sp>
      <p:sp>
        <p:nvSpPr>
          <p:cNvPr id="8" name="Tekstvak 7">
            <a:extLst>
              <a:ext uri="{FF2B5EF4-FFF2-40B4-BE49-F238E27FC236}">
                <a16:creationId xmlns:a16="http://schemas.microsoft.com/office/drawing/2014/main" id="{A47BB525-EBAF-CFF1-2E9A-CD1AC6DCBF01}"/>
              </a:ext>
            </a:extLst>
          </p:cNvPr>
          <p:cNvSpPr txBox="1"/>
          <p:nvPr/>
        </p:nvSpPr>
        <p:spPr>
          <a:xfrm>
            <a:off x="357806" y="957144"/>
            <a:ext cx="5996341" cy="4701480"/>
          </a:xfrm>
          <a:prstGeom prst="rect">
            <a:avLst/>
          </a:prstGeom>
          <a:noFill/>
        </p:spPr>
        <p:txBody>
          <a:bodyPr wrap="square">
            <a:spAutoFit/>
          </a:bodyPr>
          <a:lstStyle/>
          <a:p>
            <a:pPr>
              <a:lnSpc>
                <a:spcPct val="107000"/>
              </a:lnSpc>
              <a:spcAft>
                <a:spcPts val="800"/>
              </a:spcAft>
            </a:pPr>
            <a:r>
              <a:rPr lang="nl-NL" sz="16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Graag wijzen we jullie op een waardevol platform dat beschikbaar is voor alle medewerkers in onze sector: MijnVakMijnLeefstijl. Dit platform biedt hulpmiddelen om te werken aan je gezondheid en persoonlijke ontwikkeling, en wordt aangeboden door SUSAG, OnderhoudNL en LBV.</a:t>
            </a:r>
          </a:p>
          <a:p>
            <a:pPr>
              <a:lnSpc>
                <a:spcPct val="107000"/>
              </a:lnSpc>
              <a:spcAft>
                <a:spcPts val="800"/>
              </a:spcAft>
            </a:pPr>
            <a:endParaRPr lang="nl-NL" sz="16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endParaRPr>
          </a:p>
          <a:p>
            <a:pPr>
              <a:lnSpc>
                <a:spcPct val="107000"/>
              </a:lnSpc>
              <a:spcAft>
                <a:spcPts val="800"/>
              </a:spcAft>
            </a:pPr>
            <a:r>
              <a:rPr lang="nl-NL" sz="16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Op </a:t>
            </a:r>
            <a:r>
              <a:rPr lang="nl-NL" sz="16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hlinkClick r:id="rId4"/>
              </a:rPr>
              <a:t>MijnVakMijnLeefstijl</a:t>
            </a:r>
            <a:r>
              <a:rPr lang="nl-NL" sz="16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 kun je terecht voor verschillende onderwerpen die relevant zijn voor onze branche. Denk aan </a:t>
            </a:r>
            <a:r>
              <a:rPr lang="nl-NL" sz="1600" kern="100" dirty="0" err="1">
                <a:solidFill>
                  <a:srgbClr val="43505E"/>
                </a:solidFill>
                <a:effectLst/>
                <a:latin typeface="Raleway" panose="020B0503030101060003" pitchFamily="34" charset="0"/>
                <a:ea typeface="Aptos" panose="020B0004020202020204" pitchFamily="34" charset="0"/>
                <a:cs typeface="Times New Roman" panose="02020603050405020304" pitchFamily="18" charset="0"/>
              </a:rPr>
              <a:t>gezondheidscoaching</a:t>
            </a:r>
            <a:r>
              <a:rPr lang="nl-NL" sz="16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 opleidingen, trainingen en e-</a:t>
            </a:r>
            <a:r>
              <a:rPr lang="nl-NL" sz="1600" kern="100" dirty="0" err="1">
                <a:solidFill>
                  <a:srgbClr val="43505E"/>
                </a:solidFill>
                <a:effectLst/>
                <a:latin typeface="Raleway" panose="020B0503030101060003" pitchFamily="34" charset="0"/>
                <a:ea typeface="Aptos" panose="020B0004020202020204" pitchFamily="34" charset="0"/>
                <a:cs typeface="Times New Roman" panose="02020603050405020304" pitchFamily="18" charset="0"/>
              </a:rPr>
              <a:t>learnings</a:t>
            </a:r>
            <a:r>
              <a:rPr lang="nl-NL" sz="16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 Het is een geweldige kans om jezelf verder te ontwikkelen en je welzijn te verbeteren.</a:t>
            </a:r>
          </a:p>
          <a:p>
            <a:pPr>
              <a:lnSpc>
                <a:spcPct val="107000"/>
              </a:lnSpc>
              <a:spcAft>
                <a:spcPts val="800"/>
              </a:spcAft>
            </a:pPr>
            <a:endParaRPr lang="nl-NL" sz="16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endParaRPr>
          </a:p>
          <a:p>
            <a:pPr>
              <a:lnSpc>
                <a:spcPct val="107000"/>
              </a:lnSpc>
              <a:spcAft>
                <a:spcPts val="800"/>
              </a:spcAft>
            </a:pPr>
            <a:r>
              <a:rPr lang="nl-NL" sz="1600" kern="100" dirty="0">
                <a:solidFill>
                  <a:srgbClr val="43505E"/>
                </a:solidFill>
                <a:effectLst/>
                <a:latin typeface="Raleway" panose="020B0503030101060003" pitchFamily="34" charset="0"/>
                <a:ea typeface="Aptos" panose="020B0004020202020204" pitchFamily="34" charset="0"/>
                <a:cs typeface="Times New Roman" panose="02020603050405020304" pitchFamily="18" charset="0"/>
              </a:rPr>
              <a:t>Maak gebruik van deze mogelijkheden en kijk wat het platform voor jou kan betekenen. Klik op jouw keuze en vraag aan wat jij nodig hebt om aan de slag te gaan met je gezondheid en persoonlijke groei.</a:t>
            </a:r>
          </a:p>
        </p:txBody>
      </p:sp>
      <p:pic>
        <p:nvPicPr>
          <p:cNvPr id="3" name="Afbeelding 2">
            <a:extLst>
              <a:ext uri="{FF2B5EF4-FFF2-40B4-BE49-F238E27FC236}">
                <a16:creationId xmlns:a16="http://schemas.microsoft.com/office/drawing/2014/main" id="{BA15E284-ED8E-1B08-C812-599F11B0B6FF}"/>
              </a:ext>
            </a:extLst>
          </p:cNvPr>
          <p:cNvPicPr>
            <a:picLocks noChangeAspect="1"/>
          </p:cNvPicPr>
          <p:nvPr/>
        </p:nvPicPr>
        <p:blipFill>
          <a:blip r:embed="rId5"/>
          <a:stretch>
            <a:fillRect/>
          </a:stretch>
        </p:blipFill>
        <p:spPr>
          <a:xfrm>
            <a:off x="7132748" y="4115815"/>
            <a:ext cx="4439270" cy="2172003"/>
          </a:xfrm>
          <a:prstGeom prst="rect">
            <a:avLst/>
          </a:prstGeom>
        </p:spPr>
      </p:pic>
    </p:spTree>
    <p:custDataLst>
      <p:tags r:id="rId1"/>
    </p:custDataLst>
    <p:extLst>
      <p:ext uri="{BB962C8B-B14F-4D97-AF65-F5344CB8AC3E}">
        <p14:creationId xmlns:p14="http://schemas.microsoft.com/office/powerpoint/2010/main" val="927670830"/>
      </p:ext>
    </p:extLst>
  </p:cSld>
  <p:clrMapOvr>
    <a:masterClrMapping/>
  </p:clrMapOvr>
  <p:transition spd="slow">
    <p:push dir="u"/>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3CD6FE2-5E28-7314-C7DF-2C92D17565FA}"/>
            </a:ext>
          </a:extLst>
        </p:cNvPr>
        <p:cNvGrpSpPr/>
        <p:nvPr/>
      </p:nvGrpSpPr>
      <p:grpSpPr>
        <a:xfrm>
          <a:off x="0" y="0"/>
          <a:ext cx="0" cy="0"/>
          <a:chOff x="0" y="0"/>
          <a:chExt cx="0" cy="0"/>
        </a:xfrm>
      </p:grpSpPr>
      <p:sp>
        <p:nvSpPr>
          <p:cNvPr id="2" name="ISPRING_QUIZ_SHAPE0">
            <a:extLst>
              <a:ext uri="{FF2B5EF4-FFF2-40B4-BE49-F238E27FC236}">
                <a16:creationId xmlns:a16="http://schemas.microsoft.com/office/drawing/2014/main" id="{9B41D474-5B5A-3A7B-2C2B-FE5CAF6D89EB}"/>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600">
              <a:solidFill>
                <a:srgbClr val="43505E"/>
              </a:solidFill>
            </a:endParaRPr>
          </a:p>
        </p:txBody>
      </p:sp>
      <p:pic>
        <p:nvPicPr>
          <p:cNvPr id="4" name="Afbeelding 3">
            <a:extLst>
              <a:ext uri="{FF2B5EF4-FFF2-40B4-BE49-F238E27FC236}">
                <a16:creationId xmlns:a16="http://schemas.microsoft.com/office/drawing/2014/main" id="{59F5890E-D768-BD40-7C3B-FCEE5D2D302B}"/>
              </a:ext>
            </a:extLst>
          </p:cNvPr>
          <p:cNvPicPr>
            <a:picLocks noChangeAspect="1"/>
          </p:cNvPicPr>
          <p:nvPr/>
        </p:nvPicPr>
        <p:blipFill>
          <a:blip r:embed="rId4"/>
          <a:stretch>
            <a:fillRect/>
          </a:stretch>
        </p:blipFill>
        <p:spPr>
          <a:xfrm>
            <a:off x="0" y="7961"/>
            <a:ext cx="12192000" cy="6842078"/>
          </a:xfrm>
          <a:prstGeom prst="rect">
            <a:avLst/>
          </a:prstGeom>
        </p:spPr>
      </p:pic>
    </p:spTree>
    <p:custDataLst>
      <p:tags r:id="rId1"/>
    </p:custDataLst>
    <p:extLst>
      <p:ext uri="{BB962C8B-B14F-4D97-AF65-F5344CB8AC3E}">
        <p14:creationId xmlns:p14="http://schemas.microsoft.com/office/powerpoint/2010/main" val="3123442486"/>
      </p:ext>
    </p:extLst>
  </p:cSld>
  <p:clrMapOvr>
    <a:masterClrMapping/>
  </p:clrMapOvr>
  <p:transition spd="slow">
    <p:push dir="u"/>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6DBAD55-A972-23E4-9F9A-545216E96FC2}"/>
            </a:ext>
          </a:extLst>
        </p:cNvPr>
        <p:cNvGrpSpPr/>
        <p:nvPr/>
      </p:nvGrpSpPr>
      <p:grpSpPr>
        <a:xfrm>
          <a:off x="0" y="0"/>
          <a:ext cx="0" cy="0"/>
          <a:chOff x="0" y="0"/>
          <a:chExt cx="0" cy="0"/>
        </a:xfrm>
      </p:grpSpPr>
      <p:sp>
        <p:nvSpPr>
          <p:cNvPr id="2" name="ISPRING_QUIZ_SHAPE0">
            <a:extLst>
              <a:ext uri="{FF2B5EF4-FFF2-40B4-BE49-F238E27FC236}">
                <a16:creationId xmlns:a16="http://schemas.microsoft.com/office/drawing/2014/main" id="{BC96B40C-D1F3-B18E-0343-996C30CF4509}"/>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600">
              <a:solidFill>
                <a:srgbClr val="43505E"/>
              </a:solidFill>
            </a:endParaRPr>
          </a:p>
        </p:txBody>
      </p:sp>
      <p:pic>
        <p:nvPicPr>
          <p:cNvPr id="5" name="Afbeelding 4">
            <a:extLst>
              <a:ext uri="{FF2B5EF4-FFF2-40B4-BE49-F238E27FC236}">
                <a16:creationId xmlns:a16="http://schemas.microsoft.com/office/drawing/2014/main" id="{F79C78F3-5F31-C34D-A8B0-AB64941527E5}"/>
              </a:ext>
            </a:extLst>
          </p:cNvPr>
          <p:cNvPicPr>
            <a:picLocks noChangeAspect="1"/>
          </p:cNvPicPr>
          <p:nvPr/>
        </p:nvPicPr>
        <p:blipFill>
          <a:blip r:embed="rId4"/>
          <a:stretch>
            <a:fillRect/>
          </a:stretch>
        </p:blipFill>
        <p:spPr>
          <a:xfrm>
            <a:off x="0" y="0"/>
            <a:ext cx="12192000" cy="6858000"/>
          </a:xfrm>
          <a:prstGeom prst="rect">
            <a:avLst/>
          </a:prstGeom>
        </p:spPr>
      </p:pic>
    </p:spTree>
    <p:custDataLst>
      <p:tags r:id="rId1"/>
    </p:custDataLst>
    <p:extLst>
      <p:ext uri="{BB962C8B-B14F-4D97-AF65-F5344CB8AC3E}">
        <p14:creationId xmlns:p14="http://schemas.microsoft.com/office/powerpoint/2010/main" val="773117"/>
      </p:ext>
    </p:extLst>
  </p:cSld>
  <p:clrMapOvr>
    <a:masterClrMapping/>
  </p:clrMapOvr>
  <p:transition spd="slow">
    <p:push dir="u"/>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A9317DB-FAE2-0B3B-10EB-06EDD31A3886}"/>
            </a:ext>
          </a:extLst>
        </p:cNvPr>
        <p:cNvGrpSpPr/>
        <p:nvPr/>
      </p:nvGrpSpPr>
      <p:grpSpPr>
        <a:xfrm>
          <a:off x="0" y="0"/>
          <a:ext cx="0" cy="0"/>
          <a:chOff x="0" y="0"/>
          <a:chExt cx="0" cy="0"/>
        </a:xfrm>
      </p:grpSpPr>
      <p:sp>
        <p:nvSpPr>
          <p:cNvPr id="2" name="ISPRING_QUIZ_SHAPE0">
            <a:extLst>
              <a:ext uri="{FF2B5EF4-FFF2-40B4-BE49-F238E27FC236}">
                <a16:creationId xmlns:a16="http://schemas.microsoft.com/office/drawing/2014/main" id="{E5A6D5FE-518C-0AC8-E0C2-2242E8BC8D4D}"/>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sz="1600">
              <a:solidFill>
                <a:srgbClr val="43505E"/>
              </a:solidFill>
            </a:endParaRPr>
          </a:p>
        </p:txBody>
      </p:sp>
      <p:pic>
        <p:nvPicPr>
          <p:cNvPr id="5" name="Afbeelding 4">
            <a:extLst>
              <a:ext uri="{FF2B5EF4-FFF2-40B4-BE49-F238E27FC236}">
                <a16:creationId xmlns:a16="http://schemas.microsoft.com/office/drawing/2014/main" id="{575276F7-547A-6D00-6156-A4078AEFF117}"/>
              </a:ext>
            </a:extLst>
          </p:cNvPr>
          <p:cNvPicPr>
            <a:picLocks noChangeAspect="1"/>
          </p:cNvPicPr>
          <p:nvPr/>
        </p:nvPicPr>
        <p:blipFill>
          <a:blip r:embed="rId4"/>
          <a:stretch>
            <a:fillRect/>
          </a:stretch>
        </p:blipFill>
        <p:spPr>
          <a:xfrm>
            <a:off x="0" y="1421"/>
            <a:ext cx="12192000" cy="6855158"/>
          </a:xfrm>
          <a:prstGeom prst="rect">
            <a:avLst/>
          </a:prstGeom>
        </p:spPr>
      </p:pic>
    </p:spTree>
    <p:custDataLst>
      <p:tags r:id="rId1"/>
    </p:custDataLst>
    <p:extLst>
      <p:ext uri="{BB962C8B-B14F-4D97-AF65-F5344CB8AC3E}">
        <p14:creationId xmlns:p14="http://schemas.microsoft.com/office/powerpoint/2010/main" val="1145919939"/>
      </p:ext>
    </p:extLst>
  </p:cSld>
  <p:clrMapOvr>
    <a:masterClrMapping/>
  </p:clrMapOvr>
  <p:transition spd="slow">
    <p:push dir="u"/>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a:extLst>
              <a:ext uri="{FF2B5EF4-FFF2-40B4-BE49-F238E27FC236}">
                <a16:creationId xmlns:a16="http://schemas.microsoft.com/office/drawing/2014/main" id="{4EC6B94E-CB51-A0F8-6455-A60CB349E6BD}"/>
              </a:ext>
            </a:extLst>
          </p:cNvPr>
          <p:cNvSpPr>
            <a:spLocks noChangeArrowheads="1"/>
          </p:cNvSpPr>
          <p:nvPr/>
        </p:nvSpPr>
        <p:spPr bwMode="auto">
          <a:xfrm>
            <a:off x="357806" y="1268959"/>
            <a:ext cx="9607288" cy="490198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R="0" lvl="0" algn="just" defTabSz="914400" rtl="0" eaLnBrk="0" fontAlgn="base" latinLnBrk="0" hangingPunct="0">
              <a:lnSpc>
                <a:spcPct val="150000"/>
              </a:lnSpc>
              <a:spcBef>
                <a:spcPct val="0"/>
              </a:spcBef>
              <a:spcAft>
                <a:spcPct val="0"/>
              </a:spcAft>
              <a:buClrTx/>
              <a:buSzTx/>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Voeding en hydratatie</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Bereid gezonde maaltijden en snacks voor.</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Drink voldoende water en eet kleine porties door de dag.</a:t>
            </a:r>
          </a:p>
          <a:p>
            <a:pPr marR="0" lvl="0" algn="just" defTabSz="914400" rtl="0" eaLnBrk="0" fontAlgn="base" latinLnBrk="0" hangingPunct="0">
              <a:lnSpc>
                <a:spcPct val="150000"/>
              </a:lnSpc>
              <a:spcBef>
                <a:spcPct val="0"/>
              </a:spcBef>
              <a:spcAft>
                <a:spcPct val="0"/>
              </a:spcAft>
              <a:buClrTx/>
              <a:buSzTx/>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Slaap en ontspanning</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Creëer een vaste slaaproutine en vermijd schermen voor het slapen.</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Doe ontspannende activiteiten om de dag rustig af te sluiten.</a:t>
            </a:r>
          </a:p>
          <a:p>
            <a:pPr marR="0" lvl="0" algn="just" defTabSz="914400" rtl="0" eaLnBrk="0" fontAlgn="base" latinLnBrk="0" hangingPunct="0">
              <a:lnSpc>
                <a:spcPct val="150000"/>
              </a:lnSpc>
              <a:spcBef>
                <a:spcPct val="0"/>
              </a:spcBef>
              <a:spcAft>
                <a:spcPct val="0"/>
              </a:spcAft>
              <a:buClrTx/>
              <a:buSzTx/>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Gezonde gewoontes</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Als je rookt, overweeg dan om te stoppen. Dit heeft enorme voordelen voor je gezondheid.</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Drink alcohol met mate.</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Probeer stap voor stap gezonde gewoontes aan te leren en deze in je dagelijkse routine op te nemen.</a:t>
            </a:r>
          </a:p>
          <a:p>
            <a:pPr marR="0" lvl="0" algn="just" defTabSz="914400" rtl="0" eaLnBrk="0" fontAlgn="base" latinLnBrk="0" hangingPunct="0">
              <a:lnSpc>
                <a:spcPct val="150000"/>
              </a:lnSpc>
              <a:spcBef>
                <a:spcPct val="0"/>
              </a:spcBef>
              <a:spcAft>
                <a:spcPct val="0"/>
              </a:spcAft>
              <a:buClrTx/>
              <a:buSzTx/>
              <a:tabLst/>
            </a:pPr>
            <a:r>
              <a:rPr kumimoji="0" lang="nl-NL" altLang="nl-NL" sz="1400" b="1"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Mentale gezondheid</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Onderhoud goede relaties met collega's, vrienden en familie. Sociale steun is belangrijk voor je mentale welzijn.</a:t>
            </a:r>
          </a:p>
          <a:p>
            <a:pPr marL="285750" marR="0" lvl="0" indent="-285750" algn="just" defTabSz="914400" rtl="0" eaLnBrk="0" fontAlgn="base" latinLnBrk="0" hangingPunct="0">
              <a:lnSpc>
                <a:spcPct val="150000"/>
              </a:lnSpc>
              <a:spcBef>
                <a:spcPct val="0"/>
              </a:spcBef>
              <a:spcAft>
                <a:spcPct val="0"/>
              </a:spcAft>
              <a:buClrTx/>
              <a:buSzTx/>
              <a:buFont typeface="Arial" panose="020B0604020202020204" pitchFamily="34" charset="0"/>
              <a:buChar char="•"/>
              <a:tabLst/>
            </a:pPr>
            <a:r>
              <a:rPr kumimoji="0" lang="nl-NL" altLang="nl-NL" sz="1400" i="0" u="none" strike="noStrike" cap="none" normalizeH="0" baseline="0" dirty="0">
                <a:ln>
                  <a:noFill/>
                </a:ln>
                <a:solidFill>
                  <a:srgbClr val="43505E"/>
                </a:solidFill>
                <a:effectLst/>
                <a:latin typeface="Raleway" panose="020B0503030101060003" pitchFamily="34" charset="0"/>
                <a:ea typeface="Calibri" panose="020F0502020204030204" pitchFamily="34" charset="0"/>
                <a:cs typeface="Times New Roman" panose="02020603050405020304" pitchFamily="18" charset="0"/>
              </a:rPr>
              <a:t>Zorg ervoor dat je tijd vrijmaakt voor hobby's en activiteiten die je leuk vindt buiten het werk. Dit helpt om een goede balans te vinden tussen werk en privéleven.</a:t>
            </a:r>
          </a:p>
        </p:txBody>
      </p:sp>
      <p:sp>
        <p:nvSpPr>
          <p:cNvPr id="5" name="Titel 1">
            <a:extLst>
              <a:ext uri="{FF2B5EF4-FFF2-40B4-BE49-F238E27FC236}">
                <a16:creationId xmlns:a16="http://schemas.microsoft.com/office/drawing/2014/main" id="{46B3AFE4-98F8-0B7E-A77B-78956293BFC5}"/>
              </a:ext>
            </a:extLst>
          </p:cNvPr>
          <p:cNvSpPr txBox="1">
            <a:spLocks/>
          </p:cNvSpPr>
          <p:nvPr/>
        </p:nvSpPr>
        <p:spPr>
          <a:xfrm>
            <a:off x="357806" y="445039"/>
            <a:ext cx="10064329" cy="766424"/>
          </a:xfrm>
          <a:prstGeom prst="rect">
            <a:avLst/>
          </a:prstGeom>
          <a:noFill/>
        </p:spPr>
        <p:txBody>
          <a:bodyP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nl-NL" sz="2800" b="1" dirty="0">
                <a:solidFill>
                  <a:srgbClr val="43505E"/>
                </a:solidFill>
                <a:latin typeface="Futura T" panose="020B0800000000000000"/>
              </a:rPr>
              <a:t>Tips &amp; Tricks</a:t>
            </a:r>
          </a:p>
        </p:txBody>
      </p:sp>
    </p:spTree>
    <p:custDataLst>
      <p:tags r:id="rId1"/>
    </p:custDataLst>
    <p:extLst>
      <p:ext uri="{BB962C8B-B14F-4D97-AF65-F5344CB8AC3E}">
        <p14:creationId xmlns:p14="http://schemas.microsoft.com/office/powerpoint/2010/main" val="3978248308"/>
      </p:ext>
    </p:extLst>
  </p:cSld>
  <p:clrMapOvr>
    <a:masterClrMapping/>
  </p:clrMapOvr>
  <p:transition spd="slow">
    <p:push dir="u"/>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ISPRING_QUIZ_SHAPE0">
            <a:extLst>
              <a:ext uri="{FF2B5EF4-FFF2-40B4-BE49-F238E27FC236}">
                <a16:creationId xmlns:a16="http://schemas.microsoft.com/office/drawing/2014/main" id="{12C8F878-E976-2A4A-5AAC-3969DE419123}"/>
              </a:ext>
            </a:extLst>
          </p:cNvPr>
          <p:cNvSpPr/>
          <p:nvPr/>
        </p:nvSpPr>
        <p:spPr>
          <a:xfrm>
            <a:off x="0" y="0"/>
            <a:ext cx="12192000" cy="6858000"/>
          </a:xfrm>
          <a:prstGeom prst="rect">
            <a:avLst/>
          </a:prstGeom>
          <a:solidFill>
            <a:srgbClr val="FFFFFF"/>
          </a:solidFill>
          <a:ln w="12700" cap="flat" cmpd="sng" algn="ctr">
            <a:noFill/>
            <a:prstDash val="solid"/>
            <a:miter lim="800000"/>
          </a:ln>
          <a:effectLst>
            <a:innerShdw>
              <a:scrgbClr r="0" g="0" b="0">
                <a:alpha val="0"/>
              </a:scrgbClr>
            </a:inn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nl-NL">
              <a:solidFill>
                <a:srgbClr val="43505E"/>
              </a:solidFill>
            </a:endParaRPr>
          </a:p>
        </p:txBody>
      </p:sp>
      <p:pic>
        <p:nvPicPr>
          <p:cNvPr id="4" name="Afbeelding 3">
            <a:extLst>
              <a:ext uri="{FF2B5EF4-FFF2-40B4-BE49-F238E27FC236}">
                <a16:creationId xmlns:a16="http://schemas.microsoft.com/office/drawing/2014/main" id="{7D95FB1E-D342-0D19-AD4D-AF2760C6D72E}"/>
              </a:ext>
            </a:extLst>
          </p:cNvPr>
          <p:cNvPicPr>
            <a:picLocks noChangeAspect="1"/>
          </p:cNvPicPr>
          <p:nvPr/>
        </p:nvPicPr>
        <p:blipFill>
          <a:blip r:embed="rId4"/>
          <a:stretch>
            <a:fillRect/>
          </a:stretch>
        </p:blipFill>
        <p:spPr>
          <a:xfrm>
            <a:off x="1137545" y="623496"/>
            <a:ext cx="9916909" cy="5611008"/>
          </a:xfrm>
          <a:prstGeom prst="rect">
            <a:avLst/>
          </a:prstGeom>
        </p:spPr>
      </p:pic>
    </p:spTree>
    <p:custDataLst>
      <p:tags r:id="rId1"/>
    </p:custDataLst>
    <p:extLst>
      <p:ext uri="{BB962C8B-B14F-4D97-AF65-F5344CB8AC3E}">
        <p14:creationId xmlns:p14="http://schemas.microsoft.com/office/powerpoint/2010/main" val="2179254233"/>
      </p:ext>
    </p:extLst>
  </p:cSld>
  <p:clrMapOvr>
    <a:masterClrMapping/>
  </p:clrMapOvr>
  <p:transition spd="slow">
    <p:push dir="u"/>
  </p:transition>
</p:sld>
</file>

<file path=ppt/tags/tag1.xml><?xml version="1.0" encoding="utf-8"?>
<p:tagLst xmlns:a="http://schemas.openxmlformats.org/drawingml/2006/main" xmlns:r="http://schemas.openxmlformats.org/officeDocument/2006/relationships" xmlns:p="http://schemas.openxmlformats.org/presentationml/2006/main">
  <p:tag name="ISPRING_PROJECT_VERSION" val="9.3"/>
  <p:tag name="ISPRING_PROJECT_FOLDER_UPDATED" val="1"/>
  <p:tag name="ISPRING_LMS_API_VERSION" val="SCORM 1.2"/>
  <p:tag name="ISPRING_ULTRA_SCORM_COURSE_ID" val="E49CF2AB-A93E-46BA-BB0F-2C6E11681BE2"/>
  <p:tag name="ISPRING_CMI5_LAUNCH_METHOD" val="any window"/>
  <p:tag name="ISPRINGCLOUDFOLDERID" val="1"/>
  <p:tag name="ISPRINGONLINEFOLDERID" val="1"/>
  <p:tag name="ISPRING_SCORM_RATE_SLIDES" val="0"/>
  <p:tag name="ISPRING_CURRENT_PLAYER_ID" val="universal"/>
  <p:tag name="ISPRING_FIRST_PUBLISH" val="1"/>
  <p:tag name="ISPRING_PRESENTATION_COURSE_TITLE" val="210125 - TBM Kou"/>
  <p:tag name="ISPRING_SCORM_PASSING_SCORE" val="80.000000"/>
  <p:tag name="ISPRING_PLAYERS_CUSTOMIZATION_2" val="UEsDBBQAAgAIAFttfVQyG7oi+QMAAOAOAAAYAAAAbm9uZS9jb21tb25fbWVzc2FnZXMubG5nrVffb6s2FH6/0v0fLKT7tvVub3toUwFxMysEc8Fp2r0gF5zUuoAzMOmyv37HhnTJ3SpCWilCsZHPj+/7zjnm+vavskA7UTdSVTfOr1e/OEhUmcpltblxluzu598c1Ghe5bxQlbhxKuWg28nnT9cFrzYt3wj4//kTQtelaBpYNhOz+neNZH7jRF7q+j5OEuIFOHVj4qaB6+Eg9Vx/njKaenhGQmcyU0jD71mgJ7GRVQVBILW2G00hc3H9tbc6zglljC7SyA1x4Ew8pbUqkcfry6yF7j2ZuYzQMPWWYDhMnEnId3LDNUCInlowXzWX2U4wYyScgUU3y+CAfJKF1HuUCK0Bi0utBmSKnUlyOYKMRgf4mNqOxW45JRRgi+MONWsSMmxzqVDF69oCN8JgFLiPOE4TH4NRY5qyNFlGEY0ZnkKERi2ybIuOENmgSmnUtNutqrXIkaysoPgJwqUahU0yJ2EK7m1+/TYJCHtMF9Rgzdq6QuD8w5yENF64wYn19fp95u9BFf/Dyz2o5DJeVi7DEGU87yL3Ywwb03RF2O/OxK8FN+i/SP2MZLKtTW2LHS/ajqa+BQ25OzQMN4r68jvE7fHs+9Bpn4YspkGn5TTEDwxqF57jzkUxvncm5jl4bhnHOGRdBaYksVL16SIKsJXqo2rRM98J0/V2UrxYYYpKy7pveOZFpmCjagepndKFC7DHOGEx8Q2lUPOqrvc/dXpv9bOqwV2DctnwpwLIMD4ND+b9thYNuO7YUKZGoHJyVXJZXQ25hhyhICM3SVY0hrxwpUWNONrypnlRdX6S37GjIcMk9ClA6LMj46a+Xw1DjBLGVV2LTA8bgyhdi0zPyIqEU7pKmRWCIaNsGw2Al9tCaGGjlSYVnnW9XawVMFMIaPcWNfBuaRoEaAE14s4wjKIH0ACIjo45QefOhM7HnHjEMEPgMXTmaJiBOg/SOUgz40YJxb7vM4a5nVRtAzuGTRCQzb65Gucmwd+WoBjiBm9UQGf10Kg3cicgjjoX9aAjKEofT2GEpt+W5I/0ziWB7UA/0sz3dijwfMerzNw2Mt42Au3hXS5z+85IzPr/s5V/I677gvzS13I4xQ9fxsZzUv5vqI9rLcqtHnJtAOvDvyQKU05vhnBO6pf5f53ZH8LM0ZR/Nz8nt4kxHA0G8U6kzmfrQyOxSjm7S1qhXN4ej2bWSRtjhAX45HoNJgtZSrhJnGFzucAG0QSaTdd8TjJZqbbIrbAK+d02IBhMbSn+Ow3XNXwwmN2CNwdguwZ4+54ouuTizmk0Yiq+auNsfo6kcTlLydKzMScpvbuDibReD51gBHL/kAsJ74qtVCVs/RDp66qx36LXX48+Tf8BUEsDBBQAAgAIAFttfVQVHmAbowAAAH8BAAApAAAAbm9uZS9wbGF5YmFja19hbmRfbmF2aWdhdGlvbl9zZXR0aW5ncy54bWx1kEEKgzAQRfeewhsIXYdA16VFqBcYcZRAkgmZUfD2TURtadNl3vs/w4xiFDF+Yl3VtYJZ6CkQRUucUTXvd7YMC169cSCGfMKCvOdKJjcsUWgjMnrZlB7Bcsr/8GN4a2E9P+IjXjDlQmcc6kupsJlc8rCYaWPdGlCPEdOAL5hz6KG3eMO1J4jD4wzsG//VuZs2mx3eaUAdIrkgqvlAVbrXcfQXUEsDBBQAAgAIAFttfVQfVIpqMAMAAMcOAAAiAAAAbm9uZS9mbGFzaF9wdWJsaXNoaW5nX3NldHRpbmdzLnhtbOWX3U/bMBDA3/tXWJl4XAPaJk0oLWL9kKqNgkhh8ITc2G1OOHbmj3blr985bkvZyha+JLY9VE3su9+d787nODn4Xggy49qAkq1or7kbES4zxUBOW9HZqP/2Y0SMpZJRoSRvRVJF5KDdSEo3FmDylFuLooYgRpr90rai3NpyP47n83kTTKn9rBLOIt80M1XEpeaGS8t1XAq6wD+7KLmJloQaAPwVSi7V2o0GIUkgHSnmBCfAWtEQne0LavIoDhJjml1PtXKSdZRQmujpuBW96fS6e913K5lA6ULBpQ+HaeOgH7b7lDHwDlCRwg0nOYdpjp5isObAbO6fYi+dxL8yKnJYM/WMjsLFS7uE44RyOuNLYzhCraVZjvrWtCdUGJ7Em0MrMfAhpJmFGXp2qx78nTghUleWStu21Q4RPw2uKPE9mGSiNowt38lYCYxt5RSWSTHmbEgLHqKdXoPso9BeRCa0ALFoRccllySlEpMLlgrI1rrGjY0FWyW1v5Q+1EAFOZOA1cfJURrdWg+LynKqDd/0ajVjfGSz9lflBCML5YiAa06sIhhdV+BTzslmCshEq6IaxRKxxAhAizPgc84OqlAtgfcZukQThUNNLMVScBssfHNwQ8Z8ojRyOZ1h4eI4mMBvPghcUmNuoXTl4076ZdDtXQ2G3d7Fjl8gZTMqswfCsZx4UdoX4dMFkcqu9DAcGXWGV0lhwKq5OmtrPj4N64rGPD9TNu7wDRRO0OfErwOygX7BlL+MlYck/o8e1Dab01m10f3mrdC4xQFTEpg4kWFLArnsgDWAGZVESbEgNMOmbHzbmIFyBkdCgwho83gPgz6WafU2hRk2SaUZ179HsoXERpn1lS58Mhnx518r6nZGGLNR7/SwMxqcD0aXV6PexSicRmv1eGv3TGLf1Lf3eH9ovMYWf3LaO68T+SEGoVaGemkt3HEdqePPdaROw5l0snEe1XIBe8w07BnsMgIKwCJ4RRXzlK+CUG3PXDF/zYb5B1b/+j4Ja68/7R0NPh1/6f7vu+CpcQhvqztTfOdek8RbL0B+pgAJBV6r/KG4vjW1P7zfTeLtU40G0u5ePtuNH1BLAwQUAAIACABbbX1UcVeUnRUBAADRAgAAHAAAAG5vbmUvZmxhc2hfc2tpbl9zZXR0aW5ncy54bWyNktFOgzAUhu99CoL3kE2NmrAmbuiN0SzZXuAAB9IMekh7IOHtrYUNVIjrVfv//9fTnjYyJ6m8FrWRpDb+yhc3nhelVJI+ILNUhflWzpons42fNMykgpQUo+JAka6g9MXtmxtR6JL/UWRrXsvkkOJY5mH9tI2vQoYa99vHePe8BNRQYJBAeio0NSqz+d1rvIrvJvlhOm1IZH52BxqmA4NmwbrBKBzXvW+gxRclK2DbZ2swmiE55/RMSVTvNRrbLmeKHEpjiT/6eIR9Cd1lM3MGZpwl5CgrFOs5xDk9pqCVhVOPXY0i12iL/BL7JCpISnzHLiHQ2eclMtx90e5pe8emwg/KUNSaqpqjcCK5hxmfwc7tVxZfUEsDBBQAAgAIAFttfVTXm3CWKwMAAG8OAAAhAAAAbm9uZS9odG1sX3B1Ymxpc2hpbmdfc2V0dGluZ3MueG1s3VdNTxsxEL3nV1hbcWy2qJcKJUE0H2pUSBAbKJyQs3ayI7z21h9Jw6/veJ2EQANdKBGohyjZ8cyb8Zvxc7Zx+CsXZMa1ASWb0X79U0S4TBUDOW1G56Pexy8RMZZKRoWSvBlJFZHDVq1RuLEAkyXcWnQ1BGGkOShsM8qsLQ7ieD6f18EU2q8q4Szim3qq8rjQ3HBpuY4LQRf4ZRcFN9ESoQIAfnIll2GtWo2QRkA6UcwJToA1owEW+83mIoqDw5imN1OtnGRtJZQmejpuRh/a3c5+5/PKJ4B0IOfSs2FaaPRme0AZA5+figRuOck4TDMsFLmaA7OZ/xV770b8J0aJHLZMPUZb4d6lXYLjgnI65ctkaKHW0jTDeGtaEyoMb8SbppUbeAZpamGGld2Fh3onTojEFYXStmW1Q4gHxhVK/AhMY6I2ki2fyVgJpLYsCqckH3M2oDnOxGlPRmRCcxCLZjQsuCQJldhRsFRAuo4wbmws2LKTvaX3kQYqyLkEHDlOTpLoLmfYSppRbfhmLasV4/lMWz+UE4wslCMCbjixiiCnLsdfGSebxJOJVnlpFdRYYgRgxhnwOWeHJUFLwMcSXWGK3GEkzl8huA0Zfjq4JWM+URpxOZ3htKIdTMCvPwu4oMbcgdJVjXvJcb/Tve4POt3LPb9BymZUps8ExyHieWF3gk8XRCq7ikM6UuoML5vCgJVrVfZWf3kb1nOMfX6lbtzDN5A7QV8Tfk3IBvQOW76bLM9p/F8rqJw2o7PyoPvDW0LjEQdsScDEhRTVCuRS9yoAplQSJcWC0BSl2HjZmIFyBi1BIAK0eXmFIR7HtHyawgxFUmnG9dOQbCFRKNOe0rlvJiP+0mtGnfYIORt1z47ao/5Ff3R1PepejsIdtA6Pt6pnI/ZSvl3Z/VXxUNjHb6fsp2fdiyqED3DvlRrTTSrBDat4Db9X8ToLV9HpxjVUqQSUlmk4KiguAnLA3r+jQdn6FwCenJQwW688KO/gePz3u97aa7NNFkjCc/BBu9aHygQk3ZP+1+FxZ6dMQDUq3nYU/pWJ8LR6JYrvvbY04q3vNzW0339JbNV+A1BLAwQUAAIACABbbX1UjnP2+moAAADlAAAAHAAAAG5vbmUvaHRtbF9za2luX3NldHRpbmdzLmpzb26r5lIAAqUcJQUrhWowG8xPKi0pyc/TS87PK0nNK9HLyy/KTQSrUVJ2AwMlHZyK88tSiwgoTUtMTkUx1NTIwskFp0qEiSZO5i7OlsjqChLTU/WSEpOz04vyS/NSIMqcXV0MXYyVwKpquWoBUEsDBBQAAgAIAFttfVS8fTX3SgAAAEkAAAAXAAAAbm9uZS9sb2NhbF9zZXR0aW5ncy54bWyzsa/IzVEoSy0qzszPs1Uy1DNQUkjNS85PycxLt1UKDXHTtVBSKC5JzEtJzMnPS7VVystXUrC347LJyU9OzAlOLSkBKizWt+MCAFBLAwQUAAIACABRZZ1U7gPNTEkDAADjCQAAFAAAAHVuaXZlcnNhbC9wbGF5ZXIueG1srVbJbtswED07QP5B4D2iHXdJAilBW8DooS0CuNvNoKWxxFoiVZKK4nx9R9SuyG4D1IANaTjvcZbHob27xzRxHkBpLoVPFu6cOCACGXIR+eTb19XFFbm7PT/zsoQdQDk89EkueAlgCXFC0IHimUHwPTOxT3oGF5mJkykuFTcHnyznyN3utLwk52czdBHaJ7Ex2Q2lRVG4XCNCRFomeUmi3UCmNFOgQRhQtAqDOA32xvwdjd9UCmoOGegeMjMv37gmaTkeNR+QFEtXqohezucL+vPzp3UQQ8ouuNCGiQCIg5Wc2VJuWbD/LMM8AV3aZl4V5BqMKYOwtplnbvjiSjhaBT6pHDYpaM0i0G4iIkJbv4azIagwjXXDRLgR7IFHrMxto2sv26KORMdSmSA3NXoPh61kKty09p6/Ryci9nYJ03HNpwe5WP49r5OxfpvyfTIWm1G+TbiOcakP6azTSdDhrl5qa2xl+62R7apkIo6C3zlXENrX7+0JmC9ItWErcxunq4sAF/BpxQIj1eEDwlC6tWzcVilupRTXgloOt9193VGQJtsdMJMraEo18x54CPILU8r269aoHDw6MtZYOgR7tEq5blLXEC82afL6H3pT+o1a80tLcao3FvI/WvMRidqqcBHC44qjj4EUq2oAy13aXJMlbrlnF5POt2nvOA1M3VnAtvzCEWCYigBPf8gMo52dHoOCYhpdglyNsL2Fo+CYR3GCXzPJMF49SpMytZ9k6C0cBScy2E9AW/NR4FbJAjPUeZbhCHhevOfrbUfouCUjZbZy9OjEQPSCXBuZ8ier9cGkNDdW1CfO7/mZc+zTgN5lvIW8nZ9CjGbBIK5mMuxOEeBkeOBQrAc8F7XVzXCMT0z78mk04kvTfTllmvlcGjZZZRlPcjB5Vnk1JznPRj4h7FiemA/9hIbXh4WOEp6+Oaa4fuBZlcWaP4FT8LD8c7BYYqmdGEq9++TN1bLHgFrE2TjY3pqO7biToqmD61L7Vv3adjR3VK2VSmbHJOXVvagw1Tx4j3KMlMxFOBKAbVhNrxOcyO8UMCeBHWa0uMTjITOfvMKHOufr19ddym8X1w3WxnVfbVzF8oILqQ64kx+tD1KbiFfPNXz8A1BLAwQUAAIACABUdbFUAL3F/YEGAAA0GQAAHQAAAHVuaXZlcnNhbC9jb21tb25fbWVzc2FnZXMubG5nrVnhbts2EP5foO9AGAiwAV3aDmgxDIkLWmJsLbKkSnTcdBgExmIcIpLoSZQT79eeZg+2J9mRkl27ayHJCZAgkYz77nj87rsjffbhMUvRmhelkPn54O3pmwHi+UImIl+eD2b04qdfBqhULE9YKnN+PsjlAH0YvnxxlrJ8WbElh/9fvkDoLONlCY/lUD99eUYiOR8EoxhbFokiZ+SSGIcOjl08Im48wtZlTP14RMaONxiOJVLwc8fRDV+KPIcgkLw1L8pUJPzsdYPaz4lPqT+NA+wRdzAcSaVkhkasOA7Nw1fOGFPH9+LRDIC9aDD02FosmYIUopsK4PPyOOyIUOp4Y0DEiwUYiBuRCrVBEVcKcnEsquvYZDCMjs8g9YNt+qhc9c3dzHZ8SFsY1lkzkLDCKhES5awoTOJ6AAYuviZhHFkEQDW0T+NoFgR+SIkNEWq2iKxK6w0RJcqlQmW1WslC8QSJ3BCKHWQ4k71yE106Xgzuzfqa147r0Ot46utck5zdpBDGouA8RwVnCS+e4sPzwyl2G3BblM+EHoQkIh6FZAYTn/qDYVDwkucK4FZ3Usk+eJpksRf7F7Hlzzza8A2dfJyRyOy7N5uOSHiiC/qE+hSWs/0oOunh6Ar8fINOV+DsODrNMSRgisPLOidWSOCFHc8dOhkMLciuJs2DUHdIRKtCSxJfs7Sq2dUoZ5u7rc7hIGhUYxv3iC3u26wtfwrVdx27/hik0hlDWDJbsXyDXLmUP/z8/v3j23fvf+wFEwGf3EMgZJDevekA5NHQd2tJiD3yCXb7SqZLnrdT8NDWn1HX8YDTzT/9rIG+V9pzIZbtfmdhCFRveOpERjV0RlxiVONaVuiOrbluQGvBH4xGQCmIouk9+oOFhBd51erM9qcYqATVRUPH0jSFcpBFsXlVS0+l7mQB7kqU1LWcGJ+aW/rzVV2FNcOklisQsURmTOSn7a7nnutj21BtChzHY6JVe7soQDqAN8Re6+J5BS4e8lSyBN2CsCDhR4itVqlYNELasD9I2aY1ihDPoZEB5X03AhGzt2+0NCbILphebE+UEEckBICClbw4wjY2jDfmCKdpP4SJM5648Et1CBOxvEvhV/WNIyDAhIC36kUjyjiK5n5o66RpTWZoxcryQRbJAUv397MN2PEsHwrBonvgumHugIEfAua/ouAL1Q4GUWLD76auYKlAwJgaSdAllVWlgrLJVilX3EQr9FLYoh6W+K2E+ko5zE+G++DdFFsrzV0886xJPKI7IXVZlS/uOtpBcX6zPvaroQKa7HO+NaYGDebNT6AuMBUS0sfEvwQZvOxjcU1gUvwNt5nsTayge1tR2oregmmNSTfNQKTZtBayKuGNTglIk9mR8rSfm4hAd/eog93vaGuNup3GlmINowwQkBetjkD2LWLrovo4cz7HF9hxTb/+mnpsYyY/lqxZvtBHigXTe7qBzxKRmM807Y3/PyvxF2KqkfqTpkt4Nvl00jeeg8bynYpgSvFspdpc64Q14R8ThS7x74bQZenH+d8N5s+yM3uj/JP35+DI0GePWoN4Yqa679ZzR9LM/wQGFt0cYcZIu1tNtNuR4+uO2D76fbFzvIuDw4aT38ru1p7fAHgSHYsRTSDHJvIIRp0MulB3W3MC2Q/fnD2628/JKHIodJ05vymFavVs6rlzfzXlfHxj3ZtZD3oNdahLDm46ADIVGcSfdMCcTck2A3WLOFjJXFZpYso/FfemTUBuq4z/fxq+LWRm3qas3NK/blMfnhJFvbiwdhr0mKd2Fdx5f/YK+PhdiggOYYyxsGeZu5Q8r1JeQAftaAglpNPh0mg7Po31VYKE4yz8vZdZqdqH1AarPovZ5AIDXrP0z5Lfdwb4KhJta/Y/hS3g+a+9UPRkB2JKdmi/e1Lx8o/eIHodO4z6KkPxR9UONBsZNkWxf3EBA93tbZsFxaPDkM1DF6vm0Ly163iGpg5UwbMcTVndHDOZwavTdr9UX94ZtmBKsTWZQh1GpuxkVcDw2QdhyzfLn4VwtGsq2AIgGCSoUClH5JHpuuuDqq+BQKHNYW0wnLLiHuSdSpn2is1soG5Pqt+avtyGVCoVea/In9Zc9YKpE8TYts31EGQSzv339SyRwMFz0dwTpXLZGcyaYA+6x1d4PBGqL2BIyO7qR19umIsEVzL9LcW/f//TZl9fGTbaDNJXP2+rTdYHvkOQ3VNpvt84e733dcd/UEsDBBQAAgAIAFR1sVQVHmAbowAAAH8BAAAuAAAAdW5pdmVyc2FsL3BsYXliYWNrX2FuZF9uYXZpZ2F0aW9uX3NldHRpbmdzLnhtbHWQQQqDMBBF957CGwhdh0DXpUWoFxhxlECSCZlR8PZNRG1p02Xe+z/DjGIUMX5iXdW1glnoKRBFS5xRNe93tgwLXr1xIIZ8woK850omNyxRaCMyetmUHsFyyv/wY3hrYT0/4iNeMOVCZxzqS6mwmVzysJhpY90aUI8R04AvmHPoobd4w7UniMPjDOwb/9W5mzabHd5pQB0iuSCq+UBVutdx9BdQSwMEFAACAAgAVHWxVGrBCNmaAwAA5BAAACcAAAB1bml2ZXJzYWwvZmxhc2hfcHVibGlzaGluZ19zZXR0aW5ncy54bWztWNtyGjkQfecrVJPKYxg7cW6uAZcXhloSG1xm4o2fXGIkGJV1megCIU/7Nfth+ZK0RkAgdrLjJOy6KnmgYFrdp4+6W90jkqP3gqMZ1YYp2Yr2m3sRojJXhMlpK3qT9R69iJCxWBLMlaStSKoIHbUbSenGnJliRK0FVYMARprD0raiwtryMI7n83mTmVL7VcWdBXzTzJWIS00NlZbquOR4AV92UVITLRFqAMBHKLk0azcaCCUB6VQRxyliBJhL5jeFeY9jU0RxUBvj/HqqlZOko7jSSE/HrehBJ+3ud5+sdAJUlwkqfUxMG4RebA8xIcyzwHzEPlBUUDYtgO7zgwjNGbFFK3p84FFAO76JUmGHrWOP0lEQA2mX8IJaTLDF4TH4s/S9NStBEJGFxILlGawgv/9W1M2u/rw8S89P+oPXV9lweJL1zwKJyibexknibUcJEFJO53TtJ8HW4rwA3mAzwdzQJN4UrdSYzyDOLZtBTOgXNCeO85ErS6Vt22pHKxqbwjW9r8AkEyW39u6f0VhxSG1FCqpUjCkZYEE3kj26ZrIHmvsRmkCc+KIVDUsq0QhLKDBmMWf5GsC4sbHMVoXVW2ofa4Y5Ajw4ARSdjqLPFMLO8gJrQzeprVaMT2ve/ks5TtBCOcTZNUVWIQixE/CroGgz/2iilaikUKEWGc7A44zROSVHVbyWgF9zdAkuhANLOA4lpzZ4eOfYBzSmE6UBl+IZHB6QMxPwm3cCLrExn0HxiuPD0Um/m171B9307UO/QUxmWOZ3BIeaoqK0O8HHCySVXdlBOHLsDK2SQhip1ursrfn9aViXNeT5J2VjC98w4Tj+mfDrgGxA7zDlu/Fyl8T/K4Pabgs8qw66P7wVNBxxBikJmLCQQ0tictkGawDmWCIl+QLhHDqz8W1jxpQzIAkNIkCb72cY7KFMq6cptE/wqAnVtSD39h8/OXj67PmLl4fN+OPf/zz6ptFyZp1x7N2FodX55tS6YdtTWvjqIRv2/UGWnh93sv5FP7u8ytK32TZAxelmu05iP0punyx+VN3bwXKhNJvWKqELxadUklq6r47raA3StI7a8HUdrfMwD882ZmEtDtDfpuG8QofjTDCoh51V639UcT/8LhNKdjcVd58D96NH9VeN2/1+ed5R5Ebpaf+P4Un395n9vyIYntaX0K1bZxLfei32K4JJJiCs/m1lfZduPz3Yg3vsrUuNBqBt/zPRbnwCUEsDBBQAAgAIAFR1sVS5UkZXhgMAAEcMAAAhAAAAdW5pdmVyc2FsL2ZsYXNoX3NraW5fc2V0dGluZ3MueG1slVZtb9owEP48fgVi34GyaqxSikQ7KlVjW7V2/e4kB1h17Mi+0LFfv7NjBwfSwoiQyN3z2Pfy+ExiXrjsb0EbruT1YDKY9T4kWaU1SHyCohQMoZ8yA/f59eDu93I5GDmEEko/AiKXa0MGb+lzQmWqKJncLdVaDVOWvay1qmQ+mH28+2SfZOSgB6TNrgQtuHwh3Hh8c7G46cYJbvAeoRiuWAZDRYETYXGxmCwm5xBKDcaADebq63wy/3yCI1gKIuxyOb38cjk/i7Hf5s59ziJtueHoSNPJ9NP0sptEpSVsu67v7FHDEf7giQxKVVbl+f0qtVrbJA8YU/ucYAjFcpINwb9e2ecEnCS4s5ucEMY5KbI1tOPNIL/I38qQ9gXdxq/cpxufVohKDjMlkc7OUCpdMPF/HC+0MxhOzM0W43F6Aelpgl8fYAKTN+RlBM+pSErnNXRsnz3U/4pOfmKD10o8WKG1JoLVcypghrqCZBTerMds1OvPCum4w2zFhCF3bAqQB+rAA6tMC7Q3BtgveOUyjzHeEgDPSlQF3NZxxri2I8Bvb29czWJkY2ti07D1pjq/A2PA/SBZHuEiY8A92rr/lGJ3BD70WEY4HDfM9W9fax9yVOwPCUhGv3O/ZHhzLrv+0g4fEyfrLQ5RqBxmThRPvADbnmTkbDaM0UEciWRbvmZIV8l3i0l3LniTjA4ctZA6dZMgRwHHaspUpQ0FQc7ndrIdHkuohW/muIQVBmzbGIpvr6pWAex7792yhuXrKtUvfaRL7HpQMP0C+kkpYQZ9T6H5RNV3d+ch3N4VdPhB38uVighuz06GVAjmLKSqT9RZWIbIsk1BoXSH3RTPda+zS4nf77h7sipS0AvqOAfjldi2WdSGrzeCvvjM4RXyNvwNp+XhhpaSjIuAjQyux8B0tglnqn6x9qISyAVsQXhfZLBJvpFOYkjUxzla5bTVFllOSs3Pj70UWkOv5TiCP1M83fjac0LKyFLj0tkPhfensx9tVoYxojY4qcRLkrOjXtSUqHasQvWITKNvxP7dJcu2MJe8cAOEzNiIostjGUKp0hfBuUKYR/awub1WmoWarDo83QQ7HGeTLoLztGfjE5232UoDxHPRGXvNuP4Gu1Qxnf9oAK353eG2XMqMLjQ3Ymk0FyUmo8jkWhF1oOCS27//t5VBVfC/bp2Fvx98Bd7F9Gg98s16vX9QSwMEFAACAAgAVHWxVMxw3qSUAwAAbhAAACYAAAB1bml2ZXJzYWwvaHRtbF9wdWJsaXNoaW5nX3NldHRpbmdzLnhtbO1Y23IaORB95ytUs5XHMHHi3FwDLgfGFRIbKDPrjZ9cYiQYVXSZ6AIhT/s1+2H5km2NgEBMvONsyKUqDxSo1X261X3UPUNy/F5wNKPaMCVb0UHzQYSozBVhctqK/sxO7z+LkLFYEsyVpK1IqggdtxtJ6cacmWJErQVVgwBGmqPStqLC2vIojufzeZOZUvtdxZ0FfNPMlYhLTQ2Vluq45HgBX3ZRUhMtEWoAwEcouTRrNxoIJQHpXBHHKWIEIpfMHwrzl1bwKA5aY5y/nWrlJOkorjTS03Er+qOTdg+6j1Y6AanLBJU+JaYNQi+2R5gQ5oPAfMQ+UFRQNi0g2qeHEZozYotW9PDQo4B2fBOlwg4nxx6loyAF0i7hBbWYYIvDMviz9L01K0EQkYXEguUZ7CB//FbUza5fXg3Ti7Ne//V1NhicZb1hCKKyibdxknjbUQIBKadzuvaTYGtxXkDcYDPB3NAk3hSt1JgvIM4tm0FO6GdhThznI1eWStu21Y5WYWwK1+F9ASaZKLl1dr9GY8WhslVQQFIxpqSPBeRgeCojNIHE8EUrGpRUohGWQChmMWf52sK4sbHMVkQ6XWqfaIY5ArIA4yk6H0WffIaj5AXWhm7Gstoxvo55+y/lOEEL5RBnbymyCkFOnYBfBUWbBUcTrUQl5dhYZDgDjzNG55QcVwlaAn7J0RW4EA4sgf4lpzZ4eOfYBzSmE6UBl+IZXBaQMxPwm3cCLrExn0DxKsZ7o7NeN73u9bvpm3v+gJjMsMzvCA4koqK0e8HHCySVXdlBOnLsDK2KQhip9uqcrfn1ZVjzGOr8jaqxhW+YcBx/S/h1Qjag91jy/Xi5S+H/M4Labgs8qy66v7wVNFxxBiUJmLCRQ7dictn3agDmWCIl+QLhHFqx8W1jxpQzIAkNIkCbr48w2ANNq9UUZiN41ITqWpAPDh4+Onz85Omz50fN+OPf/9y/1Wg5pIYce3dhSnVuHVM3bE+VFp49ZMO+18/Si5NO1rvsZVfXWfom2waoYrrZrpPYz47do8TPps8nyfjHjZJLpdm0FmkuFZ9SSWrpvjqpo9VP0zpqg9d1tC7CBBxuTL9aMUBHm4YbCj2NM8GAAXvj53fi2M7HFXYryQIt98OxnzlVO6/j71TVZpXZ1bvQiArmjb5TE9tT1kbpee/F4Ky71/Sxevn7BUn3f9MXVuu3yK3XxiTe+V7bAPn2fwTtxr9QSwMEFAACAAgAVHWxVHqTKP2/AQAAgwYAACEAAAB1bml2ZXJzYWwvaHRtbF9za2luX3NldHRpbmdzLmpzb26NlEFvgjAUx+9+CtNdFyNoxtxNIyZLPCyZt2WHAk8klrZpq5MZv/soDFdKcbYX+vjxf32P9n8eDMuBYjR8GZ6r52r91l5XMdAxJQ7w2I4THd9iIu0XuX6BJMkS2GQ5kIwCspDj9dtr/PKH1NLtlIhWqlHxrnWlIYiYYyOIu4LCoStd4NEBfrnAkyv43Xw9MAqrizJ6HR2UYnQUM6qAqhFlIscVgx621TBrtGB2BPEPusUxtETH48iDqI/8UwTwwZ+aXMxyjmmxZikbRTjep4IdaFLTq4meJr0rOIjyp++btAsvXJgAyaR6VZDbiUMv9EO/n+QCpITfvLPl3J8/OWGCIyCG7jSYPk/nN9CW8KoaN+hjJjPV0IEfTIJWszhOodOlGBIvmbQxWmp1utlJXnMKTqqvGE5wAaIj1T0YnPEDv+MHcsFS3ZEuGujpRAnDSUbTmlvO9HRyerNatu9sVK4xiphIrsdxrKfJdJrRuma5dSNrezDu3c5xt/M+w3GZhRVTztsuraxrl1G4LLTOawfv9zjLWpv9KNt99PqjrByLPYgNY6T01CHCSuF4l5ceUxbwaXqFc6/x3VXZ2xpcfgBQSwMEFAACAAgAVHWxVJQTsyJpAAAAbgAAABwAAAB1bml2ZXJzYWwvbG9jYWxfc2V0dGluZ3MueG1sDcwxDoMwDEDRnVNY3int1oHAxlaW0gNYxEWRHBuRgOD2ZPvD02/7MwocvKVg6vD1eCKwzuaDLg5/01C/EVIm9SSm7FANoe+qVmwm+XLOBSZYhS7eJo4lMo8Uixx2EajhU17/wB6brroBUEsDBBQAAgAIAHl2mlSX796hqgkAAKYsAAAXAAAAdW5pdmVyc2FsL3VuaXZlcnNhbC5wbmftmmtUU1cWgOMMatFal1qqlVedrtpWUCemQQKE+BztYKXttMUIJpXUxNXwjjxCHlj7sIgSB6clCYHYmWV1aggyKQQISUSEi+WS2NEmQIBYUnKxIUmTS0hDSDJJKm1nrfkxP/rz/rj3W/fse87Ze5999jk/dvWrhw+sWrFxBQqFWvXywX2vo1BLZShURNljy4Ity17cciWIJYzXD+xBSTUxD4MfEbTdr+xGoVp5KxeOLw1+RxYdJDJQqCd6Q88SoPDaOyhUYurL+3a/UUGyju+ufRZinj5u3HXghzUlEbE9QbAj4jcdGFhzJvHLr/uj87tbn5qoWLPrq83RGY7hj+p21X3ds/Mu78mPycJtdeO+M5VxD/auvjNJfifqQI08Q0ROWxKcErVLxF8VZtNvzIl/8n1T9eSNlPPo/g2Lr51a4lVKUkiOGtsDhvyCeiYTIUKECBEiRIgQIUKECBEiRIgQIUKECBEiRIgQIUKECBEiRIgQ4W9C+5u57b8q1ejfwBhk+1x6whsQlBolCxeLPNj68Ui4eOO76v+LaRI128u7alxw2DPjq+ZsvoVJoz+PdFznaKIQoAdHNUYTiE9flxuuCFn9EC434jmzd7IMN6ikQnMM2Jk86GGNdc5hNlF/H/zhh4tcl1ddsFfI9AkYxZ/C7mHGEO2nKpIHm6y/EzIVOLr8I6YEl7HYNin4uc3yBR9PvuszEDiwf6WiyvNQb1hfQqVeINJ13VMrvw2Z9/ZI6QtwGUNXsAo+wtA95Pv6dhrV0+tbtKOy1SEFO/qkeIG8QVZG5wNC2WFghhz4ttAQa2RQ40Pioppj5TsKd9Ksuj/ysLTG2pHtzDfnhCPLw8UuufpG0DBEVGBByhDxKmWu4Op29KNOjF86jT9HDfCzVXURIVFBK/2w2WqWjG80t5ol62tG5Fx50qPBRNJGo89jiH+LUxmAxpMKcWHvzsRdB4NTbMFYYXnV/GYGGDLTTtaCNgfdjE2HacqDoArYHfLl6ewZ4T0s3EDw+85GiZv8Tith4mzveFk93BLwqO3PPthWoRHCw/iU0RZuQB9PGr/nJdjbXwwNL21kiWtGuGOYOOMOWPXpuEkPsjUQrAKLR/PLB0WuP6BZE98RfDZ1uyG9PBw1TynMp8o+L45trO4LOOMDsB8Hw87W7SqP30eRcxU94D6g+jpGu8paiA46oqPMxtnGfQLNMv9YU1dMh5UimW2jTH8299Bd//SllnYDgfbLqOlV7vHV1/FKdVe5fIg3tOK9dRk8d2YRSTMri6wG+MnaY47KXDNYoGRqKtnm5jPuRQPE50ZkZkeFOPImTU7GaLPLeEFrOslme29BAx2SKPpmXA01nk6wQZF0MuSwm1vLhh6Ch67lSJVFjGMu1uN/s9AzarMiM/Pw3Cu9aYVxhI+gyGuyoTF5+zF0qeAaTg5Bo+4rLtEgp3YEGDUqoeBCykGltu8IUJIeDZDZMc2UFK067XmGt8PG58QTWCZnd8z2LXEW13lTGeAFJHi7vWPoLHXC4KiQuNk8nGUb2utcu+DZBUaLOs07IzGLAVRpi2k5FZuwVtxY5XcHuIEFT6ct+2vG/r7qDxNKDrNFRAPoszATDklvVOQVDlY20htGgDG5VNpYkeqY7dAy89e9oJ93n/8ECO6V/q3wWig39nopG5qLsXtwm1NaGF+2CyCNKeGg1tpm2+EVevX0p6/3aDzZujLgokp39DNuXIOvWf+S+AJTTFdAoNKfnqMhllePKASXTuUPNC1ZjDcGtGG5lqscKP6cd4FYWJC5L2bdk/okoDDliDv2/al38xIux5kg4Yn9/Sfwqj3mBZGBLgZuMLsL8fYmRj86xkgnTeZITJ0FLSb1pD0lC8DqkhSl9W02cD6R1KRobSd6oy2qqFs8erNX6gFiyJOWP2kqW/nKBtxuhbc8tIoo+TD2KqTp+qL00EzavbZttKW3iZQPB0z6o4fyYurfKyI64B2X/ffb6WLLOZPpkxEGywoDklI7jjZzxoc3X9H0dX3Pam7TkdSP4frNjW22koUtFwc5nGksaWKCSMeXmyuGjO9PCTeoGmSkrVRttWhnN3fwhtk5t/FRBsE1CljHqrv2QBG328zot6TJzKeL6um5c5Kq8zzKRG/XCpaVMWlb8JTU0o10zWhzsaX7fie/Hwe4p4f38NCsWJNJQv40kU5QcIa0DkqLwzl3asSkotZaCLRae/7SeRZIbFkr4z1vqVgLQWOqMe6yxWRCo96yox/LjBjLd38meBWne7MHhn/88fb9KSeOsnRahmaBUV8yjFNLr1i++nZQ76wLZsIL2VDQ5jyM+JNIgNG9neKY//MltCEuPlVTwvZPqXQBbBHbKvP9y5ZtL9a4uuxCgW8bHKdHdwAi17tZ1Bb1M5SJ2TFSAD2cv3rR/TLG+QbTjhWE8tqs9rjAkluC6vctDg/OURJch2/ktNy5ru8rmjAYOcS0OEagdxmWVoELMo26hcHEO0YJhcDN7qCcF7vXWanJk9W6b9tNXYOZfTOUHLE+ideiT9bBVC8aYloLJ+x5inbPXRDyTVdEefFmSZZPM0O5mz6av3JRGzr1jGnHJqcw4S9ZMzGKZ1SqngcnbzmLyfWvwcmD5y7Xr+EKOBKfVhtVwCtQ1rmBUD528+uT1yugREuFBqY1ZgCXVQtvgE2dM5JguFTlYzDaztkxPudxL8UfN9OuOKGp/IaPl6WeVlh/zltDh+6nkjyVTKwdT/v79AcgBUxLTTh1OLnRZXZpKy34nP4f2tQCyg2lW9SWbcJCnVDusRfxaGZ+KiGro2kDZ8zfYcvkTA2cpTZjCOW8lpCOnJMGEwixBVpNBjspPOdyujv63Hj7YpqYx4FddeXSXST3Kx/nFLuuSLv9d4PD/yPZMjmOUym85Mlz5gOCUNwGjgzEKaxLHmk7y+BHvXa175XhJmLWCTLpuQVhKDImwSjt4JSjSSzP4fimGbrrVUMDjOWLsUaoF9jBpmtKqvTf6XDUuu2hxH5NE2ExOZoEA0qDbiEgKk2hqr9zmyUCDuqn/Dp+p3s8qE9vmi4s6y//PsdPF4W110lT/+vkrZ+vT9CDo5bUE2GXHlXMvTNRENwtx+PompRYGQDZVay/2tkCLC0/vO++kRJ+6S89F76cvCqvof18viaio0NZ6uzsYKZ6YtlL8DwGmkyE7K2QUPtBuKD15t55V7y//cJJs4um6SNqjBQtVhy52Ct4UyCEby4X//fN5UbonLoHiJWGZVjYiQG4mp42kRpoyF68/KCYvzGLMzMDy3v9d2Y3bT79dqjh5f2H90n3vH3mP1BLAwQUAAIACAB5dppUeURYh0oAAABsAAAAGwAAAHVuaXZlcnNhbC91bml2ZXJzYWwucG5nLnhtbLOxr8jNUShLLSrOzM+zVTLUM1Cyt+PlsikoSi3LTC1XqACKGekZQICSQiUqtzwzpSQDKGRibIoQzEjNTM8oAYoamJvBRfWBhgIAUEsDBBQAAgAIAGBtfVT2sQ5CowUAAKUVAAAgAAAAdmlkZW9sZWN0dXJlL2NvbW1vbl9tZXNzYWdlcy5sbmetWN9vozgQfl9p/wcLqdKdtNfd073sQ5uKEKdFJZgDk7T3glxwUmsB5/iRNvfX39hAmtztCshWqqJiNN+Mv/lmPObq5jVL0Y4XpZD5tfH75RcD8TyWicg310ZI5799NVBZsTxhqcz5tZFLA91MPn64Slm+qdmGw/8fPyB0lfGyhMdyop7enpFIrg1vGpmWhYPAnjo4Mn3bjBxzip1oalr3ESXRFN/arjG5laiCv2eOnvhG5DkEgeRaL5SpSPjV5xZ1nBNCKVlEnulix5hMZVXJDE1ZcR6aay7tW5PaxI2mIQC7gTFx2U5sWAUUoqca4PPyPOwAU2q7t4BoxjEYiCeRimqPAl5VwMW5qI49w8YkOJ9BSryOPiq3Y7kLZzYB2ny/YU1Dwg7rREiUs6LQxI0A9BzzEftRYGEAVdCERkHoecSneAYRKrWIrE6bhIgS5bJCZb3dyqLiCRK5FhQ7YTiTo7gJ7m03Avd6f+2y7dj0MVoQxTWtixyB83dz4hJ/YTon6Ov1O8B7Pg6wS4FO745QYky8gpc8r3iBts+ykmPwlMwiNyLzyCKhS1vFoYs/QxzozLvhYor9C1XSF5RQ2E/3KrgY4WgJfr4jqCU4O09QKxMIWJj+fcOJ5WNYmEUrm94ZE6vgTMnmRVTPSATbQjUlvmNp3eir7Z197rpOZ3pe2ze6uKcs/tZnbZEF1N9j5JBbEgWgBLCzZLZl+R45ciPRL398/fL69cuv/UAu9YnTVHPk4gdIk/odZweqWYJU4LfXLvR90FcrDjvQxap242BdrI+yRs9sx1Xf3wn+oksT9CeKtuWrF7GEhbzuFfeMLEzIH0ia+raltAEalEWx/9RUfF09ywLclSgRJXtKIavKp0qoer9tpN+kVaouAb0jkRkT+WW/65XrEHOm87sAYZm3qlAPmwKkE3itpp1S7Cdw8ZKnkiVoXXAAJAFi220q4rZ/tZLzUrbvi6KtZDMIVsQHdrEuZIa2rCxfZJGcsHwcTx+w7VoEEmnRI3DVZw/AsD8BY0NR8LjqB4MoTZ2fVhcr2wUCI6rlqCSR1WUFac+2Ka+4jlaorbC4OWP5WoI+Ug7Hrs4deNdi6U2TY4audRdN6aH6HFbn8fNAOxDXd/N7nM265Cc5642pRYMx5QGqA8qRjLEg98aE3I+xeMQwX8BPn83RoAN12xVVV7QxUzWS7tszSKlpJ2RdwoqiBEpLZ6Qc5yXAcCK41DadH7SGBrQ7wzdixyGMIuFFL80kpI7t4oja1IHUtY99VtDjLDyDmQyOKvuvaG7ajj4Z/qtXttdTBkt2LI/V+BozJYQ9vEtEot+pWtFR/12LfxCr2v520bZGd4YfLi5HxnPSTX9QRqyqeLat+lwrmtvwz4lC9YUfhjBk6+f5PwyB75KZo7Hxp/NzMp6OyVFvED/J1PBsvXck7aSJ4ZSG+sZwsKbDrVwCTueqP0r0NqTa+VoOx2hr/7Aw3HKFp4FNwXbFn0pR9Y4iui4GH266LM4/1SBKEvowzp6QBBzJuoh1t+wn6Q2jJemwMMCyG7dOzpkW5+huDBtKRQbsJQMwwwXu+G+OhxMeV7JOE13EqfimjwjYbp3x/w9y6wJu+2o1ZWUn4uaEuvmZKFqSGqfeiFHqUIeD1XFUhudrJAinOuYA7mdzOP7W6z4LasPe32WWZk1jy2QGS72RUkIcanuRZak5DbzWT5Wo0v5R4mB4Z7qgQXVXglsSDNLflD54IqDPambVrSmFW9NQwHnoOAHcCrHbRDSv07SMYVjPz0AA+hsU/AoBrQ9Qg67vHZ66srUC0lguf62GfSLrELpxSJuTukpFPtjWM8OgtfTUYTrYzjEfW7MBl5mD1aEJN6Zd7x9hvzzmymsn1XF8vfVHDeJ3zXWo/ZI4qpdo46VMoWucWh6eSv1B9erz0ffVfwFQSwMEFAACAAgAYG19VBUeYBujAAAAfwEAADEAAAB2aWRlb2xlY3R1cmUvcGxheWJhY2tfYW5kX25hdmlnYXRpb25fc2V0dGluZ3MueG1sdZBBCoMwEEX3nsIbCF2HQNelRagXGHGUQJIJmVHw9k1EbWnTZd77P8OMYhQxfmJd1bWCWegpEEVLnFE173e2DAtevXEghnzCgrznSiY3LFFoIzJ62ZQewXLK//BjeGthPT/iI14w5UJnHOpLqbCZXPKwmGlj3RpQjxHTgC+Yc+iht3jDtSeIw+MM7Bv/1bmbNpsd3mlAHSK5IKr5QFW613H0F1BLAwQUAAIACABgbX1Up4ruNgwFAADlGQAAKgAAAHZpZGVvbGVjdHVyZS9mbGFzaF9wdWJsaXNoaW5nX3NldHRpbmdzLnhtbO1ZX2/iOBB/76ewctrHLfTvtRVQsTRoo6XAkbTdPlUmMeCrY2dth5Z9uk9zH+w+yY0TCFAKNdW2t6e7SqiKPb+fx+OZ8UxSOX+MGRoTqajgVWdvt+wgwkMRUT6sOldB8+OJg5TGPMJMcFJ1uHDQeW2nkqR9RtXIJ1qDqEJAw9VZoqvOSOvkrFR6eHjYpSqRZlawVAO/2g1FXEokUYRrIksJwxP4pycJUc6UwYIAfrHgU1htZwehSs50KaKUEUSjqnNNIyJaJNSpJE2G1cgp5ZJ9HN4PpUh51BBMSCSH/arzy0H2N5PJ2S5oTLgxi6rBoBnWZziKqFEEM59+J2hE6HAEGoPRHmikR1XnoFw2LCBdWmXJuPPdY8PSEGAGrqf0MdE4whrnj/l6kgyIhPMgqqZlSoB0aWxBUpNHXQzkQ9GE45iGAcwgY6yqcxHc9dym23PbDffuqtfKVbVGBF7Qcq0wfsu72Ea+23N9tx24vbtPXmdLxGtWcS/rXmtLzI37yfeCbVdq1y+3hXQ/d9pbYeqB12lvYYdG57Jbb99utaPPt1231/LaX+6CTqcVeN05KvPKBf+rlJZduQIuL1K56LB6lMZ9jimD/PHEaxXRkIEYlkMSiCaF6BpgpoiDfk/I8LcUM6onkKggztA9IUldJRDlPRNPVcfEiDOnywlBMQiyIlZP94tg3ds/Xdp7KV9+vq9n1awUCaw7Elq8s/p75aNC/9PDzeqvUbQCCTTBfNISw3fX/uh4nipPypvVf07Nytgk9jaWMsugq+q/aL79w/n5Hxwfb1ZhzWoVrDUOR5DZ9SwxL47MpKixPQ41HcOlQZ7oOkgZ89MkEVLPc/viYKHEGprKQPCl4DHPqC9YVJwaifskauOYTC9Ell+I/j3lTRDec9AAIp3BkXYSwpGPOdzDVMMxhwWHSvtKU53dv82pdF1SzNAVp1AoEHTprxx7OMJSLYV2cUTm6gtrXbgcc3Pnz2vlcKqIjWDbZCvFYJdWtJKMqUiVPeIaSpDYSrKTaka5lWhvlhgtdc6j2UbYjSFr2QjekL6i2s7EAhU6II8PhA2oCR6tQkkIt1L7kWo0KCAoFnancyNSFqGJSBGj9wRpgUBROC+kRwQtllxoIEWcjUJROHUYNKbkgUTnNgvdwhJxCkiTnBjR+QrfUvod9clASOAleAwlK4zTqXvtvp64CH3Q/AfxJ1ipudJ4ZoMPecnmtS/crx+MAXE0xlBkbkcOWZDEiX4TfjxBXOgZDswRmtyQHXpEo2zOZm/WC47wOPMk4x0ZKfgQhQPIOWEihBRKeUpsCUPMkeBsgnAIIa+MX2ZJCEZyD8yp1asVzOHgNNnTkI4hgoSMiLTac3lv/+Dw6PjXk9Oz3dJff/z5cSNoWiRCHjfL5VViY2OzYI180pi8gFvTaryAWttwWONev+JK82GNfKZgt8Y+bUSsgSvtiB1yTVPyAnhDa/ICckODsoJtChmbVBUt4D2z2Xoj8K694PYucL8GywRZNKzWNZWSKbuer8KyivgnLsI6VwEYzLWqVFy/c9VruL5VpTLzHatMZsfZ7ljVXl8syy5TG3QX6gIrFeDiHeZVBFy9jMZQN0XvllnfIZLfKSx+RHOSh9bbhMWrjuvfk1L+q6b76XviNzKe7156nzqti/+D9x80Yv5UvCBdeiNavKhb/ihgZmLKaYyZbwr74ktC7eiwXCk9P7WzA2zLn2ZqO38DUEsDBBQAAgAIAGBtfVSPdlX+bwIAAIcIAAAkAAAAdmlkZW9sZWN0dXJlL2ZsYXNoX3NraW5fc2V0dGluZ3MueG1snVbbjtowEH3vV6DtB9AlEISUIiVcRFV2QQs/YMgQLBw7sie0/H1t5wYkWdgmL3jmnLmcsR08daJ8/K3T8faCCbkBRMojZSyFrUPDny8hVWTHIAxSRMFfxt8HvusMfa9rITX4UZxBltj5fDIb9FuxlwQko/xkkG4Q9HttSC5kTFgZdupM3emoDWwq2DAawpIqnDGIgaMm9UauH7RmSEgEQaRhjn1aYYxcdmRvKp5N/dHr9DOgFsJEfP1h3lagSNJkTTiwLP3Q8dt1qMALIKGel1HON28bQwGDPUK4+h9RCvLXiRq/I3Jtyl2YefxCiAOtWyRFykOzi3oD132Kb6hb+Ivvdg88briBapq3u9E8XyFucgHMYFzHd54iF6Raz5/vcWVEVm9EnkCqh9Wiru6hFnhM4x0nlD2xs5HGoM8i3FTcd/p++/lFIRjS5IbxIEnG2GbFz4bmbccmgdAHXmsob1OMnHn/Wpj85/UV5iFFBvak3N1sZ6qovs/GKFPwusUq86mj+LMUkcid5dLmaI6oC+YoBWtKRVIUCz3UPFy5rJKtUrSa24vtKuutvcJPJrnpQJjKsaWtgq0lKH1Mi4v4KvC9p+J8gBKp3IOqce49FWeeMqb2EoDXSDVXPqdmsayKuq7mgYUgrGPFl3DAcnJ35jJBUxxP1UezQSLxajbZOu+OnMHnNCZIBdcOBFU01+DJOEyIJNfXOosh1exVCWv9lSiDqYLQ4GmjbPWpHfeaKNaT0Tg508hat/qLOz7oqXjdO2OGBG6+9b/hshNEhu8lJO+91Z2xdY9pDG9Cb/FEijhBr3tlsvOpxqB/mz8g/wBQSwMEFAACAAgAYG19VHyfhAoCBQAAXRkAACkAAAB2aWRlb2xlY3R1cmUvaHRtbF9wdWJsaXNoaW5nX3NldHRpbmdzLnhtbO1Z3W7iOBS+71NYWc3lFPq7bQVUlAZNNPwtpO30qjKJAW8dO2M7tMzVPs0+2D7JHicQoBRqultGK22lqopzvs/Hx+d8Pk5Ll88RQ2MiFRW87BzsFx1EeCBCyodl58avfz5zkNKYh5gJTsoOFw66rOyV4qTPqBr1iNZgqhDQcHUR67Iz0jq+KBSenp72qYqleStYooFf7QciKsSSKMI1kYWY4Qn80ZOYKGfKYEEAv5HgU1hlbw+hUsbUFGHCCKJh2bmlIRENEuhEki86Yk4hM+zj4HEoRcLDmmBCIjnsl51fjtKfmU1Gdk0jwk1UVAUGzbC+wGFIjR+Y9egPgkaEDkfgMMTsiYZ6VHaOikXDAtaFVZaUO1s8Niw1AVHgekofEY1DrHH2mM0nyYBI2A6iKlomBEiXxhYsNXnW+UA2FE44jmjgwxtkYlV2rv2Hrlt3u26r5j7cdBuZq9YI3/MbrhWm1/Cut7HvdN2e2/Ld7sOV194S8Z5Z3GbVa2yJuXOvep6/7UytanNbSOdLu7UVpup77dYWcai1m51q636rFX2577jdhtf6+uC32w3f68xRaVYu5F+psJzKJUh5kcjFhNWjJOpzTBnIx4usVUSDADEsh8QXdQrVNcBMEQf9HpPhbwlmVE9Ap6DO0CMhcVXFUORdU09lx9SIM6fLCMExKLK8Vs8P82I9ODxfWnshm36+rlfdLOX61RkJLXbs/kHxJPf//Hiz+2scLYF+xphPGmK4c+9PTudSeVbc7P5rbpbGRtdbWMpUQVfdfzN8h8fz/T86Pd3swprZSlhrHIxA2fVMmBdHZlbUxB4Hmo7h0CAvfB0kjPWSOBZSz7V9cTB3Yg1NaSD4UvGYZ9QXLMx3jUR9ErZwBCXcqXMHDaCuGWxgOyYc9TCHQ5dq2NQgR6ikrzTV6WFbn1pXJcUM3XAKXQFBzd7KJgcjLNVSIecbYg66oNKBozALbva81g4nitgYtow2KQa7Y0UryZiKRNkjbqHfiKws24lmlFuZdmcyaOlzVrs2xm4EGmVjeEf6imq7EAuU+4A8PhA2oDrkrwokIdzK7Weq0SCHoEjY7c6dSFiIJiJBjD4SpAUCR2G/kB4RtNhgoYEUUTrKsJomDBpT8kTCS5uJ7mGKKAGkkSJGdDbD94T+QH0yEBJ4CR5DfwrjdJpe++8nzgsdPP+X+GOs1NxpPIvBp6xB81rX7rdPJoA4HGNoKbcjB80jUaw/hB9PEBd6hoNwBEYb0k0PaZi+s1mb9YQjPE4zyWRHSgo5RGEDMk54EYC6Up4QW8IAcyQ4myAcQMkrk5epCMFIloEZtXq3gxkckiZ9GtIxVJCQIZFWay4eHB4dn5z+enZ+sV/4648/P28ETVtC0HEzXdYT1jZeDayRL64hb+DWXCzeQK29Xljj3j/jylXDGvlKe26NfXntsAauXD7skGuuIG+AN1xE3kBuuI6sYOtCRkaqwgW8ZxZbrfnereffP/juN3+ZIK2G1b6mVDBN1us9V9r/vmi5+j+v52rf+BAf16oxcXvtm27N7Vk1JrNUsRIuO85W26rV+mrZZZlWoLPQBli5AOfsMGsa4KRlNII2KdyZkO6gcHdUBa/ePOjGMsgK52Oq4F278zMF4/9QWWeVek1dUY9E1IB2JLMfFLWe2/Su2o3rDw0ftYvffzDp/mn4sqf8e+bSB8z8u9ryN/w9GF/+l0hl729QSwMEFAACAAgAYG19VJNoQH6HAQAA2QQAACQAAAB2aWRlb2xlY3R1cmUvaHRtbF9za2luX3NldHRpbmdzLmpzb26VlM2OgjAQx+8+hWGvHnYtYthbWSBush8m+gJFRm0stCnFaIzvvhRRKZbsbnuhM79p5z90ehoMq+GsnOHr8FR/1+u1XitZwuhu21ps3GITFpu02A7atiasgNp2HjWpiE4ue3YNNjjWwVJakIRBGpRK8Vw7nacJ9tAUO20RfA+yjcTxWzRxDeQoQDKa7xrACwJ33AZyLjPC2puEKPRCv83oYxaMpvBBCxUxyCBXF3bsezgw9hNkA8Hm4kX1MLyMHBOyarKJQuy/hF1/JamJf3nW0/BzUYo5yYHdzpgibCq6MzMgKc0bMMZ6tsECGKwUpN//kHeN+TNfYQmRc53TTNfxXUEWVBXYSF7mafNnxxPP6w3TEUs4qK/6T/WKsURoYdeLocdv/KIR11TWQxj1xlxZm57HW1bochWfRO5AFn0pqSqFPnlqW2ZJTijrv1uKZlDddOhm4yIXm02hOGeKii5o2fICLm+JRVM9TUQEvGqeqgjyYUMfxW7sGJ2uOp3OLI/J3nwjBucfUEsDBBQAAgAIAGBtfVS8fTX3SgAAAEkAAAAfAAAAdmlkZW9sZWN0dXJlL2xvY2FsX3NldHRpbmdzLnhtbLOxr8jNUShLLSrOzM+zVTLUM1BSSM1Lzk/JzEu3VQoNcdO1UFIoLknMS0nMyc9LtVXKy1dSsLfjssnJT07MCU4tKQEqLNa34wIAUEsBAgAAFAACAAgAW219VDIbuiL5AwAA4A4AABgAAAAAAAAAAQAAAAAAAAAAAG5vbmUvY29tbW9uX21lc3NhZ2VzLmxuZ1BLAQIAABQAAgAIAFttfVQVHmAbowAAAH8BAAApAAAAAAAAAAEAAAAAAC8EAABub25lL3BsYXliYWNrX2FuZF9uYXZpZ2F0aW9uX3NldHRpbmdzLnhtbFBLAQIAABQAAgAIAFttfVQfVIpqMAMAAMcOAAAiAAAAAAAAAAEAAAAAABkFAABub25lL2ZsYXNoX3B1Ymxpc2hpbmdfc2V0dGluZ3MueG1sUEsBAgAAFAACAAgAW219VHFXlJ0VAQAA0QIAABwAAAAAAAAAAQAAAAAAiQgAAG5vbmUvZmxhc2hfc2tpbl9zZXR0aW5ncy54bWxQSwECAAAUAAIACABbbX1U15twlisDAABvDgAAIQAAAAAAAAABAAAAAADYCQAAbm9uZS9odG1sX3B1Ymxpc2hpbmdfc2V0dGluZ3MueG1sUEsBAgAAFAACAAgAW219VI5z9vpqAAAA5QAAABwAAAAAAAAAAQAAAAAAQg0AAG5vbmUvaHRtbF9za2luX3NldHRpbmdzLmpzb25QSwECAAAUAAIACABbbX1UvH0190oAAABJAAAAFwAAAAAAAAABAAAAAADmDQAAbm9uZS9sb2NhbF9zZXR0aW5ncy54bWxQSwECAAAUAAIACABRZZ1U7gPNTEkDAADjCQAAFAAAAAAAAAABAAAAAABlDgAAdW5pdmVyc2FsL3BsYXllci54bWxQSwECAAAUAAIACABUdbFUAL3F/YEGAAA0GQAAHQAAAAAAAAABAAAAAADgEQAAdW5pdmVyc2FsL2NvbW1vbl9tZXNzYWdlcy5sbmdQSwECAAAUAAIACABUdbFUFR5gG6MAAAB/AQAALgAAAAAAAAABAAAAAACcGAAAdW5pdmVyc2FsL3BsYXliYWNrX2FuZF9uYXZpZ2F0aW9uX3NldHRpbmdzLnhtbFBLAQIAABQAAgAIAFR1sVRqwQjZmgMAAOQQAAAnAAAAAAAAAAEAAAAAAIsZAAB1bml2ZXJzYWwvZmxhc2hfcHVibGlzaGluZ19zZXR0aW5ncy54bWxQSwECAAAUAAIACABUdbFUuVJGV4YDAABHDAAAIQAAAAAAAAABAAAAAABqHQAAdW5pdmVyc2FsL2ZsYXNoX3NraW5fc2V0dGluZ3MueG1sUEsBAgAAFAACAAgAVHWxVMxw3qSUAwAAbhAAACYAAAAAAAAAAQAAAAAALyEAAHVuaXZlcnNhbC9odG1sX3B1Ymxpc2hpbmdfc2V0dGluZ3MueG1sUEsBAgAAFAACAAgAVHWxVHqTKP2/AQAAgwYAACEAAAAAAAAAAQAAAAAAByUAAHVuaXZlcnNhbC9odG1sX3NraW5fc2V0dGluZ3MuanNvblBLAQIAABQAAgAIAFR1sVSUE7MiaQAAAG4AAAAcAAAAAAAAAAEAAAAAAAUnAAB1bml2ZXJzYWwvbG9jYWxfc2V0dGluZ3MueG1sUEsBAgAAFAACAAgAeXaaVJfv3qGqCQAApiwAABcAAAAAAAAAAAAAAAAAqCcAAHVuaXZlcnNhbC91bml2ZXJzYWwucG5nUEsBAgAAFAACAAgAeXaaVHlEWIdKAAAAbAAAABsAAAAAAAAAAQAAAAAAhzEAAHVuaXZlcnNhbC91bml2ZXJzYWwucG5nLnhtbFBLAQIAABQAAgAIAGBtfVT2sQ5CowUAAKUVAAAgAAAAAAAAAAEAAAAAAAoyAAB2aWRlb2xlY3R1cmUvY29tbW9uX21lc3NhZ2VzLmxuZ1BLAQIAABQAAgAIAGBtfVQVHmAbowAAAH8BAAAxAAAAAAAAAAEAAAAAAOs3AAB2aWRlb2xlY3R1cmUvcGxheWJhY2tfYW5kX25hdmlnYXRpb25fc2V0dGluZ3MueG1sUEsBAgAAFAACAAgAYG19VKeK7jYMBQAA5RkAACoAAAAAAAAAAQAAAAAA3TgAAHZpZGVvbGVjdHVyZS9mbGFzaF9wdWJsaXNoaW5nX3NldHRpbmdzLnhtbFBLAQIAABQAAgAIAGBtfVSPdlX+bwIAAIcIAAAkAAAAAAAAAAEAAAAAADE+AAB2aWRlb2xlY3R1cmUvZmxhc2hfc2tpbl9zZXR0aW5ncy54bWxQSwECAAAUAAIACABgbX1UfJ+ECgIFAABdGQAAKQAAAAAAAAABAAAAAADiQAAAdmlkZW9sZWN0dXJlL2h0bWxfcHVibGlzaGluZ19zZXR0aW5ncy54bWxQSwECAAAUAAIACABgbX1Uk2hAfocBAADZBAAAJAAAAAAAAAABAAAAAAArRgAAdmlkZW9sZWN0dXJlL2h0bWxfc2tpbl9zZXR0aW5ncy5qc29uUEsBAgAAFAACAAgAYG19VLx9NfdKAAAASQAAAB8AAAAAAAAAAQAAAAAA9EcAAHZpZGVvbGVjdHVyZS9sb2NhbF9zZXR0aW5ncy54bWxQSwUGAAAAABgAGABqBwAAe0gAAAAA"/>
  <p:tag name="ISPRING_UUID" val="{CC4BAD98-ADA3-493D-A84B-51A92E531751}"/>
  <p:tag name="ISPRING_SCREEN_RECS_UPDATED" val="C:\Users\SophieNeessen\OneDrive - KVGM B.V\General\2023\TBM\Veilig in verkeer\230524_OnderhoudNL_TBM_Veiligheid in het verkeer\"/>
  <p:tag name="ISPRING_OUTPUT_FOLDER" val="[[&quot;NRB\uFFFD{04CB03FF-C92B-4221-BE81-839C5781B663}&quot;,&quot;C:\\Users\\SophieNeessen\\OneDrive - KVGM B.V\\General\\2023\\TBM\\Veilig in verkeer&quot;],[&quot;i\u0002P\uFFFD{A908167C-7931-4F66-93AF-381700C67A57}&quot;,&quot;C:\\Users\\SophieNeessen\\KVGM B.V\\Onderhoud NL - 1317 - General\\2021\\TBM\\Milieu&quot;],[&quot;\uFFFDb\uFFFD\uFFFD{3C71EE61-D62F-4F01-9A78-B7878AF83A6F}&quot;,&quot;C:\\Users\\DaveGunst\\OneDrive - KVGM B.V\\General\\2021\\TBM\\LMRA&quot;]]"/>
  <p:tag name="ISPRING_ULTRA_SCORM_COURCE_TITLE" val="231016 - Veiligheid in het verkeer"/>
  <p:tag name="ISPRING_PUBLISH_SETTINGS" val="{&quot;commonSettings&quot;:{&quot;webSettings&quot;:{&quot;useMobileViewer&quot;:&quot;T_FALSE&quot;},&quot;lmsSettings&quot;:{&quot;useMobileViewer&quot;:&quot;T_FALSE&quot;},&quot;cloudSettings&quot;:{&quot;useMobileViewer&quot;:&quot;T_FALSE&quot;},&quot;ispringLmsSettings&quot;:{&quot;useMobileViewer&quot;:&quot;T_FALSE&quot;},&quot;playerId&quot;:&quot;universal&quot;,&quot;studioSettings&quot;:{&quot;useMobileViewer&quot;:&quot;T_FALSE&quot;}},&quot;advancedSettings&quot;:{&quot;enableTextAllocation&quot;:&quot;T_TRUE&quot;,&quot;viewingFromLocalDrive&quot;:&quot;T_TRUE&quot;,&quot;contentScale&quot;:75,&quot;contentScaleMode&quot;:&quot;SCALE&quot;},&quot;accessibilitySettings&quot;:{&quot;enabled&quot;:&quot;T_FALSE&quot;},&quot;compressionSettings&quot;:{&quot;imageSettings&quot;:{&quot;jpegQuality&quot;:70,&quot;optimizeImageForResolution&quot;:&quot;T_FALSE&quot;},&quot;audioQuality&quot;:70,&quot;videoQuality&quot;:65},&quot;protectionSettings&quot;:{&quot;watermarkEnabled&quot;:&quot;T_FALSE&quot;,&quot;watermarkPosition&quot;:&quot;MIDDLE_CENTER&quot;,&quot;openWatermarkUrl&quot;:&quot;T_FALSE&quot;,&quot;openWatermarkWebPageInNewWindow&quot;:&quot;T_FALSE&quot;,&quot;displayAfterEnabled&quot;:&quot;T_FALSE&quot;,&quot;displayUntilEnabled&quot;:&quot;T_FALSE&quot;,&quot;domainRestrictionEnabled&quot;:&quot;T_FALSE&quot;,&quot;enablePassword&quot;:&quot;T_FALSE&quot;},&quot;videoSettings&quot;:{&quot;videoCompressionSettings&quot;:{&quot;audioQuality&quot;:70,&quot;videoQuality&quot;:75},&quot;secondsOnEachSlide&quot;:5,&quot;hostingSettings&quot;:{}},&quot;ispringOnlineSettings&quot;:{&quot;onlineDestinationFolderId&quot;:&quot;1&quot;},&quot;cloudSettings&quot;:{&quot;onlineDestinationFolderId&quot;:&quot;1&quot;},&quot;publishDestination&quot;:&quot;ISPRING_STUDIO&quot;,&quot;wordSettings&quot;:{&quot;printCopies&quot;:1},&quot;studioSettings&quot;:{&quot;onlineDestinationPath&quot;:&quot;Learning Content/TBM/Onderhoud NL&quot;,&quot;onlineDestinationFolderId&quot;:&quot;1b51686e-6c1c-11ee-a21e-f285df70198c&quot;,&quot;onlineDestinationUrl&quot;:&quot;kvgm1.ispring.eu&quot;}}"/>
  <p:tag name="ISPRING_PRESENTATION_TITLE" val="231016 - Veiligheid in het verkeer"/>
  <p:tag name="ISPRING_SCORM_ENDPOINT" val="&lt;endpoint&gt;&lt;enable&gt;0&lt;/enable&gt;&lt;lrs&gt;http://&lt;/lrs&gt;&lt;auth&gt;0&lt;/auth&gt;&lt;login&gt;&lt;/login&gt;&lt;password&gt;&lt;/password&gt;&lt;key&gt;&lt;/key&gt;&lt;name&gt;&lt;/name&gt;&lt;email&gt;&lt;/email&gt;&lt;/endpoint&gt;&#10;"/>
  <p:tag name="ISPRING_RESOURCE_FOLDER" val="C:\Users\SophieNeessen\OneDrive - KVGM B.V\General\2023\TBM\Veilig in verkeer\Powerpoint en PDF\231116_OnderhoudNL_TBM_Veiligheid in het verkeer_PPversie\"/>
  <p:tag name="ISPRING_PRESENTATION_PATH" val="C:\Users\SophieNeessen\OneDrive - KVGM B.V\General\2023\TBM\Veilig in verkeer\Powerpoint en PDF\231116_OnderhoudNL_TBM_Veiligheid in het verkeer_PPversie.pptx"/>
</p:tagLst>
</file>

<file path=ppt/tags/tag2.xml><?xml version="1.0" encoding="utf-8"?>
<p:tagLst xmlns:a="http://schemas.openxmlformats.org/drawingml/2006/main" xmlns:r="http://schemas.openxmlformats.org/officeDocument/2006/relationships" xmlns:p="http://schemas.openxmlformats.org/presentationml/2006/main">
  <p:tag name="GENSWF_SLIDE_UID" val="{ACABEF9A-B8CD-45B5-B92D-A5EA539D8F31}:287"/>
  <p:tag name="ISPRING_SLIDE_BRANCHING_PROPERTIES" val="&lt;BranchingProperties&gt;&lt;nextAction&gt;&lt;action&gt;0&lt;/action&gt;&lt;/nextAction&gt;&lt;prevAction&gt;&lt;action&gt;1&lt;/action&gt;&lt;/prevAction&gt;&lt;lock&gt;0&lt;/lock&gt;&lt;/BranchingProperties&gt;&#10;"/>
</p:tagLst>
</file>

<file path=ppt/tags/tag3.xml><?xml version="1.0" encoding="utf-8"?>
<p:tagLst xmlns:a="http://schemas.openxmlformats.org/drawingml/2006/main" xmlns:r="http://schemas.openxmlformats.org/officeDocument/2006/relationships" xmlns:p="http://schemas.openxmlformats.org/presentationml/2006/main">
  <p:tag name="GENSWF_SLIDE_UID" val="{4C4CFDE4-4519-4F46-B4C0-6E75B3717C82}:264"/>
</p:tagLst>
</file>

<file path=ppt/tags/tag4.xml><?xml version="1.0" encoding="utf-8"?>
<p:tagLst xmlns:a="http://schemas.openxmlformats.org/drawingml/2006/main" xmlns:r="http://schemas.openxmlformats.org/officeDocument/2006/relationships" xmlns:p="http://schemas.openxmlformats.org/presentationml/2006/main">
  <p:tag name="GENSWF_SLIDE_UID" val="{6A2BE2C4-F9B6-4BD1-9C6A-E36ADE525C7A}:265"/>
</p:tagLst>
</file>

<file path=ppt/tags/tag5.xml><?xml version="1.0" encoding="utf-8"?>
<p:tagLst xmlns:a="http://schemas.openxmlformats.org/drawingml/2006/main" xmlns:r="http://schemas.openxmlformats.org/officeDocument/2006/relationships" xmlns:p="http://schemas.openxmlformats.org/presentationml/2006/main">
  <p:tag name="GENSWF_SLIDE_UID" val="{A74D443D-39E5-4D8D-8AE3-16E4E5649EE0}:321"/>
</p:tagLst>
</file>

<file path=ppt/tags/tag6.xml><?xml version="1.0" encoding="utf-8"?>
<p:tagLst xmlns:a="http://schemas.openxmlformats.org/drawingml/2006/main" xmlns:r="http://schemas.openxmlformats.org/officeDocument/2006/relationships" xmlns:p="http://schemas.openxmlformats.org/presentationml/2006/main">
  <p:tag name="GENSWF_SLIDE_UID" val="{901A2172-BEE8-493E-84D6-483E6537F134}:327"/>
</p:tagLst>
</file>

<file path=ppt/tags/tag7.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8.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9.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0.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1.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2.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3.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4.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5.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16.xml><?xml version="1.0" encoding="utf-8"?>
<p:tagLst xmlns:a="http://schemas.openxmlformats.org/drawingml/2006/main" xmlns:r="http://schemas.openxmlformats.org/officeDocument/2006/relationships" xmlns:p="http://schemas.openxmlformats.org/presentationml/2006/main">
  <p:tag name="GENSWF_SLIDE_UID" val="{8DD672A4-215A-46CA-9B5B-6CDD32F2E33D}:341"/>
</p:tagLst>
</file>

<file path=ppt/tags/tag17.xml><?xml version="1.0" encoding="utf-8"?>
<p:tagLst xmlns:a="http://schemas.openxmlformats.org/drawingml/2006/main" xmlns:r="http://schemas.openxmlformats.org/officeDocument/2006/relationships" xmlns:p="http://schemas.openxmlformats.org/presentationml/2006/main">
  <p:tag name="GENSWF_SLIDE_UID" val="{20859644-710A-4434-923F-7D29D074A4E8}:342"/>
</p:tagLst>
</file>

<file path=ppt/tags/tag18.xml><?xml version="1.0" encoding="utf-8"?>
<p:tagLst xmlns:a="http://schemas.openxmlformats.org/drawingml/2006/main" xmlns:r="http://schemas.openxmlformats.org/officeDocument/2006/relationships" xmlns:p="http://schemas.openxmlformats.org/presentationml/2006/main">
  <p:tag name="GENSWF_SLIDE_UID" val="{EEB3B497-A5B9-4915-848F-B881918CC522}:344"/>
</p:tagLst>
</file>

<file path=ppt/tags/tag19.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20.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21.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22.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23.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OneDrive - KVGM B.V\General\2023\TBM\Veilig in verkeer\Powerpoint en PDF\231116_OnderhoudNL_TBM_Veiligheid in het verkeer_PPversie\quiz\quiz4.quiz"/>
  <p:tag name="ISPRING_QUIZ_RELATIVE_PATH" val="231116_OnderhoudNL_TBM_Veiligheid in het verkeer_PPversie\quiz\quiz4.quiz"/>
</p:tagLst>
</file>

<file path=ppt/tags/tag24.xml><?xml version="1.0" encoding="utf-8"?>
<p:tagLst xmlns:a="http://schemas.openxmlformats.org/drawingml/2006/main" xmlns:r="http://schemas.openxmlformats.org/officeDocument/2006/relationships" xmlns:p="http://schemas.openxmlformats.org/presentationml/2006/main">
  <p:tag name="ISPRING_SLIDE_QUIZ_PROPERTIES" val="&lt;QuizProperties&gt;&lt;passAction&gt;&lt;action&gt;3&lt;/action&gt;&lt;/passAction&gt;&lt;failAction&gt;&lt;action&gt;3&lt;/action&gt;&lt;/failAction&gt;&lt;viewSlidesPolicy&gt;0&lt;/viewSlidesPolicy&gt;&lt;allowInterrupt&gt;1&lt;/allowInterrupt&gt;&lt;restartFailedQuiz&gt;0&lt;/restartFailedQuiz&gt;&lt;/QuizProperties&gt;&#10;"/>
  <p:tag name="ISPRING_QUIZ_SHAPES_ADDED" val="1"/>
  <p:tag name="ISPRING_RESOURCE_QUIZ" val="quiz4.quiz"/>
  <p:tag name="GENSWF_SLIDE_UID" val="{693B8CAF-8041-4B4C-9831-7B03B8E0EED7}:325"/>
  <p:tag name="ISPRING_QUIZ_FULL_PATH" val="C:\Users\SophieNeessen\KVGM B.V\General\2022\TBM\Trillingen\220720_TBM_Trillingen\quiz\quiz4.quiz"/>
  <p:tag name="ISPRING_QUIZ_RELATIVE_PATH" val="220720_TBM_Trillingen\quiz\quiz4.quiz"/>
</p:tagLst>
</file>

<file path=ppt/theme/theme1.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Kantoorthema">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7e2f25b-0f90-4d78-9a2e-ed95fbecf753">
      <Terms xmlns="http://schemas.microsoft.com/office/infopath/2007/PartnerControls"/>
    </lcf76f155ced4ddcb4097134ff3c332f>
    <TaxCatchAll xmlns="01ebb4c9-579d-4bc4-8910-902716d4d1af"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23000A8325D185439713D0859F832470" ma:contentTypeVersion="18" ma:contentTypeDescription="Een nieuw document maken." ma:contentTypeScope="" ma:versionID="27c663060fb786ade9cc49e10c12943c">
  <xsd:schema xmlns:xsd="http://www.w3.org/2001/XMLSchema" xmlns:xs="http://www.w3.org/2001/XMLSchema" xmlns:p="http://schemas.microsoft.com/office/2006/metadata/properties" xmlns:ns2="d7e2f25b-0f90-4d78-9a2e-ed95fbecf753" xmlns:ns3="01ebb4c9-579d-4bc4-8910-902716d4d1af" targetNamespace="http://schemas.microsoft.com/office/2006/metadata/properties" ma:root="true" ma:fieldsID="734c12ce2231e6a6ea16255432472821" ns2:_="" ns3:_="">
    <xsd:import namespace="d7e2f25b-0f90-4d78-9a2e-ed95fbecf753"/>
    <xsd:import namespace="01ebb4c9-579d-4bc4-8910-902716d4d1af"/>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MediaServiceAutoKeyPoints" minOccurs="0"/>
                <xsd:element ref="ns2:MediaServiceKeyPoints" minOccurs="0"/>
                <xsd:element ref="ns2:lcf76f155ced4ddcb4097134ff3c332f" minOccurs="0"/>
                <xsd:element ref="ns3:TaxCatchAll" minOccurs="0"/>
                <xsd:element ref="ns2:MediaServiceLocation" minOccurs="0"/>
                <xsd:element ref="ns2:MediaServiceObjectDetectorVersion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7e2f25b-0f90-4d78-9a2e-ed95fbecf753"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element name="lcf76f155ced4ddcb4097134ff3c332f" ma:index="21" nillable="true" ma:taxonomy="true" ma:internalName="lcf76f155ced4ddcb4097134ff3c332f" ma:taxonomyFieldName="MediaServiceImageTags" ma:displayName="Afbeeldingtags" ma:readOnly="false" ma:fieldId="{5cf76f15-5ced-4ddc-b409-7134ff3c332f}" ma:taxonomyMulti="true" ma:sspId="e4778d20-823d-4af6-92c4-646966c75797" ma:termSetId="09814cd3-568e-fe90-9814-8d621ff8fb84" ma:anchorId="fba54fb3-c3e1-fe81-a776-ca4b69148c4d" ma:open="true" ma:isKeyword="false">
      <xsd:complexType>
        <xsd:sequence>
          <xsd:element ref="pc:Terms" minOccurs="0" maxOccurs="1"/>
        </xsd:sequence>
      </xsd:complexType>
    </xsd:element>
    <xsd:element name="MediaServiceLocation" ma:index="23" nillable="true" ma:displayName="Location" ma:indexed="true" ma:internalName="MediaServiceLocation" ma:readOnly="true">
      <xsd:simpleType>
        <xsd:restriction base="dms:Text"/>
      </xsd:simple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01ebb4c9-579d-4bc4-8910-902716d4d1af" elementFormDefault="qualified">
    <xsd:import namespace="http://schemas.microsoft.com/office/2006/documentManagement/types"/>
    <xsd:import namespace="http://schemas.microsoft.com/office/infopath/2007/PartnerControls"/>
    <xsd:element name="SharedWithUsers" ma:index="10" nillable="true" ma:displayName="Gedeeld met"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Gedeeld met details" ma:internalName="SharedWithDetails" ma:readOnly="true">
      <xsd:simpleType>
        <xsd:restriction base="dms:Note">
          <xsd:maxLength value="255"/>
        </xsd:restriction>
      </xsd:simpleType>
    </xsd:element>
    <xsd:element name="TaxCatchAll" ma:index="22" nillable="true" ma:displayName="Taxonomy Catch All Column" ma:hidden="true" ma:list="{b2114adf-841d-4d64-9a8b-bb364b626ec0}" ma:internalName="TaxCatchAll" ma:showField="CatchAllData" ma:web="01ebb4c9-579d-4bc4-8910-902716d4d1af">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nhoudstype"/>
        <xsd:element ref="dc:title" minOccurs="0" maxOccurs="1" ma:index="4" ma:displayName="Titel"/>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E6459084-D939-4E12-B447-ABD88037E492}">
  <ds:schemaRefs>
    <ds:schemaRef ds:uri="http://purl.org/dc/elements/1.1/"/>
    <ds:schemaRef ds:uri="354bdada-064f-408e-ac1d-e60353a3ab75"/>
    <ds:schemaRef ds:uri="http://schemas.openxmlformats.org/package/2006/metadata/core-properties"/>
    <ds:schemaRef ds:uri="http://purl.org/dc/dcmitype/"/>
    <ds:schemaRef ds:uri="http://schemas.microsoft.com/office/2006/metadata/properties"/>
    <ds:schemaRef ds:uri="http://schemas.microsoft.com/office/infopath/2007/PartnerControls"/>
    <ds:schemaRef ds:uri="http://schemas.microsoft.com/office/2006/documentManagement/types"/>
    <ds:schemaRef ds:uri="9218e834-f3ca-4ff2-8875-332b91ae80fc"/>
    <ds:schemaRef ds:uri="http://www.w3.org/XML/1998/namespace"/>
    <ds:schemaRef ds:uri="http://purl.org/dc/terms/"/>
  </ds:schemaRefs>
</ds:datastoreItem>
</file>

<file path=customXml/itemProps2.xml><?xml version="1.0" encoding="utf-8"?>
<ds:datastoreItem xmlns:ds="http://schemas.openxmlformats.org/officeDocument/2006/customXml" ds:itemID="{C10DBEAC-4F1B-4C37-9957-8903202A9A31}">
  <ds:schemaRefs>
    <ds:schemaRef ds:uri="http://schemas.microsoft.com/sharepoint/v3/contenttype/forms"/>
  </ds:schemaRefs>
</ds:datastoreItem>
</file>

<file path=customXml/itemProps3.xml><?xml version="1.0" encoding="utf-8"?>
<ds:datastoreItem xmlns:ds="http://schemas.openxmlformats.org/officeDocument/2006/customXml" ds:itemID="{230B3041-14D6-4057-949A-CE0592ED53B4}"/>
</file>

<file path=docProps/app.xml><?xml version="1.0" encoding="utf-8"?>
<Properties xmlns="http://schemas.openxmlformats.org/officeDocument/2006/extended-properties" xmlns:vt="http://schemas.openxmlformats.org/officeDocument/2006/docPropsVTypes">
  <TotalTime>835</TotalTime>
  <Words>1648</Words>
  <Application>Microsoft Office PowerPoint</Application>
  <PresentationFormat>Breedbeeld</PresentationFormat>
  <Paragraphs>140</Paragraphs>
  <Slides>23</Slides>
  <Notes>23</Notes>
  <HiddenSlides>0</HiddenSlides>
  <MMClips>0</MMClips>
  <ScaleCrop>false</ScaleCrop>
  <HeadingPairs>
    <vt:vector size="6" baseType="variant">
      <vt:variant>
        <vt:lpstr>Gebruikte lettertypen</vt:lpstr>
      </vt:variant>
      <vt:variant>
        <vt:i4>6</vt:i4>
      </vt:variant>
      <vt:variant>
        <vt:lpstr>Thema</vt:lpstr>
      </vt:variant>
      <vt:variant>
        <vt:i4>1</vt:i4>
      </vt:variant>
      <vt:variant>
        <vt:lpstr>Diatitels</vt:lpstr>
      </vt:variant>
      <vt:variant>
        <vt:i4>23</vt:i4>
      </vt:variant>
    </vt:vector>
  </HeadingPairs>
  <TitlesOfParts>
    <vt:vector size="30" baseType="lpstr">
      <vt:lpstr>Arial</vt:lpstr>
      <vt:lpstr>Calibri</vt:lpstr>
      <vt:lpstr>Calibri Light</vt:lpstr>
      <vt:lpstr>Futura T</vt:lpstr>
      <vt:lpstr>Raleway</vt:lpstr>
      <vt:lpstr>Raleway Black</vt:lpstr>
      <vt:lpstr>Kantoorthema</vt:lpstr>
      <vt:lpstr>Gezonde leefstijl</vt:lpstr>
      <vt:lpstr>Waarom dit belangrijk is!</vt:lpstr>
      <vt:lpstr>Onderwerpen in deze toolbox:</vt:lpstr>
      <vt:lpstr>Een ongezonde leefstijl</vt:lpstr>
      <vt:lpstr>Voorbeeld</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PowerPoint-presentatie</vt:lpstr>
      <vt:lpstr>Een gezonde leefstijl</vt:lpstr>
      <vt:lpstr>Doe mee aan het GBC!</vt:lpstr>
      <vt:lpstr>GBC</vt:lpstr>
      <vt:lpstr>PowerPoint-presentatie</vt:lpstr>
      <vt:lpstr>PowerPoint-presentatie</vt:lpstr>
      <vt:lpstr>PowerPoint-presentatie</vt:lpstr>
      <vt:lpstr>PowerPoint-presentatie</vt:lpstr>
      <vt:lpstr>PowerPoint-presentatie</vt:lpstr>
      <vt:lpstr>PowerPoint-presentatie</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231016 - Veiligheid in het verkeer</dc:title>
  <dc:creator>Michael van Herpen</dc:creator>
  <cp:lastModifiedBy>Sophie Neessen</cp:lastModifiedBy>
  <cp:revision>6</cp:revision>
  <cp:lastPrinted>2022-01-05T16:08:38Z</cp:lastPrinted>
  <dcterms:created xsi:type="dcterms:W3CDTF">2021-01-14T14:55:38Z</dcterms:created>
  <dcterms:modified xsi:type="dcterms:W3CDTF">2025-02-17T09:36:55Z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0x01010023000A8325D185439713D0859F832470</vt:lpwstr>
  </property>
  <property fmtid="{D5CDD505-2E9C-101B-9397-08002B2CF9AE}" pid="3" name="MediaServiceImageTags">
    <vt:lpwstr/>
  </property>
</Properties>
</file>