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287" r:id="rId5"/>
    <p:sldId id="264" r:id="rId6"/>
    <p:sldId id="265" r:id="rId7"/>
    <p:sldId id="278" r:id="rId8"/>
    <p:sldId id="321" r:id="rId9"/>
    <p:sldId id="354" r:id="rId10"/>
    <p:sldId id="325" r:id="rId11"/>
    <p:sldId id="343" r:id="rId12"/>
    <p:sldId id="344" r:id="rId13"/>
    <p:sldId id="340" r:id="rId14"/>
    <p:sldId id="359" r:id="rId15"/>
    <p:sldId id="358" r:id="rId16"/>
    <p:sldId id="355" r:id="rId17"/>
    <p:sldId id="341" r:id="rId18"/>
    <p:sldId id="345" r:id="rId19"/>
    <p:sldId id="346" r:id="rId20"/>
    <p:sldId id="361" r:id="rId21"/>
    <p:sldId id="362" r:id="rId22"/>
    <p:sldId id="348" r:id="rId23"/>
    <p:sldId id="363" r:id="rId24"/>
    <p:sldId id="364" r:id="rId25"/>
    <p:sldId id="365" r:id="rId26"/>
    <p:sldId id="352" r:id="rId27"/>
    <p:sldId id="366" r:id="rId28"/>
    <p:sldId id="360" r:id="rId29"/>
    <p:sldId id="328" r:id="rId30"/>
  </p:sldIdLst>
  <p:sldSz cx="12192000" cy="6858000"/>
  <p:notesSz cx="6797675" cy="9872663"/>
  <p:custDataLst>
    <p:tags r:id="rId32"/>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FD53D7-C326-4CA9-9D29-E792809376A1}" v="84" dt="2024-12-09T13:17:10.213"/>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3873" autoAdjust="0"/>
  </p:normalViewPr>
  <p:slideViewPr>
    <p:cSldViewPr snapToGrid="0">
      <p:cViewPr varScale="1">
        <p:scale>
          <a:sx n="85" d="100"/>
          <a:sy n="85" d="100"/>
        </p:scale>
        <p:origin x="96" y="151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gs" Target="tags/tag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9AFD53D7-C326-4CA9-9D29-E792809376A1}"/>
    <pc:docChg chg="undo custSel addSld delSld modSld sldOrd">
      <pc:chgData name="Sophie Neessen" userId="c0a093d0-b370-4137-9817-19b1139e6e18" providerId="ADAL" clId="{9AFD53D7-C326-4CA9-9D29-E792809376A1}" dt="2024-12-09T13:18:57.775" v="1443" actId="6549"/>
      <pc:docMkLst>
        <pc:docMk/>
      </pc:docMkLst>
      <pc:sldChg chg="modSp mod">
        <pc:chgData name="Sophie Neessen" userId="c0a093d0-b370-4137-9817-19b1139e6e18" providerId="ADAL" clId="{9AFD53D7-C326-4CA9-9D29-E792809376A1}" dt="2024-12-09T08:45:17.879" v="17"/>
        <pc:sldMkLst>
          <pc:docMk/>
          <pc:sldMk cId="1353254967" sldId="264"/>
        </pc:sldMkLst>
        <pc:spChg chg="mod">
          <ac:chgData name="Sophie Neessen" userId="c0a093d0-b370-4137-9817-19b1139e6e18" providerId="ADAL" clId="{9AFD53D7-C326-4CA9-9D29-E792809376A1}" dt="2024-12-09T08:45:17.879" v="17"/>
          <ac:spMkLst>
            <pc:docMk/>
            <pc:sldMk cId="1353254967" sldId="264"/>
            <ac:spMk id="7" creationId="{2A081FEB-6571-5A60-0F44-3C242F550752}"/>
          </ac:spMkLst>
        </pc:spChg>
      </pc:sldChg>
      <pc:sldChg chg="modSp mod">
        <pc:chgData name="Sophie Neessen" userId="c0a093d0-b370-4137-9817-19b1139e6e18" providerId="ADAL" clId="{9AFD53D7-C326-4CA9-9D29-E792809376A1}" dt="2024-12-09T08:45:25.201" v="18"/>
        <pc:sldMkLst>
          <pc:docMk/>
          <pc:sldMk cId="896669569" sldId="265"/>
        </pc:sldMkLst>
        <pc:spChg chg="mod">
          <ac:chgData name="Sophie Neessen" userId="c0a093d0-b370-4137-9817-19b1139e6e18" providerId="ADAL" clId="{9AFD53D7-C326-4CA9-9D29-E792809376A1}" dt="2024-12-09T08:45:25.201" v="18"/>
          <ac:spMkLst>
            <pc:docMk/>
            <pc:sldMk cId="896669569" sldId="265"/>
            <ac:spMk id="3" creationId="{064790FF-963B-45D1-9C5A-1A6E3360A468}"/>
          </ac:spMkLst>
        </pc:spChg>
      </pc:sldChg>
      <pc:sldChg chg="modSp mod">
        <pc:chgData name="Sophie Neessen" userId="c0a093d0-b370-4137-9817-19b1139e6e18" providerId="ADAL" clId="{9AFD53D7-C326-4CA9-9D29-E792809376A1}" dt="2024-12-09T08:45:57.739" v="24"/>
        <pc:sldMkLst>
          <pc:docMk/>
          <pc:sldMk cId="2016391399" sldId="278"/>
        </pc:sldMkLst>
        <pc:spChg chg="mod">
          <ac:chgData name="Sophie Neessen" userId="c0a093d0-b370-4137-9817-19b1139e6e18" providerId="ADAL" clId="{9AFD53D7-C326-4CA9-9D29-E792809376A1}" dt="2024-12-09T08:45:32.771" v="19"/>
          <ac:spMkLst>
            <pc:docMk/>
            <pc:sldMk cId="2016391399" sldId="278"/>
            <ac:spMk id="16" creationId="{0003A124-19E3-4F04-957B-286D9E720EB1}"/>
          </ac:spMkLst>
        </pc:spChg>
        <pc:spChg chg="mod">
          <ac:chgData name="Sophie Neessen" userId="c0a093d0-b370-4137-9817-19b1139e6e18" providerId="ADAL" clId="{9AFD53D7-C326-4CA9-9D29-E792809376A1}" dt="2024-12-09T08:45:44.381" v="22" actId="20577"/>
          <ac:spMkLst>
            <pc:docMk/>
            <pc:sldMk cId="2016391399" sldId="278"/>
            <ac:spMk id="17" creationId="{9D51B690-AB6F-484E-94CB-93106671F54C}"/>
          </ac:spMkLst>
        </pc:spChg>
        <pc:spChg chg="mod">
          <ac:chgData name="Sophie Neessen" userId="c0a093d0-b370-4137-9817-19b1139e6e18" providerId="ADAL" clId="{9AFD53D7-C326-4CA9-9D29-E792809376A1}" dt="2024-12-09T08:45:52.599" v="23"/>
          <ac:spMkLst>
            <pc:docMk/>
            <pc:sldMk cId="2016391399" sldId="278"/>
            <ac:spMk id="18" creationId="{18E12287-FCE7-45F7-A028-55E34F3CE79A}"/>
          </ac:spMkLst>
        </pc:spChg>
        <pc:spChg chg="mod">
          <ac:chgData name="Sophie Neessen" userId="c0a093d0-b370-4137-9817-19b1139e6e18" providerId="ADAL" clId="{9AFD53D7-C326-4CA9-9D29-E792809376A1}" dt="2024-12-09T08:45:57.739" v="24"/>
          <ac:spMkLst>
            <pc:docMk/>
            <pc:sldMk cId="2016391399" sldId="278"/>
            <ac:spMk id="20" creationId="{88185688-CA9C-48FE-B391-493E43E7A6DE}"/>
          </ac:spMkLst>
        </pc:spChg>
      </pc:sldChg>
      <pc:sldChg chg="modSp mod setBg">
        <pc:chgData name="Sophie Neessen" userId="c0a093d0-b370-4137-9817-19b1139e6e18" providerId="ADAL" clId="{9AFD53D7-C326-4CA9-9D29-E792809376A1}" dt="2024-12-09T08:45:06.370" v="16" actId="20577"/>
        <pc:sldMkLst>
          <pc:docMk/>
          <pc:sldMk cId="2726751842" sldId="287"/>
        </pc:sldMkLst>
        <pc:spChg chg="mod">
          <ac:chgData name="Sophie Neessen" userId="c0a093d0-b370-4137-9817-19b1139e6e18" providerId="ADAL" clId="{9AFD53D7-C326-4CA9-9D29-E792809376A1}" dt="2024-12-09T08:45:06.370" v="16" actId="20577"/>
          <ac:spMkLst>
            <pc:docMk/>
            <pc:sldMk cId="2726751842" sldId="287"/>
            <ac:spMk id="2" creationId="{1FB9ED74-B863-1544-9A2E-4584F04C177B}"/>
          </ac:spMkLst>
        </pc:spChg>
      </pc:sldChg>
      <pc:sldChg chg="addSp delSp modSp mod">
        <pc:chgData name="Sophie Neessen" userId="c0a093d0-b370-4137-9817-19b1139e6e18" providerId="ADAL" clId="{9AFD53D7-C326-4CA9-9D29-E792809376A1}" dt="2024-12-09T08:46:30.643" v="39" actId="171"/>
        <pc:sldMkLst>
          <pc:docMk/>
          <pc:sldMk cId="3585031770" sldId="321"/>
        </pc:sldMkLst>
        <pc:spChg chg="mod">
          <ac:chgData name="Sophie Neessen" userId="c0a093d0-b370-4137-9817-19b1139e6e18" providerId="ADAL" clId="{9AFD53D7-C326-4CA9-9D29-E792809376A1}" dt="2024-12-09T08:46:04.971" v="25"/>
          <ac:spMkLst>
            <pc:docMk/>
            <pc:sldMk cId="3585031770" sldId="321"/>
            <ac:spMk id="2" creationId="{1D996FC1-6FB6-D245-AF62-B0ECBFA77374}"/>
          </ac:spMkLst>
        </pc:spChg>
        <pc:spChg chg="mod">
          <ac:chgData name="Sophie Neessen" userId="c0a093d0-b370-4137-9817-19b1139e6e18" providerId="ADAL" clId="{9AFD53D7-C326-4CA9-9D29-E792809376A1}" dt="2024-12-09T08:46:21.192" v="30"/>
          <ac:spMkLst>
            <pc:docMk/>
            <pc:sldMk cId="3585031770" sldId="321"/>
            <ac:spMk id="3" creationId="{8880BA25-BFEB-7A49-B327-7F29CCB5C0DC}"/>
          </ac:spMkLst>
        </pc:spChg>
        <pc:spChg chg="mod">
          <ac:chgData name="Sophie Neessen" userId="c0a093d0-b370-4137-9817-19b1139e6e18" providerId="ADAL" clId="{9AFD53D7-C326-4CA9-9D29-E792809376A1}" dt="2024-12-09T08:46:11.814" v="27"/>
          <ac:spMkLst>
            <pc:docMk/>
            <pc:sldMk cId="3585031770" sldId="321"/>
            <ac:spMk id="6" creationId="{C4CE845F-AF68-010C-0B29-B9D40A78C495}"/>
          </ac:spMkLst>
        </pc:spChg>
        <pc:spChg chg="mod">
          <ac:chgData name="Sophie Neessen" userId="c0a093d0-b370-4137-9817-19b1139e6e18" providerId="ADAL" clId="{9AFD53D7-C326-4CA9-9D29-E792809376A1}" dt="2024-12-09T08:46:11.814" v="27"/>
          <ac:spMkLst>
            <pc:docMk/>
            <pc:sldMk cId="3585031770" sldId="321"/>
            <ac:spMk id="8" creationId="{EF91C05C-F248-1B35-1793-D1DAED2D6034}"/>
          </ac:spMkLst>
        </pc:spChg>
        <pc:spChg chg="add mod">
          <ac:chgData name="Sophie Neessen" userId="c0a093d0-b370-4137-9817-19b1139e6e18" providerId="ADAL" clId="{9AFD53D7-C326-4CA9-9D29-E792809376A1}" dt="2024-12-09T08:46:11.814" v="27"/>
          <ac:spMkLst>
            <pc:docMk/>
            <pc:sldMk cId="3585031770" sldId="321"/>
            <ac:spMk id="9" creationId="{F2A94209-3C4F-3DCA-48AA-3FB90E002B80}"/>
          </ac:spMkLst>
        </pc:spChg>
        <pc:spChg chg="add mod">
          <ac:chgData name="Sophie Neessen" userId="c0a093d0-b370-4137-9817-19b1139e6e18" providerId="ADAL" clId="{9AFD53D7-C326-4CA9-9D29-E792809376A1}" dt="2024-12-09T08:46:11.814" v="27"/>
          <ac:spMkLst>
            <pc:docMk/>
            <pc:sldMk cId="3585031770" sldId="321"/>
            <ac:spMk id="11" creationId="{3BA54CA5-3C39-CC06-1723-EB73EF348A6B}"/>
          </ac:spMkLst>
        </pc:spChg>
        <pc:spChg chg="del">
          <ac:chgData name="Sophie Neessen" userId="c0a093d0-b370-4137-9817-19b1139e6e18" providerId="ADAL" clId="{9AFD53D7-C326-4CA9-9D29-E792809376A1}" dt="2024-12-09T08:46:11.381" v="26" actId="478"/>
          <ac:spMkLst>
            <pc:docMk/>
            <pc:sldMk cId="3585031770" sldId="321"/>
            <ac:spMk id="24" creationId="{D9936AF6-199B-8FC6-454F-38910D9BF476}"/>
          </ac:spMkLst>
        </pc:spChg>
        <pc:spChg chg="del">
          <ac:chgData name="Sophie Neessen" userId="c0a093d0-b370-4137-9817-19b1139e6e18" providerId="ADAL" clId="{9AFD53D7-C326-4CA9-9D29-E792809376A1}" dt="2024-12-09T08:46:11.381" v="26" actId="478"/>
          <ac:spMkLst>
            <pc:docMk/>
            <pc:sldMk cId="3585031770" sldId="321"/>
            <ac:spMk id="26" creationId="{7F322D48-6380-8FED-6E6C-8364AE22A8DF}"/>
          </ac:spMkLst>
        </pc:spChg>
        <pc:spChg chg="del">
          <ac:chgData name="Sophie Neessen" userId="c0a093d0-b370-4137-9817-19b1139e6e18" providerId="ADAL" clId="{9AFD53D7-C326-4CA9-9D29-E792809376A1}" dt="2024-12-09T08:46:11.381" v="26" actId="478"/>
          <ac:spMkLst>
            <pc:docMk/>
            <pc:sldMk cId="3585031770" sldId="321"/>
            <ac:spMk id="28" creationId="{D459D515-3785-E2C1-00F5-B115A5709FC1}"/>
          </ac:spMkLst>
        </pc:spChg>
        <pc:grpChg chg="add mod">
          <ac:chgData name="Sophie Neessen" userId="c0a093d0-b370-4137-9817-19b1139e6e18" providerId="ADAL" clId="{9AFD53D7-C326-4CA9-9D29-E792809376A1}" dt="2024-12-09T08:46:11.814" v="27"/>
          <ac:grpSpMkLst>
            <pc:docMk/>
            <pc:sldMk cId="3585031770" sldId="321"/>
            <ac:grpSpMk id="4" creationId="{DB79D4A4-5CC7-7DAE-487B-5B428652DA5B}"/>
          </ac:grpSpMkLst>
        </pc:grpChg>
        <pc:grpChg chg="del">
          <ac:chgData name="Sophie Neessen" userId="c0a093d0-b370-4137-9817-19b1139e6e18" providerId="ADAL" clId="{9AFD53D7-C326-4CA9-9D29-E792809376A1}" dt="2024-12-09T08:46:11.381" v="26" actId="478"/>
          <ac:grpSpMkLst>
            <pc:docMk/>
            <pc:sldMk cId="3585031770" sldId="321"/>
            <ac:grpSpMk id="19" creationId="{B2B01E17-8901-C0F5-A085-99D34B85059B}"/>
          </ac:grpSpMkLst>
        </pc:grpChg>
        <pc:picChg chg="mod">
          <ac:chgData name="Sophie Neessen" userId="c0a093d0-b370-4137-9817-19b1139e6e18" providerId="ADAL" clId="{9AFD53D7-C326-4CA9-9D29-E792809376A1}" dt="2024-12-09T08:46:11.814" v="27"/>
          <ac:picMkLst>
            <pc:docMk/>
            <pc:sldMk cId="3585031770" sldId="321"/>
            <ac:picMk id="5" creationId="{43AAC753-1A1A-5607-E60D-C48091E3993F}"/>
          </ac:picMkLst>
        </pc:picChg>
        <pc:picChg chg="mod">
          <ac:chgData name="Sophie Neessen" userId="c0a093d0-b370-4137-9817-19b1139e6e18" providerId="ADAL" clId="{9AFD53D7-C326-4CA9-9D29-E792809376A1}" dt="2024-12-09T08:46:11.814" v="27"/>
          <ac:picMkLst>
            <pc:docMk/>
            <pc:sldMk cId="3585031770" sldId="321"/>
            <ac:picMk id="7" creationId="{C84ED231-0298-7633-ED11-6FF920D02E32}"/>
          </ac:picMkLst>
        </pc:picChg>
        <pc:picChg chg="add mod">
          <ac:chgData name="Sophie Neessen" userId="c0a093d0-b370-4137-9817-19b1139e6e18" providerId="ADAL" clId="{9AFD53D7-C326-4CA9-9D29-E792809376A1}" dt="2024-12-09T08:46:11.814" v="27"/>
          <ac:picMkLst>
            <pc:docMk/>
            <pc:sldMk cId="3585031770" sldId="321"/>
            <ac:picMk id="10" creationId="{66533FEC-6132-FC35-4923-08FF036CD42E}"/>
          </ac:picMkLst>
        </pc:picChg>
        <pc:picChg chg="add mod ord">
          <ac:chgData name="Sophie Neessen" userId="c0a093d0-b370-4137-9817-19b1139e6e18" providerId="ADAL" clId="{9AFD53D7-C326-4CA9-9D29-E792809376A1}" dt="2024-12-09T08:46:30.643" v="39" actId="171"/>
          <ac:picMkLst>
            <pc:docMk/>
            <pc:sldMk cId="3585031770" sldId="321"/>
            <ac:picMk id="12" creationId="{2222D846-9F23-D7B2-A930-961850F178B4}"/>
          </ac:picMkLst>
        </pc:picChg>
        <pc:picChg chg="del">
          <ac:chgData name="Sophie Neessen" userId="c0a093d0-b370-4137-9817-19b1139e6e18" providerId="ADAL" clId="{9AFD53D7-C326-4CA9-9D29-E792809376A1}" dt="2024-12-09T08:46:11.381" v="26" actId="478"/>
          <ac:picMkLst>
            <pc:docMk/>
            <pc:sldMk cId="3585031770" sldId="321"/>
            <ac:picMk id="25" creationId="{76DF1811-C520-C5E9-F0B3-E2820C0B658D}"/>
          </ac:picMkLst>
        </pc:picChg>
        <pc:picChg chg="del">
          <ac:chgData name="Sophie Neessen" userId="c0a093d0-b370-4137-9817-19b1139e6e18" providerId="ADAL" clId="{9AFD53D7-C326-4CA9-9D29-E792809376A1}" dt="2024-12-09T08:46:11.381" v="26" actId="478"/>
          <ac:picMkLst>
            <pc:docMk/>
            <pc:sldMk cId="3585031770" sldId="321"/>
            <ac:picMk id="27" creationId="{9E0E0437-8EB9-D06E-EBEC-38ECEE12BE96}"/>
          </ac:picMkLst>
        </pc:picChg>
        <pc:picChg chg="del">
          <ac:chgData name="Sophie Neessen" userId="c0a093d0-b370-4137-9817-19b1139e6e18" providerId="ADAL" clId="{9AFD53D7-C326-4CA9-9D29-E792809376A1}" dt="2024-12-09T08:46:24.419" v="31" actId="478"/>
          <ac:picMkLst>
            <pc:docMk/>
            <pc:sldMk cId="3585031770" sldId="321"/>
            <ac:picMk id="29" creationId="{5A572683-8018-9291-B62C-82E26CEF83EC}"/>
          </ac:picMkLst>
        </pc:picChg>
      </pc:sldChg>
      <pc:sldChg chg="addSp delSp modSp mod setBg">
        <pc:chgData name="Sophie Neessen" userId="c0a093d0-b370-4137-9817-19b1139e6e18" providerId="ADAL" clId="{9AFD53D7-C326-4CA9-9D29-E792809376A1}" dt="2024-12-09T09:06:11.289" v="160" actId="732"/>
        <pc:sldMkLst>
          <pc:docMk/>
          <pc:sldMk cId="309818493" sldId="325"/>
        </pc:sldMkLst>
        <pc:spChg chg="mod">
          <ac:chgData name="Sophie Neessen" userId="c0a093d0-b370-4137-9817-19b1139e6e18" providerId="ADAL" clId="{9AFD53D7-C326-4CA9-9D29-E792809376A1}" dt="2024-12-09T09:05:17.467" v="119" actId="1076"/>
          <ac:spMkLst>
            <pc:docMk/>
            <pc:sldMk cId="309818493" sldId="325"/>
            <ac:spMk id="3" creationId="{4EC6B94E-CB51-A0F8-6455-A60CB349E6BD}"/>
          </ac:spMkLst>
        </pc:spChg>
        <pc:spChg chg="mod">
          <ac:chgData name="Sophie Neessen" userId="c0a093d0-b370-4137-9817-19b1139e6e18" providerId="ADAL" clId="{9AFD53D7-C326-4CA9-9D29-E792809376A1}" dt="2024-12-09T09:03:32.936" v="76" actId="20577"/>
          <ac:spMkLst>
            <pc:docMk/>
            <pc:sldMk cId="309818493" sldId="325"/>
            <ac:spMk id="5" creationId="{46B3AFE4-98F8-0B7E-A77B-78956293BFC5}"/>
          </ac:spMkLst>
        </pc:spChg>
        <pc:picChg chg="add mod modCrop">
          <ac:chgData name="Sophie Neessen" userId="c0a093d0-b370-4137-9817-19b1139e6e18" providerId="ADAL" clId="{9AFD53D7-C326-4CA9-9D29-E792809376A1}" dt="2024-12-09T09:05:13.987" v="118" actId="1076"/>
          <ac:picMkLst>
            <pc:docMk/>
            <pc:sldMk cId="309818493" sldId="325"/>
            <ac:picMk id="2" creationId="{0FD9DE1E-88C2-E7AF-83D9-D4CB87FD6B00}"/>
          </ac:picMkLst>
        </pc:picChg>
        <pc:picChg chg="add mod modCrop">
          <ac:chgData name="Sophie Neessen" userId="c0a093d0-b370-4137-9817-19b1139e6e18" providerId="ADAL" clId="{9AFD53D7-C326-4CA9-9D29-E792809376A1}" dt="2024-12-09T09:06:11.289" v="160" actId="732"/>
          <ac:picMkLst>
            <pc:docMk/>
            <pc:sldMk cId="309818493" sldId="325"/>
            <ac:picMk id="4" creationId="{EA0CAA44-14D4-E0B3-0D99-D9480C7FCBD1}"/>
          </ac:picMkLst>
        </pc:picChg>
        <pc:picChg chg="del">
          <ac:chgData name="Sophie Neessen" userId="c0a093d0-b370-4137-9817-19b1139e6e18" providerId="ADAL" clId="{9AFD53D7-C326-4CA9-9D29-E792809376A1}" dt="2024-12-09T09:03:34.771" v="77" actId="478"/>
          <ac:picMkLst>
            <pc:docMk/>
            <pc:sldMk cId="309818493" sldId="325"/>
            <ac:picMk id="6" creationId="{2B58EE4C-8E63-B276-765F-33402E3A840C}"/>
          </ac:picMkLst>
        </pc:picChg>
      </pc:sldChg>
      <pc:sldChg chg="modSp mod">
        <pc:chgData name="Sophie Neessen" userId="c0a093d0-b370-4137-9817-19b1139e6e18" providerId="ADAL" clId="{9AFD53D7-C326-4CA9-9D29-E792809376A1}" dt="2024-12-09T13:18:57.775" v="1443" actId="6549"/>
        <pc:sldMkLst>
          <pc:docMk/>
          <pc:sldMk cId="249506533" sldId="328"/>
        </pc:sldMkLst>
        <pc:spChg chg="mod">
          <ac:chgData name="Sophie Neessen" userId="c0a093d0-b370-4137-9817-19b1139e6e18" providerId="ADAL" clId="{9AFD53D7-C326-4CA9-9D29-E792809376A1}" dt="2024-12-09T13:17:51.959" v="1397" actId="1076"/>
          <ac:spMkLst>
            <pc:docMk/>
            <pc:sldMk cId="249506533" sldId="328"/>
            <ac:spMk id="5" creationId="{1678B5A1-12F2-019E-A87D-8132094D09E3}"/>
          </ac:spMkLst>
        </pc:spChg>
        <pc:spChg chg="mod">
          <ac:chgData name="Sophie Neessen" userId="c0a093d0-b370-4137-9817-19b1139e6e18" providerId="ADAL" clId="{9AFD53D7-C326-4CA9-9D29-E792809376A1}" dt="2024-12-09T13:18:57.775" v="1443" actId="6549"/>
          <ac:spMkLst>
            <pc:docMk/>
            <pc:sldMk cId="249506533" sldId="328"/>
            <ac:spMk id="6" creationId="{37CAEF2B-F72E-9BCB-581D-0682F2B6459B}"/>
          </ac:spMkLst>
        </pc:spChg>
      </pc:sldChg>
      <pc:sldChg chg="del">
        <pc:chgData name="Sophie Neessen" userId="c0a093d0-b370-4137-9817-19b1139e6e18" providerId="ADAL" clId="{9AFD53D7-C326-4CA9-9D29-E792809376A1}" dt="2024-12-09T12:44:24.592" v="422" actId="47"/>
        <pc:sldMkLst>
          <pc:docMk/>
          <pc:sldMk cId="1462551036" sldId="338"/>
        </pc:sldMkLst>
      </pc:sldChg>
      <pc:sldChg chg="addSp delSp modSp add del mod">
        <pc:chgData name="Sophie Neessen" userId="c0a093d0-b370-4137-9817-19b1139e6e18" providerId="ADAL" clId="{9AFD53D7-C326-4CA9-9D29-E792809376A1}" dt="2024-12-09T12:43:57.709" v="421" actId="732"/>
        <pc:sldMkLst>
          <pc:docMk/>
          <pc:sldMk cId="3242115945" sldId="340"/>
        </pc:sldMkLst>
        <pc:spChg chg="mod">
          <ac:chgData name="Sophie Neessen" userId="c0a093d0-b370-4137-9817-19b1139e6e18" providerId="ADAL" clId="{9AFD53D7-C326-4CA9-9D29-E792809376A1}" dt="2024-12-09T12:43:51.963" v="419" actId="1076"/>
          <ac:spMkLst>
            <pc:docMk/>
            <pc:sldMk cId="3242115945" sldId="340"/>
            <ac:spMk id="3" creationId="{4EC6B94E-CB51-A0F8-6455-A60CB349E6BD}"/>
          </ac:spMkLst>
        </pc:spChg>
        <pc:spChg chg="mod">
          <ac:chgData name="Sophie Neessen" userId="c0a093d0-b370-4137-9817-19b1139e6e18" providerId="ADAL" clId="{9AFD53D7-C326-4CA9-9D29-E792809376A1}" dt="2024-12-09T12:43:51.963" v="419" actId="1076"/>
          <ac:spMkLst>
            <pc:docMk/>
            <pc:sldMk cId="3242115945" sldId="340"/>
            <ac:spMk id="5" creationId="{CE7D5A32-BDF5-C19D-3454-4E5131B9654F}"/>
          </ac:spMkLst>
        </pc:spChg>
        <pc:spChg chg="mod">
          <ac:chgData name="Sophie Neessen" userId="c0a093d0-b370-4137-9817-19b1139e6e18" providerId="ADAL" clId="{9AFD53D7-C326-4CA9-9D29-E792809376A1}" dt="2024-12-09T12:43:46.665" v="418" actId="1076"/>
          <ac:spMkLst>
            <pc:docMk/>
            <pc:sldMk cId="3242115945" sldId="340"/>
            <ac:spMk id="9" creationId="{9D63A716-968C-26AE-F6E0-FF14B447A7F5}"/>
          </ac:spMkLst>
        </pc:spChg>
        <pc:spChg chg="del">
          <ac:chgData name="Sophie Neessen" userId="c0a093d0-b370-4137-9817-19b1139e6e18" providerId="ADAL" clId="{9AFD53D7-C326-4CA9-9D29-E792809376A1}" dt="2024-12-09T12:41:55.155" v="274" actId="478"/>
          <ac:spMkLst>
            <pc:docMk/>
            <pc:sldMk cId="3242115945" sldId="340"/>
            <ac:spMk id="13" creationId="{43D0290C-B9B2-1525-C31F-AFD0F3F02C7D}"/>
          </ac:spMkLst>
        </pc:spChg>
        <pc:spChg chg="mod">
          <ac:chgData name="Sophie Neessen" userId="c0a093d0-b370-4137-9817-19b1139e6e18" providerId="ADAL" clId="{9AFD53D7-C326-4CA9-9D29-E792809376A1}" dt="2024-12-09T12:43:51.963" v="419" actId="1076"/>
          <ac:spMkLst>
            <pc:docMk/>
            <pc:sldMk cId="3242115945" sldId="340"/>
            <ac:spMk id="14" creationId="{4F93DBC9-A1DE-065D-8FB1-7A16CF03ADC3}"/>
          </ac:spMkLst>
        </pc:spChg>
        <pc:spChg chg="mod">
          <ac:chgData name="Sophie Neessen" userId="c0a093d0-b370-4137-9817-19b1139e6e18" providerId="ADAL" clId="{9AFD53D7-C326-4CA9-9D29-E792809376A1}" dt="2024-12-09T12:43:51.963" v="419" actId="1076"/>
          <ac:spMkLst>
            <pc:docMk/>
            <pc:sldMk cId="3242115945" sldId="340"/>
            <ac:spMk id="15" creationId="{5AEB63DC-A6C0-45F5-2CDA-1F3D762CE010}"/>
          </ac:spMkLst>
        </pc:spChg>
        <pc:spChg chg="del">
          <ac:chgData name="Sophie Neessen" userId="c0a093d0-b370-4137-9817-19b1139e6e18" providerId="ADAL" clId="{9AFD53D7-C326-4CA9-9D29-E792809376A1}" dt="2024-12-09T12:41:50.625" v="272" actId="478"/>
          <ac:spMkLst>
            <pc:docMk/>
            <pc:sldMk cId="3242115945" sldId="340"/>
            <ac:spMk id="16" creationId="{BF77DDD4-C29E-85DF-1E84-BF1B1B8309B2}"/>
          </ac:spMkLst>
        </pc:spChg>
        <pc:spChg chg="mod">
          <ac:chgData name="Sophie Neessen" userId="c0a093d0-b370-4137-9817-19b1139e6e18" providerId="ADAL" clId="{9AFD53D7-C326-4CA9-9D29-E792809376A1}" dt="2024-12-09T12:43:51.963" v="419" actId="1076"/>
          <ac:spMkLst>
            <pc:docMk/>
            <pc:sldMk cId="3242115945" sldId="340"/>
            <ac:spMk id="17" creationId="{CDD182EB-EEDE-6F42-F4BD-55E7EC73DBC7}"/>
          </ac:spMkLst>
        </pc:spChg>
        <pc:spChg chg="del">
          <ac:chgData name="Sophie Neessen" userId="c0a093d0-b370-4137-9817-19b1139e6e18" providerId="ADAL" clId="{9AFD53D7-C326-4CA9-9D29-E792809376A1}" dt="2024-12-09T12:41:52.588" v="273" actId="478"/>
          <ac:spMkLst>
            <pc:docMk/>
            <pc:sldMk cId="3242115945" sldId="340"/>
            <ac:spMk id="19" creationId="{85B8A70B-7AB4-260A-D3A2-490BAD7B4821}"/>
          </ac:spMkLst>
        </pc:spChg>
        <pc:spChg chg="del">
          <ac:chgData name="Sophie Neessen" userId="c0a093d0-b370-4137-9817-19b1139e6e18" providerId="ADAL" clId="{9AFD53D7-C326-4CA9-9D29-E792809376A1}" dt="2024-12-09T12:41:52.588" v="273" actId="478"/>
          <ac:spMkLst>
            <pc:docMk/>
            <pc:sldMk cId="3242115945" sldId="340"/>
            <ac:spMk id="21" creationId="{80DEA664-A96E-BA56-8CBE-6D7E3234193A}"/>
          </ac:spMkLst>
        </pc:spChg>
        <pc:spChg chg="del">
          <ac:chgData name="Sophie Neessen" userId="c0a093d0-b370-4137-9817-19b1139e6e18" providerId="ADAL" clId="{9AFD53D7-C326-4CA9-9D29-E792809376A1}" dt="2024-12-09T12:41:52.588" v="273" actId="478"/>
          <ac:spMkLst>
            <pc:docMk/>
            <pc:sldMk cId="3242115945" sldId="340"/>
            <ac:spMk id="22" creationId="{FE106FA4-6B63-92D0-E47B-321BF38B406D}"/>
          </ac:spMkLst>
        </pc:spChg>
        <pc:spChg chg="del">
          <ac:chgData name="Sophie Neessen" userId="c0a093d0-b370-4137-9817-19b1139e6e18" providerId="ADAL" clId="{9AFD53D7-C326-4CA9-9D29-E792809376A1}" dt="2024-12-09T12:41:52.588" v="273" actId="478"/>
          <ac:spMkLst>
            <pc:docMk/>
            <pc:sldMk cId="3242115945" sldId="340"/>
            <ac:spMk id="23" creationId="{844080FD-6EED-1A4E-6E96-46C1CEF1AD3E}"/>
          </ac:spMkLst>
        </pc:spChg>
        <pc:spChg chg="del">
          <ac:chgData name="Sophie Neessen" userId="c0a093d0-b370-4137-9817-19b1139e6e18" providerId="ADAL" clId="{9AFD53D7-C326-4CA9-9D29-E792809376A1}" dt="2024-12-09T12:41:52.588" v="273" actId="478"/>
          <ac:spMkLst>
            <pc:docMk/>
            <pc:sldMk cId="3242115945" sldId="340"/>
            <ac:spMk id="24" creationId="{B60D54F9-E53C-79A9-9EB2-DE898CCB982E}"/>
          </ac:spMkLst>
        </pc:spChg>
        <pc:spChg chg="del">
          <ac:chgData name="Sophie Neessen" userId="c0a093d0-b370-4137-9817-19b1139e6e18" providerId="ADAL" clId="{9AFD53D7-C326-4CA9-9D29-E792809376A1}" dt="2024-12-09T12:41:52.588" v="273" actId="478"/>
          <ac:spMkLst>
            <pc:docMk/>
            <pc:sldMk cId="3242115945" sldId="340"/>
            <ac:spMk id="25" creationId="{6733E1C9-0090-FEFF-292C-2CD8234EB79C}"/>
          </ac:spMkLst>
        </pc:spChg>
        <pc:spChg chg="del">
          <ac:chgData name="Sophie Neessen" userId="c0a093d0-b370-4137-9817-19b1139e6e18" providerId="ADAL" clId="{9AFD53D7-C326-4CA9-9D29-E792809376A1}" dt="2024-12-09T12:41:52.588" v="273" actId="478"/>
          <ac:spMkLst>
            <pc:docMk/>
            <pc:sldMk cId="3242115945" sldId="340"/>
            <ac:spMk id="26" creationId="{095AA26F-D8BB-3F4E-ECC7-EDA8D791A62B}"/>
          </ac:spMkLst>
        </pc:spChg>
        <pc:spChg chg="del">
          <ac:chgData name="Sophie Neessen" userId="c0a093d0-b370-4137-9817-19b1139e6e18" providerId="ADAL" clId="{9AFD53D7-C326-4CA9-9D29-E792809376A1}" dt="2024-12-09T12:41:52.588" v="273" actId="478"/>
          <ac:spMkLst>
            <pc:docMk/>
            <pc:sldMk cId="3242115945" sldId="340"/>
            <ac:spMk id="27" creationId="{436329E0-39DF-E43F-6E2B-8DDCBD6B62B7}"/>
          </ac:spMkLst>
        </pc:spChg>
        <pc:spChg chg="del">
          <ac:chgData name="Sophie Neessen" userId="c0a093d0-b370-4137-9817-19b1139e6e18" providerId="ADAL" clId="{9AFD53D7-C326-4CA9-9D29-E792809376A1}" dt="2024-12-09T12:41:52.588" v="273" actId="478"/>
          <ac:spMkLst>
            <pc:docMk/>
            <pc:sldMk cId="3242115945" sldId="340"/>
            <ac:spMk id="28" creationId="{C893A586-51EB-C535-E7B8-63E36860AA38}"/>
          </ac:spMkLst>
        </pc:spChg>
        <pc:spChg chg="del">
          <ac:chgData name="Sophie Neessen" userId="c0a093d0-b370-4137-9817-19b1139e6e18" providerId="ADAL" clId="{9AFD53D7-C326-4CA9-9D29-E792809376A1}" dt="2024-12-09T12:41:52.588" v="273" actId="478"/>
          <ac:spMkLst>
            <pc:docMk/>
            <pc:sldMk cId="3242115945" sldId="340"/>
            <ac:spMk id="29" creationId="{23C2D0D1-13E3-9AB2-EEB5-064F12B41EC3}"/>
          </ac:spMkLst>
        </pc:spChg>
        <pc:picChg chg="add mod modCrop">
          <ac:chgData name="Sophie Neessen" userId="c0a093d0-b370-4137-9817-19b1139e6e18" providerId="ADAL" clId="{9AFD53D7-C326-4CA9-9D29-E792809376A1}" dt="2024-12-09T12:43:57.709" v="421" actId="732"/>
          <ac:picMkLst>
            <pc:docMk/>
            <pc:sldMk cId="3242115945" sldId="340"/>
            <ac:picMk id="6" creationId="{9B0FAFA4-6EA3-1236-5790-238749F378EA}"/>
          </ac:picMkLst>
        </pc:picChg>
        <pc:picChg chg="del">
          <ac:chgData name="Sophie Neessen" userId="c0a093d0-b370-4137-9817-19b1139e6e18" providerId="ADAL" clId="{9AFD53D7-C326-4CA9-9D29-E792809376A1}" dt="2024-12-09T12:42:51.801" v="413" actId="478"/>
          <ac:picMkLst>
            <pc:docMk/>
            <pc:sldMk cId="3242115945" sldId="340"/>
            <ac:picMk id="8" creationId="{BE327500-7A66-441B-18D8-2CB3F5179427}"/>
          </ac:picMkLst>
        </pc:picChg>
      </pc:sldChg>
      <pc:sldChg chg="addSp delSp modSp mod ord">
        <pc:chgData name="Sophie Neessen" userId="c0a093d0-b370-4137-9817-19b1139e6e18" providerId="ADAL" clId="{9AFD53D7-C326-4CA9-9D29-E792809376A1}" dt="2024-12-09T12:53:06.082" v="554"/>
        <pc:sldMkLst>
          <pc:docMk/>
          <pc:sldMk cId="3154588988" sldId="341"/>
        </pc:sldMkLst>
        <pc:spChg chg="mod">
          <ac:chgData name="Sophie Neessen" userId="c0a093d0-b370-4137-9817-19b1139e6e18" providerId="ADAL" clId="{9AFD53D7-C326-4CA9-9D29-E792809376A1}" dt="2024-12-09T12:52:42.743" v="549" actId="20577"/>
          <ac:spMkLst>
            <pc:docMk/>
            <pc:sldMk cId="3154588988" sldId="341"/>
            <ac:spMk id="2" creationId="{1D996FC1-6FB6-D245-AF62-B0ECBFA77374}"/>
          </ac:spMkLst>
        </pc:spChg>
        <pc:spChg chg="mod">
          <ac:chgData name="Sophie Neessen" userId="c0a093d0-b370-4137-9817-19b1139e6e18" providerId="ADAL" clId="{9AFD53D7-C326-4CA9-9D29-E792809376A1}" dt="2024-12-09T12:52:59.947" v="552"/>
          <ac:spMkLst>
            <pc:docMk/>
            <pc:sldMk cId="3154588988" sldId="341"/>
            <ac:spMk id="3" creationId="{8880BA25-BFEB-7A49-B327-7F29CCB5C0DC}"/>
          </ac:spMkLst>
        </pc:spChg>
        <pc:spChg chg="del">
          <ac:chgData name="Sophie Neessen" userId="c0a093d0-b370-4137-9817-19b1139e6e18" providerId="ADAL" clId="{9AFD53D7-C326-4CA9-9D29-E792809376A1}" dt="2024-12-09T12:53:05.806" v="553" actId="478"/>
          <ac:spMkLst>
            <pc:docMk/>
            <pc:sldMk cId="3154588988" sldId="341"/>
            <ac:spMk id="4" creationId="{1B4A2AE9-F21C-A064-50E1-7D4BA88A3DC1}"/>
          </ac:spMkLst>
        </pc:spChg>
        <pc:spChg chg="del">
          <ac:chgData name="Sophie Neessen" userId="c0a093d0-b370-4137-9817-19b1139e6e18" providerId="ADAL" clId="{9AFD53D7-C326-4CA9-9D29-E792809376A1}" dt="2024-12-09T12:53:05.806" v="553" actId="478"/>
          <ac:spMkLst>
            <pc:docMk/>
            <pc:sldMk cId="3154588988" sldId="341"/>
            <ac:spMk id="6" creationId="{5EDE082C-C8DD-DD40-4A7E-4804C357944D}"/>
          </ac:spMkLst>
        </pc:spChg>
        <pc:spChg chg="add mod">
          <ac:chgData name="Sophie Neessen" userId="c0a093d0-b370-4137-9817-19b1139e6e18" providerId="ADAL" clId="{9AFD53D7-C326-4CA9-9D29-E792809376A1}" dt="2024-12-09T12:53:06.082" v="554"/>
          <ac:spMkLst>
            <pc:docMk/>
            <pc:sldMk cId="3154588988" sldId="341"/>
            <ac:spMk id="12" creationId="{851A1DBC-E507-2610-E3A0-8A1686F14C02}"/>
          </ac:spMkLst>
        </pc:spChg>
        <pc:spChg chg="mod">
          <ac:chgData name="Sophie Neessen" userId="c0a093d0-b370-4137-9817-19b1139e6e18" providerId="ADAL" clId="{9AFD53D7-C326-4CA9-9D29-E792809376A1}" dt="2024-12-09T12:53:06.082" v="554"/>
          <ac:spMkLst>
            <pc:docMk/>
            <pc:sldMk cId="3154588988" sldId="341"/>
            <ac:spMk id="15" creationId="{CB49ACB4-3F5A-FBB6-66DD-ABBE351F009A}"/>
          </ac:spMkLst>
        </pc:spChg>
        <pc:spChg chg="del">
          <ac:chgData name="Sophie Neessen" userId="c0a093d0-b370-4137-9817-19b1139e6e18" providerId="ADAL" clId="{9AFD53D7-C326-4CA9-9D29-E792809376A1}" dt="2024-12-09T12:53:05.806" v="553" actId="478"/>
          <ac:spMkLst>
            <pc:docMk/>
            <pc:sldMk cId="3154588988" sldId="341"/>
            <ac:spMk id="18" creationId="{35929512-1DA0-521A-3DB6-F1D0C8FE6F99}"/>
          </ac:spMkLst>
        </pc:spChg>
        <pc:spChg chg="mod">
          <ac:chgData name="Sophie Neessen" userId="c0a093d0-b370-4137-9817-19b1139e6e18" providerId="ADAL" clId="{9AFD53D7-C326-4CA9-9D29-E792809376A1}" dt="2024-12-09T12:53:06.082" v="554"/>
          <ac:spMkLst>
            <pc:docMk/>
            <pc:sldMk cId="3154588988" sldId="341"/>
            <ac:spMk id="20" creationId="{F1264EFD-758F-5E88-FF02-4BD7CDA48FA0}"/>
          </ac:spMkLst>
        </pc:spChg>
        <pc:spChg chg="add mod">
          <ac:chgData name="Sophie Neessen" userId="c0a093d0-b370-4137-9817-19b1139e6e18" providerId="ADAL" clId="{9AFD53D7-C326-4CA9-9D29-E792809376A1}" dt="2024-12-09T12:53:06.082" v="554"/>
          <ac:spMkLst>
            <pc:docMk/>
            <pc:sldMk cId="3154588988" sldId="341"/>
            <ac:spMk id="22" creationId="{9AA6BC18-921C-61EA-7F6B-FF3F041152E2}"/>
          </ac:spMkLst>
        </pc:spChg>
        <pc:grpChg chg="del">
          <ac:chgData name="Sophie Neessen" userId="c0a093d0-b370-4137-9817-19b1139e6e18" providerId="ADAL" clId="{9AFD53D7-C326-4CA9-9D29-E792809376A1}" dt="2024-12-09T12:53:05.806" v="553" actId="478"/>
          <ac:grpSpMkLst>
            <pc:docMk/>
            <pc:sldMk cId="3154588988" sldId="341"/>
            <ac:grpSpMk id="7" creationId="{C61D223A-7A33-49E4-6074-080C42E58511}"/>
          </ac:grpSpMkLst>
        </pc:grpChg>
        <pc:grpChg chg="add mod">
          <ac:chgData name="Sophie Neessen" userId="c0a093d0-b370-4137-9817-19b1139e6e18" providerId="ADAL" clId="{9AFD53D7-C326-4CA9-9D29-E792809376A1}" dt="2024-12-09T12:53:06.082" v="554"/>
          <ac:grpSpMkLst>
            <pc:docMk/>
            <pc:sldMk cId="3154588988" sldId="341"/>
            <ac:grpSpMk id="13" creationId="{78AB43D7-53AA-B31D-689B-11721AEC93EB}"/>
          </ac:grpSpMkLst>
        </pc:grpChg>
        <pc:picChg chg="del">
          <ac:chgData name="Sophie Neessen" userId="c0a093d0-b370-4137-9817-19b1139e6e18" providerId="ADAL" clId="{9AFD53D7-C326-4CA9-9D29-E792809376A1}" dt="2024-12-09T12:53:05.806" v="553" actId="478"/>
          <ac:picMkLst>
            <pc:docMk/>
            <pc:sldMk cId="3154588988" sldId="341"/>
            <ac:picMk id="5" creationId="{53B89FAB-87BC-BC77-2458-D0DD0E9E0DC8}"/>
          </ac:picMkLst>
        </pc:picChg>
        <pc:picChg chg="add mod">
          <ac:chgData name="Sophie Neessen" userId="c0a093d0-b370-4137-9817-19b1139e6e18" providerId="ADAL" clId="{9AFD53D7-C326-4CA9-9D29-E792809376A1}" dt="2024-12-09T12:52:47.528" v="551"/>
          <ac:picMkLst>
            <pc:docMk/>
            <pc:sldMk cId="3154588988" sldId="341"/>
            <ac:picMk id="11" creationId="{E89CEE6E-1D77-B881-C879-45193F6A0771}"/>
          </ac:picMkLst>
        </pc:picChg>
        <pc:picChg chg="mod">
          <ac:chgData name="Sophie Neessen" userId="c0a093d0-b370-4137-9817-19b1139e6e18" providerId="ADAL" clId="{9AFD53D7-C326-4CA9-9D29-E792809376A1}" dt="2024-12-09T12:53:06.082" v="554"/>
          <ac:picMkLst>
            <pc:docMk/>
            <pc:sldMk cId="3154588988" sldId="341"/>
            <ac:picMk id="14" creationId="{CCD897E7-5D82-F164-DD1A-55B212A79475}"/>
          </ac:picMkLst>
        </pc:picChg>
        <pc:picChg chg="del">
          <ac:chgData name="Sophie Neessen" userId="c0a093d0-b370-4137-9817-19b1139e6e18" providerId="ADAL" clId="{9AFD53D7-C326-4CA9-9D29-E792809376A1}" dt="2024-12-09T12:53:05.806" v="553" actId="478"/>
          <ac:picMkLst>
            <pc:docMk/>
            <pc:sldMk cId="3154588988" sldId="341"/>
            <ac:picMk id="17" creationId="{A5C75F40-9DE1-5B72-35B4-BFDBAADB983D}"/>
          </ac:picMkLst>
        </pc:picChg>
        <pc:picChg chg="mod">
          <ac:chgData name="Sophie Neessen" userId="c0a093d0-b370-4137-9817-19b1139e6e18" providerId="ADAL" clId="{9AFD53D7-C326-4CA9-9D29-E792809376A1}" dt="2024-12-09T12:53:06.082" v="554"/>
          <ac:picMkLst>
            <pc:docMk/>
            <pc:sldMk cId="3154588988" sldId="341"/>
            <ac:picMk id="19" creationId="{71D3CAC5-37D0-CFBF-9344-17B5910430E4}"/>
          </ac:picMkLst>
        </pc:picChg>
        <pc:picChg chg="add mod">
          <ac:chgData name="Sophie Neessen" userId="c0a093d0-b370-4137-9817-19b1139e6e18" providerId="ADAL" clId="{9AFD53D7-C326-4CA9-9D29-E792809376A1}" dt="2024-12-09T12:53:06.082" v="554"/>
          <ac:picMkLst>
            <pc:docMk/>
            <pc:sldMk cId="3154588988" sldId="341"/>
            <ac:picMk id="21" creationId="{083985DD-53B7-1D0D-1F0B-508B727526A6}"/>
          </ac:picMkLst>
        </pc:picChg>
        <pc:picChg chg="del">
          <ac:chgData name="Sophie Neessen" userId="c0a093d0-b370-4137-9817-19b1139e6e18" providerId="ADAL" clId="{9AFD53D7-C326-4CA9-9D29-E792809376A1}" dt="2024-12-09T12:52:47.213" v="550" actId="478"/>
          <ac:picMkLst>
            <pc:docMk/>
            <pc:sldMk cId="3154588988" sldId="341"/>
            <ac:picMk id="1028" creationId="{233EEC19-B91A-A3CC-2686-01A9FA64D186}"/>
          </ac:picMkLst>
        </pc:picChg>
      </pc:sldChg>
      <pc:sldChg chg="del">
        <pc:chgData name="Sophie Neessen" userId="c0a093d0-b370-4137-9817-19b1139e6e18" providerId="ADAL" clId="{9AFD53D7-C326-4CA9-9D29-E792809376A1}" dt="2024-12-09T12:53:16.941" v="555" actId="47"/>
        <pc:sldMkLst>
          <pc:docMk/>
          <pc:sldMk cId="42134081" sldId="342"/>
        </pc:sldMkLst>
      </pc:sldChg>
      <pc:sldChg chg="modSp mod">
        <pc:chgData name="Sophie Neessen" userId="c0a093d0-b370-4137-9817-19b1139e6e18" providerId="ADAL" clId="{9AFD53D7-C326-4CA9-9D29-E792809376A1}" dt="2024-12-09T09:06:53.842" v="195" actId="20577"/>
        <pc:sldMkLst>
          <pc:docMk/>
          <pc:sldMk cId="260917793" sldId="343"/>
        </pc:sldMkLst>
        <pc:spChg chg="mod">
          <ac:chgData name="Sophie Neessen" userId="c0a093d0-b370-4137-9817-19b1139e6e18" providerId="ADAL" clId="{9AFD53D7-C326-4CA9-9D29-E792809376A1}" dt="2024-12-09T09:06:53.842" v="195" actId="20577"/>
          <ac:spMkLst>
            <pc:docMk/>
            <pc:sldMk cId="260917793" sldId="343"/>
            <ac:spMk id="3" creationId="{4EC6B94E-CB51-A0F8-6455-A60CB349E6BD}"/>
          </ac:spMkLst>
        </pc:spChg>
      </pc:sldChg>
      <pc:sldChg chg="addSp modSp mod">
        <pc:chgData name="Sophie Neessen" userId="c0a093d0-b370-4137-9817-19b1139e6e18" providerId="ADAL" clId="{9AFD53D7-C326-4CA9-9D29-E792809376A1}" dt="2024-12-09T09:07:47.417" v="243" actId="1076"/>
        <pc:sldMkLst>
          <pc:docMk/>
          <pc:sldMk cId="2607308227" sldId="344"/>
        </pc:sldMkLst>
        <pc:spChg chg="mod">
          <ac:chgData name="Sophie Neessen" userId="c0a093d0-b370-4137-9817-19b1139e6e18" providerId="ADAL" clId="{9AFD53D7-C326-4CA9-9D29-E792809376A1}" dt="2024-12-09T09:07:46.027" v="242" actId="1076"/>
          <ac:spMkLst>
            <pc:docMk/>
            <pc:sldMk cId="2607308227" sldId="344"/>
            <ac:spMk id="3" creationId="{4EC6B94E-CB51-A0F8-6455-A60CB349E6BD}"/>
          </ac:spMkLst>
        </pc:spChg>
        <pc:picChg chg="add mod modCrop">
          <ac:chgData name="Sophie Neessen" userId="c0a093d0-b370-4137-9817-19b1139e6e18" providerId="ADAL" clId="{9AFD53D7-C326-4CA9-9D29-E792809376A1}" dt="2024-12-09T09:07:47.417" v="243" actId="1076"/>
          <ac:picMkLst>
            <pc:docMk/>
            <pc:sldMk cId="2607308227" sldId="344"/>
            <ac:picMk id="2" creationId="{1BF688E4-2252-E599-E6EE-5B24135C74F3}"/>
          </ac:picMkLst>
        </pc:picChg>
      </pc:sldChg>
      <pc:sldChg chg="delSp modSp mod">
        <pc:chgData name="Sophie Neessen" userId="c0a093d0-b370-4137-9817-19b1139e6e18" providerId="ADAL" clId="{9AFD53D7-C326-4CA9-9D29-E792809376A1}" dt="2024-12-09T13:03:11.379" v="725" actId="113"/>
        <pc:sldMkLst>
          <pc:docMk/>
          <pc:sldMk cId="686432999" sldId="345"/>
        </pc:sldMkLst>
        <pc:spChg chg="mod">
          <ac:chgData name="Sophie Neessen" userId="c0a093d0-b370-4137-9817-19b1139e6e18" providerId="ADAL" clId="{9AFD53D7-C326-4CA9-9D29-E792809376A1}" dt="2024-12-09T13:03:11.379" v="725" actId="113"/>
          <ac:spMkLst>
            <pc:docMk/>
            <pc:sldMk cId="686432999" sldId="345"/>
            <ac:spMk id="3" creationId="{4EC6B94E-CB51-A0F8-6455-A60CB349E6BD}"/>
          </ac:spMkLst>
        </pc:spChg>
        <pc:spChg chg="mod">
          <ac:chgData name="Sophie Neessen" userId="c0a093d0-b370-4137-9817-19b1139e6e18" providerId="ADAL" clId="{9AFD53D7-C326-4CA9-9D29-E792809376A1}" dt="2024-12-09T12:58:12.969" v="556"/>
          <ac:spMkLst>
            <pc:docMk/>
            <pc:sldMk cId="686432999" sldId="345"/>
            <ac:spMk id="5" creationId="{46B3AFE4-98F8-0B7E-A77B-78956293BFC5}"/>
          </ac:spMkLst>
        </pc:spChg>
        <pc:picChg chg="del">
          <ac:chgData name="Sophie Neessen" userId="c0a093d0-b370-4137-9817-19b1139e6e18" providerId="ADAL" clId="{9AFD53D7-C326-4CA9-9D29-E792809376A1}" dt="2024-12-09T12:58:24.951" v="558" actId="478"/>
          <ac:picMkLst>
            <pc:docMk/>
            <pc:sldMk cId="686432999" sldId="345"/>
            <ac:picMk id="4" creationId="{8B691F9A-B4D7-432C-4C53-F1ACB62D5778}"/>
          </ac:picMkLst>
        </pc:picChg>
      </pc:sldChg>
      <pc:sldChg chg="addSp delSp modSp mod">
        <pc:chgData name="Sophie Neessen" userId="c0a093d0-b370-4137-9817-19b1139e6e18" providerId="ADAL" clId="{9AFD53D7-C326-4CA9-9D29-E792809376A1}" dt="2024-12-09T13:00:53.306" v="646" actId="1076"/>
        <pc:sldMkLst>
          <pc:docMk/>
          <pc:sldMk cId="2365540344" sldId="346"/>
        </pc:sldMkLst>
        <pc:spChg chg="mod">
          <ac:chgData name="Sophie Neessen" userId="c0a093d0-b370-4137-9817-19b1139e6e18" providerId="ADAL" clId="{9AFD53D7-C326-4CA9-9D29-E792809376A1}" dt="2024-12-09T13:00:53.306" v="646" actId="1076"/>
          <ac:spMkLst>
            <pc:docMk/>
            <pc:sldMk cId="2365540344" sldId="346"/>
            <ac:spMk id="3" creationId="{4EC6B94E-CB51-A0F8-6455-A60CB349E6BD}"/>
          </ac:spMkLst>
        </pc:spChg>
        <pc:picChg chg="add mod modCrop">
          <ac:chgData name="Sophie Neessen" userId="c0a093d0-b370-4137-9817-19b1139e6e18" providerId="ADAL" clId="{9AFD53D7-C326-4CA9-9D29-E792809376A1}" dt="2024-12-09T13:00:41.420" v="643" actId="1076"/>
          <ac:picMkLst>
            <pc:docMk/>
            <pc:sldMk cId="2365540344" sldId="346"/>
            <ac:picMk id="2" creationId="{9ECE39ED-39A7-EB6D-1FE7-BBC8075F58C1}"/>
          </ac:picMkLst>
        </pc:picChg>
        <pc:picChg chg="del">
          <ac:chgData name="Sophie Neessen" userId="c0a093d0-b370-4137-9817-19b1139e6e18" providerId="ADAL" clId="{9AFD53D7-C326-4CA9-9D29-E792809376A1}" dt="2024-12-09T12:59:44.365" v="598" actId="478"/>
          <ac:picMkLst>
            <pc:docMk/>
            <pc:sldMk cId="2365540344" sldId="346"/>
            <ac:picMk id="4" creationId="{7001B1B3-E6B3-2BBC-590A-23817551C650}"/>
          </ac:picMkLst>
        </pc:picChg>
      </pc:sldChg>
      <pc:sldChg chg="addSp delSp modSp mod ord">
        <pc:chgData name="Sophie Neessen" userId="c0a093d0-b370-4137-9817-19b1139e6e18" providerId="ADAL" clId="{9AFD53D7-C326-4CA9-9D29-E792809376A1}" dt="2024-12-09T13:06:31.887" v="1121" actId="29295"/>
        <pc:sldMkLst>
          <pc:docMk/>
          <pc:sldMk cId="3464128064" sldId="348"/>
        </pc:sldMkLst>
        <pc:spChg chg="add mod">
          <ac:chgData name="Sophie Neessen" userId="c0a093d0-b370-4137-9817-19b1139e6e18" providerId="ADAL" clId="{9AFD53D7-C326-4CA9-9D29-E792809376A1}" dt="2024-12-09T13:05:18.494" v="1063" actId="20577"/>
          <ac:spMkLst>
            <pc:docMk/>
            <pc:sldMk cId="3464128064" sldId="348"/>
            <ac:spMk id="2" creationId="{E14A503D-C18C-A2AC-7BEF-500A7E9DA5CB}"/>
          </ac:spMkLst>
        </pc:spChg>
        <pc:spChg chg="add mod">
          <ac:chgData name="Sophie Neessen" userId="c0a093d0-b370-4137-9817-19b1139e6e18" providerId="ADAL" clId="{9AFD53D7-C326-4CA9-9D29-E792809376A1}" dt="2024-12-09T13:05:33.014" v="1111" actId="20577"/>
          <ac:spMkLst>
            <pc:docMk/>
            <pc:sldMk cId="3464128064" sldId="348"/>
            <ac:spMk id="5" creationId="{F73A26AD-F2E1-BA6C-808C-B456BADF4026}"/>
          </ac:spMkLst>
        </pc:spChg>
        <pc:spChg chg="mod">
          <ac:chgData name="Sophie Neessen" userId="c0a093d0-b370-4137-9817-19b1139e6e18" providerId="ADAL" clId="{9AFD53D7-C326-4CA9-9D29-E792809376A1}" dt="2024-12-09T13:04:43.118" v="1009" actId="20577"/>
          <ac:spMkLst>
            <pc:docMk/>
            <pc:sldMk cId="3464128064" sldId="348"/>
            <ac:spMk id="6" creationId="{8F835360-24AC-8563-895E-8D8A19BA4D84}"/>
          </ac:spMkLst>
        </pc:spChg>
        <pc:spChg chg="mod">
          <ac:chgData name="Sophie Neessen" userId="c0a093d0-b370-4137-9817-19b1139e6e18" providerId="ADAL" clId="{9AFD53D7-C326-4CA9-9D29-E792809376A1}" dt="2024-12-09T13:04:09.281" v="862" actId="20577"/>
          <ac:spMkLst>
            <pc:docMk/>
            <pc:sldMk cId="3464128064" sldId="348"/>
            <ac:spMk id="8" creationId="{9D3BE0A3-5FF3-2AB2-F8F1-C80C1FA87D96}"/>
          </ac:spMkLst>
        </pc:spChg>
        <pc:spChg chg="add mod">
          <ac:chgData name="Sophie Neessen" userId="c0a093d0-b370-4137-9817-19b1139e6e18" providerId="ADAL" clId="{9AFD53D7-C326-4CA9-9D29-E792809376A1}" dt="2024-12-09T13:04:53.885" v="1011" actId="1076"/>
          <ac:spMkLst>
            <pc:docMk/>
            <pc:sldMk cId="3464128064" sldId="348"/>
            <ac:spMk id="9" creationId="{BAA24257-9F53-0DCE-A5C8-D67170C01616}"/>
          </ac:spMkLst>
        </pc:spChg>
        <pc:spChg chg="add mod">
          <ac:chgData name="Sophie Neessen" userId="c0a093d0-b370-4137-9817-19b1139e6e18" providerId="ADAL" clId="{9AFD53D7-C326-4CA9-9D29-E792809376A1}" dt="2024-12-09T13:04:53.885" v="1011" actId="1076"/>
          <ac:spMkLst>
            <pc:docMk/>
            <pc:sldMk cId="3464128064" sldId="348"/>
            <ac:spMk id="10" creationId="{06FD18D4-96D0-8FE4-4CFA-983B27078805}"/>
          </ac:spMkLst>
        </pc:spChg>
        <pc:spChg chg="mod">
          <ac:chgData name="Sophie Neessen" userId="c0a093d0-b370-4137-9817-19b1139e6e18" providerId="ADAL" clId="{9AFD53D7-C326-4CA9-9D29-E792809376A1}" dt="2024-12-09T13:04:20.530" v="913" actId="20577"/>
          <ac:spMkLst>
            <pc:docMk/>
            <pc:sldMk cId="3464128064" sldId="348"/>
            <ac:spMk id="11" creationId="{C70BF667-2D00-2062-17F4-5FB0A459FE7E}"/>
          </ac:spMkLst>
        </pc:spChg>
        <pc:spChg chg="mod">
          <ac:chgData name="Sophie Neessen" userId="c0a093d0-b370-4137-9817-19b1139e6e18" providerId="ADAL" clId="{9AFD53D7-C326-4CA9-9D29-E792809376A1}" dt="2024-12-09T13:04:32.388" v="963" actId="20577"/>
          <ac:spMkLst>
            <pc:docMk/>
            <pc:sldMk cId="3464128064" sldId="348"/>
            <ac:spMk id="12" creationId="{F7CE67FE-FFD0-B526-3270-6088DBAE731C}"/>
          </ac:spMkLst>
        </pc:spChg>
        <pc:spChg chg="add del mod">
          <ac:chgData name="Sophie Neessen" userId="c0a093d0-b370-4137-9817-19b1139e6e18" providerId="ADAL" clId="{9AFD53D7-C326-4CA9-9D29-E792809376A1}" dt="2024-12-09T13:05:03.619" v="1014" actId="478"/>
          <ac:spMkLst>
            <pc:docMk/>
            <pc:sldMk cId="3464128064" sldId="348"/>
            <ac:spMk id="15" creationId="{EDDA65B6-50F8-5BFB-B935-F100E8ACFABB}"/>
          </ac:spMkLst>
        </pc:spChg>
        <pc:spChg chg="add del mod">
          <ac:chgData name="Sophie Neessen" userId="c0a093d0-b370-4137-9817-19b1139e6e18" providerId="ADAL" clId="{9AFD53D7-C326-4CA9-9D29-E792809376A1}" dt="2024-12-09T13:05:04.812" v="1015" actId="478"/>
          <ac:spMkLst>
            <pc:docMk/>
            <pc:sldMk cId="3464128064" sldId="348"/>
            <ac:spMk id="16" creationId="{16428F15-95C8-C523-4664-BFA1B56B0CCA}"/>
          </ac:spMkLst>
        </pc:spChg>
        <pc:picChg chg="del">
          <ac:chgData name="Sophie Neessen" userId="c0a093d0-b370-4137-9817-19b1139e6e18" providerId="ADAL" clId="{9AFD53D7-C326-4CA9-9D29-E792809376A1}" dt="2024-12-09T13:05:35.564" v="1112" actId="478"/>
          <ac:picMkLst>
            <pc:docMk/>
            <pc:sldMk cId="3464128064" sldId="348"/>
            <ac:picMk id="3" creationId="{A949451B-7C0E-C5B7-0978-4FB5125A5719}"/>
          </ac:picMkLst>
        </pc:picChg>
        <pc:picChg chg="add mod ord modCrop">
          <ac:chgData name="Sophie Neessen" userId="c0a093d0-b370-4137-9817-19b1139e6e18" providerId="ADAL" clId="{9AFD53D7-C326-4CA9-9D29-E792809376A1}" dt="2024-12-09T13:06:31.887" v="1121" actId="29295"/>
          <ac:picMkLst>
            <pc:docMk/>
            <pc:sldMk cId="3464128064" sldId="348"/>
            <ac:picMk id="18" creationId="{39DDDA48-8FDD-DB20-69A2-B6C1673E1709}"/>
          </ac:picMkLst>
        </pc:picChg>
      </pc:sldChg>
      <pc:sldChg chg="modSp mod">
        <pc:chgData name="Sophie Neessen" userId="c0a093d0-b370-4137-9817-19b1139e6e18" providerId="ADAL" clId="{9AFD53D7-C326-4CA9-9D29-E792809376A1}" dt="2024-12-09T13:16:53.322" v="1386" actId="113"/>
        <pc:sldMkLst>
          <pc:docMk/>
          <pc:sldMk cId="3978248308" sldId="352"/>
        </pc:sldMkLst>
        <pc:spChg chg="mod">
          <ac:chgData name="Sophie Neessen" userId="c0a093d0-b370-4137-9817-19b1139e6e18" providerId="ADAL" clId="{9AFD53D7-C326-4CA9-9D29-E792809376A1}" dt="2024-12-09T13:16:53.322" v="1386" actId="113"/>
          <ac:spMkLst>
            <pc:docMk/>
            <pc:sldMk cId="3978248308" sldId="352"/>
            <ac:spMk id="3" creationId="{4EC6B94E-CB51-A0F8-6455-A60CB349E6BD}"/>
          </ac:spMkLst>
        </pc:spChg>
        <pc:spChg chg="mod">
          <ac:chgData name="Sophie Neessen" userId="c0a093d0-b370-4137-9817-19b1139e6e18" providerId="ADAL" clId="{9AFD53D7-C326-4CA9-9D29-E792809376A1}" dt="2024-12-09T13:16:37.572" v="1380" actId="1076"/>
          <ac:spMkLst>
            <pc:docMk/>
            <pc:sldMk cId="3978248308" sldId="352"/>
            <ac:spMk id="5" creationId="{46B3AFE4-98F8-0B7E-A77B-78956293BFC5}"/>
          </ac:spMkLst>
        </pc:spChg>
      </pc:sldChg>
      <pc:sldChg chg="addSp delSp modSp mod">
        <pc:chgData name="Sophie Neessen" userId="c0a093d0-b370-4137-9817-19b1139e6e18" providerId="ADAL" clId="{9AFD53D7-C326-4CA9-9D29-E792809376A1}" dt="2024-12-09T08:46:52.690" v="44"/>
        <pc:sldMkLst>
          <pc:docMk/>
          <pc:sldMk cId="3993975271" sldId="354"/>
        </pc:sldMkLst>
        <pc:spChg chg="mod">
          <ac:chgData name="Sophie Neessen" userId="c0a093d0-b370-4137-9817-19b1139e6e18" providerId="ADAL" clId="{9AFD53D7-C326-4CA9-9D29-E792809376A1}" dt="2024-12-09T08:46:38.368" v="40"/>
          <ac:spMkLst>
            <pc:docMk/>
            <pc:sldMk cId="3993975271" sldId="354"/>
            <ac:spMk id="2" creationId="{1D996FC1-6FB6-D245-AF62-B0ECBFA77374}"/>
          </ac:spMkLst>
        </pc:spChg>
        <pc:spChg chg="mod">
          <ac:chgData name="Sophie Neessen" userId="c0a093d0-b370-4137-9817-19b1139e6e18" providerId="ADAL" clId="{9AFD53D7-C326-4CA9-9D29-E792809376A1}" dt="2024-12-09T08:46:45.464" v="42" actId="20577"/>
          <ac:spMkLst>
            <pc:docMk/>
            <pc:sldMk cId="3993975271" sldId="354"/>
            <ac:spMk id="3" creationId="{8880BA25-BFEB-7A49-B327-7F29CCB5C0DC}"/>
          </ac:spMkLst>
        </pc:spChg>
        <pc:spChg chg="del">
          <ac:chgData name="Sophie Neessen" userId="c0a093d0-b370-4137-9817-19b1139e6e18" providerId="ADAL" clId="{9AFD53D7-C326-4CA9-9D29-E792809376A1}" dt="2024-12-09T08:46:52.393" v="43" actId="478"/>
          <ac:spMkLst>
            <pc:docMk/>
            <pc:sldMk cId="3993975271" sldId="354"/>
            <ac:spMk id="6" creationId="{51F0270F-DD3D-464F-6773-7A1F24A7F1C6}"/>
          </ac:spMkLst>
        </pc:spChg>
        <pc:spChg chg="del">
          <ac:chgData name="Sophie Neessen" userId="c0a093d0-b370-4137-9817-19b1139e6e18" providerId="ADAL" clId="{9AFD53D7-C326-4CA9-9D29-E792809376A1}" dt="2024-12-09T08:46:52.393" v="43" actId="478"/>
          <ac:spMkLst>
            <pc:docMk/>
            <pc:sldMk cId="3993975271" sldId="354"/>
            <ac:spMk id="7" creationId="{B033FAA8-39D8-5C48-8411-DFBBA4313738}"/>
          </ac:spMkLst>
        </pc:spChg>
        <pc:spChg chg="mod">
          <ac:chgData name="Sophie Neessen" userId="c0a093d0-b370-4137-9817-19b1139e6e18" providerId="ADAL" clId="{9AFD53D7-C326-4CA9-9D29-E792809376A1}" dt="2024-12-09T08:46:52.690" v="44"/>
          <ac:spMkLst>
            <pc:docMk/>
            <pc:sldMk cId="3993975271" sldId="354"/>
            <ac:spMk id="10" creationId="{A11CBB4C-BD0C-41A3-C55F-45D96DC9D399}"/>
          </ac:spMkLst>
        </pc:spChg>
        <pc:spChg chg="mod">
          <ac:chgData name="Sophie Neessen" userId="c0a093d0-b370-4137-9817-19b1139e6e18" providerId="ADAL" clId="{9AFD53D7-C326-4CA9-9D29-E792809376A1}" dt="2024-12-09T08:46:52.690" v="44"/>
          <ac:spMkLst>
            <pc:docMk/>
            <pc:sldMk cId="3993975271" sldId="354"/>
            <ac:spMk id="17" creationId="{3A665E20-4660-1F10-D355-443B9A9C8222}"/>
          </ac:spMkLst>
        </pc:spChg>
        <pc:spChg chg="add mod">
          <ac:chgData name="Sophie Neessen" userId="c0a093d0-b370-4137-9817-19b1139e6e18" providerId="ADAL" clId="{9AFD53D7-C326-4CA9-9D29-E792809376A1}" dt="2024-12-09T08:46:52.690" v="44"/>
          <ac:spMkLst>
            <pc:docMk/>
            <pc:sldMk cId="3993975271" sldId="354"/>
            <ac:spMk id="19" creationId="{6C4F2698-11E6-DEE3-2324-C24D95DB9DF3}"/>
          </ac:spMkLst>
        </pc:spChg>
        <pc:grpChg chg="add mod">
          <ac:chgData name="Sophie Neessen" userId="c0a093d0-b370-4137-9817-19b1139e6e18" providerId="ADAL" clId="{9AFD53D7-C326-4CA9-9D29-E792809376A1}" dt="2024-12-09T08:46:52.690" v="44"/>
          <ac:grpSpMkLst>
            <pc:docMk/>
            <pc:sldMk cId="3993975271" sldId="354"/>
            <ac:grpSpMk id="8" creationId="{A4BC3632-06E1-12FD-01DA-722A69ED12AE}"/>
          </ac:grpSpMkLst>
        </pc:grpChg>
        <pc:grpChg chg="del">
          <ac:chgData name="Sophie Neessen" userId="c0a093d0-b370-4137-9817-19b1139e6e18" providerId="ADAL" clId="{9AFD53D7-C326-4CA9-9D29-E792809376A1}" dt="2024-12-09T08:46:52.393" v="43" actId="478"/>
          <ac:grpSpMkLst>
            <pc:docMk/>
            <pc:sldMk cId="3993975271" sldId="354"/>
            <ac:grpSpMk id="11" creationId="{AFE970CF-52EE-BAF5-FA19-99E733CE7DB5}"/>
          </ac:grpSpMkLst>
        </pc:grpChg>
        <pc:picChg chg="del">
          <ac:chgData name="Sophie Neessen" userId="c0a093d0-b370-4137-9817-19b1139e6e18" providerId="ADAL" clId="{9AFD53D7-C326-4CA9-9D29-E792809376A1}" dt="2024-12-09T08:46:52.393" v="43" actId="478"/>
          <ac:picMkLst>
            <pc:docMk/>
            <pc:sldMk cId="3993975271" sldId="354"/>
            <ac:picMk id="4" creationId="{44C0846E-F2F3-D3FF-56F7-516DD1B12577}"/>
          </ac:picMkLst>
        </pc:picChg>
        <pc:picChg chg="del">
          <ac:chgData name="Sophie Neessen" userId="c0a093d0-b370-4137-9817-19b1139e6e18" providerId="ADAL" clId="{9AFD53D7-C326-4CA9-9D29-E792809376A1}" dt="2024-12-09T08:46:52.393" v="43" actId="478"/>
          <ac:picMkLst>
            <pc:docMk/>
            <pc:sldMk cId="3993975271" sldId="354"/>
            <ac:picMk id="5" creationId="{929DE459-3C45-8778-0E4F-DA0103FAE099}"/>
          </ac:picMkLst>
        </pc:picChg>
        <pc:picChg chg="mod">
          <ac:chgData name="Sophie Neessen" userId="c0a093d0-b370-4137-9817-19b1139e6e18" providerId="ADAL" clId="{9AFD53D7-C326-4CA9-9D29-E792809376A1}" dt="2024-12-09T08:46:52.690" v="44"/>
          <ac:picMkLst>
            <pc:docMk/>
            <pc:sldMk cId="3993975271" sldId="354"/>
            <ac:picMk id="9" creationId="{3FC7BB34-90E7-7673-78AB-7F5F67627EDD}"/>
          </ac:picMkLst>
        </pc:picChg>
        <pc:picChg chg="mod">
          <ac:chgData name="Sophie Neessen" userId="c0a093d0-b370-4137-9817-19b1139e6e18" providerId="ADAL" clId="{9AFD53D7-C326-4CA9-9D29-E792809376A1}" dt="2024-12-09T08:46:52.690" v="44"/>
          <ac:picMkLst>
            <pc:docMk/>
            <pc:sldMk cId="3993975271" sldId="354"/>
            <ac:picMk id="16" creationId="{67738C68-8BFB-01D3-9196-98A65ECB82A8}"/>
          </ac:picMkLst>
        </pc:picChg>
        <pc:picChg chg="add mod">
          <ac:chgData name="Sophie Neessen" userId="c0a093d0-b370-4137-9817-19b1139e6e18" providerId="ADAL" clId="{9AFD53D7-C326-4CA9-9D29-E792809376A1}" dt="2024-12-09T08:46:52.690" v="44"/>
          <ac:picMkLst>
            <pc:docMk/>
            <pc:sldMk cId="3993975271" sldId="354"/>
            <ac:picMk id="18" creationId="{CE34BD7B-C707-C443-0532-24ACB0A7A828}"/>
          </ac:picMkLst>
        </pc:picChg>
      </pc:sldChg>
      <pc:sldChg chg="ord setBg">
        <pc:chgData name="Sophie Neessen" userId="c0a093d0-b370-4137-9817-19b1139e6e18" providerId="ADAL" clId="{9AFD53D7-C326-4CA9-9D29-E792809376A1}" dt="2024-12-09T12:51:19.034" v="528"/>
        <pc:sldMkLst>
          <pc:docMk/>
          <pc:sldMk cId="905000538" sldId="355"/>
        </pc:sldMkLst>
      </pc:sldChg>
      <pc:sldChg chg="addSp delSp modSp mod ord">
        <pc:chgData name="Sophie Neessen" userId="c0a093d0-b370-4137-9817-19b1139e6e18" providerId="ADAL" clId="{9AFD53D7-C326-4CA9-9D29-E792809376A1}" dt="2024-12-09T12:50:42.438" v="526" actId="170"/>
        <pc:sldMkLst>
          <pc:docMk/>
          <pc:sldMk cId="1071466438" sldId="358"/>
        </pc:sldMkLst>
        <pc:spChg chg="mod">
          <ac:chgData name="Sophie Neessen" userId="c0a093d0-b370-4137-9817-19b1139e6e18" providerId="ADAL" clId="{9AFD53D7-C326-4CA9-9D29-E792809376A1}" dt="2024-12-09T12:48:07.462" v="497"/>
          <ac:spMkLst>
            <pc:docMk/>
            <pc:sldMk cId="1071466438" sldId="358"/>
            <ac:spMk id="8" creationId="{9D3BE0A3-5FF3-2AB2-F8F1-C80C1FA87D96}"/>
          </ac:spMkLst>
        </pc:spChg>
        <pc:picChg chg="del">
          <ac:chgData name="Sophie Neessen" userId="c0a093d0-b370-4137-9817-19b1139e6e18" providerId="ADAL" clId="{9AFD53D7-C326-4CA9-9D29-E792809376A1}" dt="2024-12-09T12:47:55.017" v="494" actId="478"/>
          <ac:picMkLst>
            <pc:docMk/>
            <pc:sldMk cId="1071466438" sldId="358"/>
            <ac:picMk id="3" creationId="{DBC49244-58DE-9F8A-77AE-88B72C848E9A}"/>
          </ac:picMkLst>
        </pc:picChg>
        <pc:picChg chg="add mod ord modCrop">
          <ac:chgData name="Sophie Neessen" userId="c0a093d0-b370-4137-9817-19b1139e6e18" providerId="ADAL" clId="{9AFD53D7-C326-4CA9-9D29-E792809376A1}" dt="2024-12-09T12:50:42.438" v="526" actId="170"/>
          <ac:picMkLst>
            <pc:docMk/>
            <pc:sldMk cId="1071466438" sldId="358"/>
            <ac:picMk id="5" creationId="{F5149150-7B45-3069-FC54-077D1CE8158F}"/>
          </ac:picMkLst>
        </pc:picChg>
      </pc:sldChg>
      <pc:sldChg chg="addSp delSp modSp mod ord">
        <pc:chgData name="Sophie Neessen" userId="c0a093d0-b370-4137-9817-19b1139e6e18" providerId="ADAL" clId="{9AFD53D7-C326-4CA9-9D29-E792809376A1}" dt="2024-12-09T12:49:42.384" v="506" actId="1076"/>
        <pc:sldMkLst>
          <pc:docMk/>
          <pc:sldMk cId="3042074070" sldId="359"/>
        </pc:sldMkLst>
        <pc:spChg chg="mod">
          <ac:chgData name="Sophie Neessen" userId="c0a093d0-b370-4137-9817-19b1139e6e18" providerId="ADAL" clId="{9AFD53D7-C326-4CA9-9D29-E792809376A1}" dt="2024-12-09T12:44:49.887" v="493" actId="20577"/>
          <ac:spMkLst>
            <pc:docMk/>
            <pc:sldMk cId="3042074070" sldId="359"/>
            <ac:spMk id="8" creationId="{9D3BE0A3-5FF3-2AB2-F8F1-C80C1FA87D96}"/>
          </ac:spMkLst>
        </pc:spChg>
        <pc:spChg chg="mod">
          <ac:chgData name="Sophie Neessen" userId="c0a093d0-b370-4137-9817-19b1139e6e18" providerId="ADAL" clId="{9AFD53D7-C326-4CA9-9D29-E792809376A1}" dt="2024-12-09T12:49:41.227" v="505" actId="1076"/>
          <ac:spMkLst>
            <pc:docMk/>
            <pc:sldMk cId="3042074070" sldId="359"/>
            <ac:spMk id="11" creationId="{C70BF667-2D00-2062-17F4-5FB0A459FE7E}"/>
          </ac:spMkLst>
        </pc:spChg>
        <pc:spChg chg="mod">
          <ac:chgData name="Sophie Neessen" userId="c0a093d0-b370-4137-9817-19b1139e6e18" providerId="ADAL" clId="{9AFD53D7-C326-4CA9-9D29-E792809376A1}" dt="2024-12-09T12:49:41.227" v="505" actId="1076"/>
          <ac:spMkLst>
            <pc:docMk/>
            <pc:sldMk cId="3042074070" sldId="359"/>
            <ac:spMk id="12" creationId="{F7CE67FE-FFD0-B526-3270-6088DBAE731C}"/>
          </ac:spMkLst>
        </pc:spChg>
        <pc:spChg chg="mod">
          <ac:chgData name="Sophie Neessen" userId="c0a093d0-b370-4137-9817-19b1139e6e18" providerId="ADAL" clId="{9AFD53D7-C326-4CA9-9D29-E792809376A1}" dt="2024-12-09T12:49:41.227" v="505" actId="1076"/>
          <ac:spMkLst>
            <pc:docMk/>
            <pc:sldMk cId="3042074070" sldId="359"/>
            <ac:spMk id="13" creationId="{CB306163-87A5-1E12-674F-C363BEDF3D2B}"/>
          </ac:spMkLst>
        </pc:spChg>
        <pc:spChg chg="mod">
          <ac:chgData name="Sophie Neessen" userId="c0a093d0-b370-4137-9817-19b1139e6e18" providerId="ADAL" clId="{9AFD53D7-C326-4CA9-9D29-E792809376A1}" dt="2024-12-09T12:49:41.227" v="505" actId="1076"/>
          <ac:spMkLst>
            <pc:docMk/>
            <pc:sldMk cId="3042074070" sldId="359"/>
            <ac:spMk id="14" creationId="{60EB8365-7CF1-17F1-7EBA-B730681051F1}"/>
          </ac:spMkLst>
        </pc:spChg>
        <pc:picChg chg="del">
          <ac:chgData name="Sophie Neessen" userId="c0a093d0-b370-4137-9817-19b1139e6e18" providerId="ADAL" clId="{9AFD53D7-C326-4CA9-9D29-E792809376A1}" dt="2024-12-09T12:44:35.739" v="425" actId="478"/>
          <ac:picMkLst>
            <pc:docMk/>
            <pc:sldMk cId="3042074070" sldId="359"/>
            <ac:picMk id="3" creationId="{38AA3C80-80E1-2D33-F966-8B0EA6D9A450}"/>
          </ac:picMkLst>
        </pc:picChg>
        <pc:picChg chg="add mod modCrop">
          <ac:chgData name="Sophie Neessen" userId="c0a093d0-b370-4137-9817-19b1139e6e18" providerId="ADAL" clId="{9AFD53D7-C326-4CA9-9D29-E792809376A1}" dt="2024-12-09T12:49:42.384" v="506" actId="1076"/>
          <ac:picMkLst>
            <pc:docMk/>
            <pc:sldMk cId="3042074070" sldId="359"/>
            <ac:picMk id="5" creationId="{DD554C3A-6C07-9E7A-E182-EAF31DA9828F}"/>
          </ac:picMkLst>
        </pc:picChg>
      </pc:sldChg>
      <pc:sldChg chg="delSp modSp add mod">
        <pc:chgData name="Sophie Neessen" userId="c0a093d0-b370-4137-9817-19b1139e6e18" providerId="ADAL" clId="{9AFD53D7-C326-4CA9-9D29-E792809376A1}" dt="2024-12-09T13:01:39.263" v="701" actId="6549"/>
        <pc:sldMkLst>
          <pc:docMk/>
          <pc:sldMk cId="1445732266" sldId="361"/>
        </pc:sldMkLst>
        <pc:spChg chg="mod">
          <ac:chgData name="Sophie Neessen" userId="c0a093d0-b370-4137-9817-19b1139e6e18" providerId="ADAL" clId="{9AFD53D7-C326-4CA9-9D29-E792809376A1}" dt="2024-12-09T13:01:39.263" v="701" actId="6549"/>
          <ac:spMkLst>
            <pc:docMk/>
            <pc:sldMk cId="1445732266" sldId="361"/>
            <ac:spMk id="3" creationId="{D8F17A90-0A2B-3ADD-9A65-28193BA27C02}"/>
          </ac:spMkLst>
        </pc:spChg>
        <pc:picChg chg="del">
          <ac:chgData name="Sophie Neessen" userId="c0a093d0-b370-4137-9817-19b1139e6e18" providerId="ADAL" clId="{9AFD53D7-C326-4CA9-9D29-E792809376A1}" dt="2024-12-09T13:01:16.596" v="682" actId="478"/>
          <ac:picMkLst>
            <pc:docMk/>
            <pc:sldMk cId="1445732266" sldId="361"/>
            <ac:picMk id="2" creationId="{1B6C26C3-F016-0D1C-6030-52DB96C80411}"/>
          </ac:picMkLst>
        </pc:picChg>
      </pc:sldChg>
      <pc:sldChg chg="addSp modSp add mod">
        <pc:chgData name="Sophie Neessen" userId="c0a093d0-b370-4137-9817-19b1139e6e18" providerId="ADAL" clId="{9AFD53D7-C326-4CA9-9D29-E792809376A1}" dt="2024-12-09T13:03:30.849" v="729" actId="113"/>
        <pc:sldMkLst>
          <pc:docMk/>
          <pc:sldMk cId="533891082" sldId="362"/>
        </pc:sldMkLst>
        <pc:spChg chg="mod">
          <ac:chgData name="Sophie Neessen" userId="c0a093d0-b370-4137-9817-19b1139e6e18" providerId="ADAL" clId="{9AFD53D7-C326-4CA9-9D29-E792809376A1}" dt="2024-12-09T13:03:30.849" v="729" actId="113"/>
          <ac:spMkLst>
            <pc:docMk/>
            <pc:sldMk cId="533891082" sldId="362"/>
            <ac:spMk id="3" creationId="{F4207B5D-AB9B-4267-D8E6-3D80C26BD541}"/>
          </ac:spMkLst>
        </pc:spChg>
        <pc:picChg chg="add mod modCrop">
          <ac:chgData name="Sophie Neessen" userId="c0a093d0-b370-4137-9817-19b1139e6e18" providerId="ADAL" clId="{9AFD53D7-C326-4CA9-9D29-E792809376A1}" dt="2024-12-09T13:02:53.201" v="719" actId="1076"/>
          <ac:picMkLst>
            <pc:docMk/>
            <pc:sldMk cId="533891082" sldId="362"/>
            <ac:picMk id="2" creationId="{1BA42812-00A8-12C6-D255-ABBBC56F707F}"/>
          </ac:picMkLst>
        </pc:picChg>
      </pc:sldChg>
      <pc:sldChg chg="addSp modSp add mod">
        <pc:chgData name="Sophie Neessen" userId="c0a093d0-b370-4137-9817-19b1139e6e18" providerId="ADAL" clId="{9AFD53D7-C326-4CA9-9D29-E792809376A1}" dt="2024-12-09T13:11:36.090" v="1201" actId="1076"/>
        <pc:sldMkLst>
          <pc:docMk/>
          <pc:sldMk cId="2410772617" sldId="363"/>
        </pc:sldMkLst>
        <pc:spChg chg="mod">
          <ac:chgData name="Sophie Neessen" userId="c0a093d0-b370-4137-9817-19b1139e6e18" providerId="ADAL" clId="{9AFD53D7-C326-4CA9-9D29-E792809376A1}" dt="2024-12-09T13:11:30.292" v="1199" actId="1076"/>
          <ac:spMkLst>
            <pc:docMk/>
            <pc:sldMk cId="2410772617" sldId="363"/>
            <ac:spMk id="3" creationId="{CC6CA5AF-A828-71A7-BD44-550B7385FB02}"/>
          </ac:spMkLst>
        </pc:spChg>
        <pc:spChg chg="mod">
          <ac:chgData name="Sophie Neessen" userId="c0a093d0-b370-4137-9817-19b1139e6e18" providerId="ADAL" clId="{9AFD53D7-C326-4CA9-9D29-E792809376A1}" dt="2024-12-09T13:10:00.828" v="1170" actId="1076"/>
          <ac:spMkLst>
            <pc:docMk/>
            <pc:sldMk cId="2410772617" sldId="363"/>
            <ac:spMk id="5" creationId="{ED1E8EDC-A618-56BF-940A-DBCEDC77103A}"/>
          </ac:spMkLst>
        </pc:spChg>
        <pc:picChg chg="add mod">
          <ac:chgData name="Sophie Neessen" userId="c0a093d0-b370-4137-9817-19b1139e6e18" providerId="ADAL" clId="{9AFD53D7-C326-4CA9-9D29-E792809376A1}" dt="2024-12-09T13:11:36.090" v="1201" actId="1076"/>
          <ac:picMkLst>
            <pc:docMk/>
            <pc:sldMk cId="2410772617" sldId="363"/>
            <ac:picMk id="4" creationId="{990F9B3E-B53C-F7B3-3269-7086FC2317D8}"/>
          </ac:picMkLst>
        </pc:picChg>
      </pc:sldChg>
      <pc:sldChg chg="delSp modSp add mod">
        <pc:chgData name="Sophie Neessen" userId="c0a093d0-b370-4137-9817-19b1139e6e18" providerId="ADAL" clId="{9AFD53D7-C326-4CA9-9D29-E792809376A1}" dt="2024-12-09T13:12:09.788" v="1209" actId="1076"/>
        <pc:sldMkLst>
          <pc:docMk/>
          <pc:sldMk cId="2668593089" sldId="364"/>
        </pc:sldMkLst>
        <pc:spChg chg="mod">
          <ac:chgData name="Sophie Neessen" userId="c0a093d0-b370-4137-9817-19b1139e6e18" providerId="ADAL" clId="{9AFD53D7-C326-4CA9-9D29-E792809376A1}" dt="2024-12-09T13:12:08.211" v="1208" actId="1076"/>
          <ac:spMkLst>
            <pc:docMk/>
            <pc:sldMk cId="2668593089" sldId="364"/>
            <ac:spMk id="3" creationId="{874621B8-6BF7-9ED6-B1CE-91974644C165}"/>
          </ac:spMkLst>
        </pc:spChg>
        <pc:spChg chg="mod">
          <ac:chgData name="Sophie Neessen" userId="c0a093d0-b370-4137-9817-19b1139e6e18" providerId="ADAL" clId="{9AFD53D7-C326-4CA9-9D29-E792809376A1}" dt="2024-12-09T13:12:09.788" v="1209" actId="1076"/>
          <ac:spMkLst>
            <pc:docMk/>
            <pc:sldMk cId="2668593089" sldId="364"/>
            <ac:spMk id="5" creationId="{5B20FE83-52F4-D276-29B3-010688BD2570}"/>
          </ac:spMkLst>
        </pc:spChg>
        <pc:picChg chg="del">
          <ac:chgData name="Sophie Neessen" userId="c0a093d0-b370-4137-9817-19b1139e6e18" providerId="ADAL" clId="{9AFD53D7-C326-4CA9-9D29-E792809376A1}" dt="2024-12-09T13:11:58.374" v="1205" actId="478"/>
          <ac:picMkLst>
            <pc:docMk/>
            <pc:sldMk cId="2668593089" sldId="364"/>
            <ac:picMk id="4" creationId="{984C7778-1077-E01A-25D0-1BE57AF7C43C}"/>
          </ac:picMkLst>
        </pc:picChg>
      </pc:sldChg>
      <pc:sldChg chg="addSp delSp modSp add mod">
        <pc:chgData name="Sophie Neessen" userId="c0a093d0-b370-4137-9817-19b1139e6e18" providerId="ADAL" clId="{9AFD53D7-C326-4CA9-9D29-E792809376A1}" dt="2024-12-09T13:14:29.935" v="1370" actId="171"/>
        <pc:sldMkLst>
          <pc:docMk/>
          <pc:sldMk cId="3673381886" sldId="365"/>
        </pc:sldMkLst>
        <pc:spChg chg="mod">
          <ac:chgData name="Sophie Neessen" userId="c0a093d0-b370-4137-9817-19b1139e6e18" providerId="ADAL" clId="{9AFD53D7-C326-4CA9-9D29-E792809376A1}" dt="2024-12-09T13:13:40.351" v="1355" actId="20577"/>
          <ac:spMkLst>
            <pc:docMk/>
            <pc:sldMk cId="3673381886" sldId="365"/>
            <ac:spMk id="2" creationId="{70861C41-FB24-CCB8-8DD1-54A6BFB09B3E}"/>
          </ac:spMkLst>
        </pc:spChg>
        <pc:spChg chg="del">
          <ac:chgData name="Sophie Neessen" userId="c0a093d0-b370-4137-9817-19b1139e6e18" providerId="ADAL" clId="{9AFD53D7-C326-4CA9-9D29-E792809376A1}" dt="2024-12-09T13:13:43.041" v="1356" actId="478"/>
          <ac:spMkLst>
            <pc:docMk/>
            <pc:sldMk cId="3673381886" sldId="365"/>
            <ac:spMk id="5" creationId="{4AC52B19-6295-79B2-6621-BE31D6A483FF}"/>
          </ac:spMkLst>
        </pc:spChg>
        <pc:spChg chg="mod">
          <ac:chgData name="Sophie Neessen" userId="c0a093d0-b370-4137-9817-19b1139e6e18" providerId="ADAL" clId="{9AFD53D7-C326-4CA9-9D29-E792809376A1}" dt="2024-12-09T13:13:33.500" v="1344" actId="20577"/>
          <ac:spMkLst>
            <pc:docMk/>
            <pc:sldMk cId="3673381886" sldId="365"/>
            <ac:spMk id="6" creationId="{3DAB30BB-9BC0-73D2-43B4-B5CECB78B4BA}"/>
          </ac:spMkLst>
        </pc:spChg>
        <pc:spChg chg="mod">
          <ac:chgData name="Sophie Neessen" userId="c0a093d0-b370-4137-9817-19b1139e6e18" providerId="ADAL" clId="{9AFD53D7-C326-4CA9-9D29-E792809376A1}" dt="2024-12-09T13:12:44.591" v="1309" actId="20577"/>
          <ac:spMkLst>
            <pc:docMk/>
            <pc:sldMk cId="3673381886" sldId="365"/>
            <ac:spMk id="8" creationId="{0AA7A22F-828A-D305-CBAB-6E7A239013FC}"/>
          </ac:spMkLst>
        </pc:spChg>
        <pc:spChg chg="del">
          <ac:chgData name="Sophie Neessen" userId="c0a093d0-b370-4137-9817-19b1139e6e18" providerId="ADAL" clId="{9AFD53D7-C326-4CA9-9D29-E792809376A1}" dt="2024-12-09T13:13:43.756" v="1357" actId="478"/>
          <ac:spMkLst>
            <pc:docMk/>
            <pc:sldMk cId="3673381886" sldId="365"/>
            <ac:spMk id="10" creationId="{6BABF16A-AF69-F25B-5D8A-00AE1ED3ACE4}"/>
          </ac:spMkLst>
        </pc:spChg>
        <pc:spChg chg="mod">
          <ac:chgData name="Sophie Neessen" userId="c0a093d0-b370-4137-9817-19b1139e6e18" providerId="ADAL" clId="{9AFD53D7-C326-4CA9-9D29-E792809376A1}" dt="2024-12-09T13:13:22.848" v="1322" actId="20577"/>
          <ac:spMkLst>
            <pc:docMk/>
            <pc:sldMk cId="3673381886" sldId="365"/>
            <ac:spMk id="11" creationId="{BDC59580-E9BB-D836-67E3-9825F93C45EF}"/>
          </ac:spMkLst>
        </pc:spChg>
        <pc:spChg chg="mod">
          <ac:chgData name="Sophie Neessen" userId="c0a093d0-b370-4137-9817-19b1139e6e18" providerId="ADAL" clId="{9AFD53D7-C326-4CA9-9D29-E792809376A1}" dt="2024-12-09T13:13:28.139" v="1333" actId="20577"/>
          <ac:spMkLst>
            <pc:docMk/>
            <pc:sldMk cId="3673381886" sldId="365"/>
            <ac:spMk id="12" creationId="{3B8E6CF4-2DDE-20FB-F1A0-EBF8A9BC2FCF}"/>
          </ac:spMkLst>
        </pc:spChg>
        <pc:picChg chg="add mod ord">
          <ac:chgData name="Sophie Neessen" userId="c0a093d0-b370-4137-9817-19b1139e6e18" providerId="ADAL" clId="{9AFD53D7-C326-4CA9-9D29-E792809376A1}" dt="2024-12-09T13:14:29.935" v="1370" actId="171"/>
          <ac:picMkLst>
            <pc:docMk/>
            <pc:sldMk cId="3673381886" sldId="365"/>
            <ac:picMk id="15" creationId="{FFB8FB92-05A2-264F-E253-3CCA2E2D32AE}"/>
          </ac:picMkLst>
        </pc:picChg>
        <pc:picChg chg="del">
          <ac:chgData name="Sophie Neessen" userId="c0a093d0-b370-4137-9817-19b1139e6e18" providerId="ADAL" clId="{9AFD53D7-C326-4CA9-9D29-E792809376A1}" dt="2024-12-09T13:13:44.819" v="1358" actId="478"/>
          <ac:picMkLst>
            <pc:docMk/>
            <pc:sldMk cId="3673381886" sldId="365"/>
            <ac:picMk id="18" creationId="{B134FAAF-9E59-2FAF-4C42-B36377F687B3}"/>
          </ac:picMkLst>
        </pc:picChg>
      </pc:sldChg>
      <pc:sldChg chg="modSp add mod">
        <pc:chgData name="Sophie Neessen" userId="c0a093d0-b370-4137-9817-19b1139e6e18" providerId="ADAL" clId="{9AFD53D7-C326-4CA9-9D29-E792809376A1}" dt="2024-12-09T13:17:30.883" v="1395" actId="5793"/>
        <pc:sldMkLst>
          <pc:docMk/>
          <pc:sldMk cId="3893314658" sldId="366"/>
        </pc:sldMkLst>
        <pc:spChg chg="mod">
          <ac:chgData name="Sophie Neessen" userId="c0a093d0-b370-4137-9817-19b1139e6e18" providerId="ADAL" clId="{9AFD53D7-C326-4CA9-9D29-E792809376A1}" dt="2024-12-09T13:17:30.883" v="1395" actId="5793"/>
          <ac:spMkLst>
            <pc:docMk/>
            <pc:sldMk cId="3893314658" sldId="366"/>
            <ac:spMk id="3" creationId="{77490594-2CCE-92D5-FC3C-F2F6DFD492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9-12-2024</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987691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7233170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39341406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4172246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370509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35199133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3375570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35140-C644-91AF-4377-87581C7ECF8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8035AF1-F43E-3AEB-3849-FA0B8E7A019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C21A114-ACAF-5804-49E0-9A82FCA87F4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8CB8464-5491-A2BB-51CC-1892A4E3F91F}"/>
              </a:ext>
            </a:extLst>
          </p:cNvPr>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2381735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D5BF-1D2D-A412-3FD5-62E71B9EDC5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C806C7D-2861-66D0-FC61-ECBB8F476C2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752F51A-7D1E-D5A7-3262-BE7A9D2A9A94}"/>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F70B8065-AEE3-0B03-0D0D-A32B19D0BF05}"/>
              </a:ext>
            </a:extLst>
          </p:cNvPr>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32726309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2798597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28CC3-F783-EB97-257C-A01BD9934B6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4E4C9F4-E292-FCDC-B61B-985C220E918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945DED8-8961-36DC-178A-BAD43CBB30E5}"/>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3830EBDE-3853-F3A8-2FF2-C70963F219CB}"/>
              </a:ext>
            </a:extLst>
          </p:cNvPr>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600503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BAF89-12AF-419C-03D3-1586980E9B5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29D9F06-559C-BE4F-5D61-335AEC06324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F17C918-47AD-D49C-1034-016B4D7210A6}"/>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FB85839-CFDB-DC97-5964-6CFD88976DE1}"/>
              </a:ext>
            </a:extLst>
          </p:cNvPr>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23652542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34483-0AB3-A46C-AD2A-E95BC6E22F3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84304AF-1094-6AB1-BE7D-C4DF3E549D2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E855075-5348-C01B-CA46-86AAD76A0CA1}"/>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19E197E1-6D78-5402-155E-ED31545039AE}"/>
              </a:ext>
            </a:extLst>
          </p:cNvPr>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19851693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23</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82A13-B7C0-5706-B51A-DDC7F3C3557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2E4AC16-52E8-EDAA-70D9-81AD38FD1E5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486C2D6-8620-70AC-3BF8-63D983FAAA0D}"/>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AD9745BC-157C-6552-DE98-9FA02434BE01}"/>
              </a:ext>
            </a:extLst>
          </p:cNvPr>
          <p:cNvSpPr>
            <a:spLocks noGrp="1"/>
          </p:cNvSpPr>
          <p:nvPr>
            <p:ph type="sldNum" sz="quarter" idx="5"/>
          </p:nvPr>
        </p:nvSpPr>
        <p:spPr/>
        <p:txBody>
          <a:bodyPr/>
          <a:lstStyle/>
          <a:p>
            <a:fld id="{3AA8CBBB-8F99-C74F-96CA-B61E4C32DAA8}" type="slidenum">
              <a:rPr lang="nl-NL" smtClean="0"/>
              <a:t>24</a:t>
            </a:fld>
            <a:endParaRPr lang="nl-NL"/>
          </a:p>
        </p:txBody>
      </p:sp>
    </p:spTree>
    <p:extLst>
      <p:ext uri="{BB962C8B-B14F-4D97-AF65-F5344CB8AC3E}">
        <p14:creationId xmlns:p14="http://schemas.microsoft.com/office/powerpoint/2010/main" val="39193755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25</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26</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7643253" y="478367"/>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5420702" y="478367"/>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7710986" y="954766"/>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7713074" y="1869424"/>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6.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8.xml"/><Relationship Id="rId5" Type="http://schemas.openxmlformats.org/officeDocument/2006/relationships/image" Target="../media/image53.png"/><Relationship Id="rId4" Type="http://schemas.openxmlformats.org/officeDocument/2006/relationships/image" Target="../media/image5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10.xml"/><Relationship Id="rId4" Type="http://schemas.openxmlformats.org/officeDocument/2006/relationships/image" Target="../media/image5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1.xml"/><Relationship Id="rId4" Type="http://schemas.openxmlformats.org/officeDocument/2006/relationships/image" Target="../media/image55.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56.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57.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ags" Target="../tags/tag14.xml"/><Relationship Id="rId4" Type="http://schemas.openxmlformats.org/officeDocument/2006/relationships/image" Target="../media/image58.jpeg"/></Relationships>
</file>

<file path=ppt/slides/_rels/slide14.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4.xml"/><Relationship Id="rId7" Type="http://schemas.openxmlformats.org/officeDocument/2006/relationships/image" Target="../media/image25.pn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6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6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64.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1.xml"/><Relationship Id="rId4" Type="http://schemas.openxmlformats.org/officeDocument/2006/relationships/image" Target="../media/image65.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66.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6.xml"/><Relationship Id="rId4" Type="http://schemas.openxmlformats.org/officeDocument/2006/relationships/image" Target="../media/image67.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2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Diisocyanaten</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7" name="Tijdelijke aanduiding voor inhoud 2">
            <a:extLst>
              <a:ext uri="{FF2B5EF4-FFF2-40B4-BE49-F238E27FC236}">
                <a16:creationId xmlns:a16="http://schemas.microsoft.com/office/drawing/2014/main" id="{2A081FEB-6571-5A60-0F44-3C242F550752}"/>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dirty="0">
                <a:latin typeface="Raleway" panose="020B0503030101060003" pitchFamily="34" charset="0"/>
              </a:rPr>
              <a:t>Diisocyanaten kunnen een grote impact hebben op de </a:t>
            </a:r>
            <a:r>
              <a:rPr lang="nl-NL" dirty="0">
                <a:solidFill>
                  <a:srgbClr val="EE2E24"/>
                </a:solidFill>
                <a:latin typeface="Raleway ExtraBold" panose="020B0903030101060003" pitchFamily="34" charset="0"/>
              </a:rPr>
              <a:t>veiligheid</a:t>
            </a:r>
            <a:r>
              <a:rPr lang="nl-NL" dirty="0">
                <a:latin typeface="Raleway" panose="020B0503030101060003" pitchFamily="34" charset="0"/>
              </a:rPr>
              <a:t> en </a:t>
            </a:r>
            <a:r>
              <a:rPr lang="nl-NL" dirty="0">
                <a:solidFill>
                  <a:srgbClr val="EE2E24"/>
                </a:solidFill>
                <a:latin typeface="Raleway ExtraBold" panose="020B0903030101060003" pitchFamily="34" charset="0"/>
              </a:rPr>
              <a:t>gezondheid</a:t>
            </a:r>
            <a:r>
              <a:rPr lang="nl-NL" dirty="0">
                <a:latin typeface="Raleway" panose="020B0503030101060003" pitchFamily="34" charset="0"/>
              </a:rPr>
              <a:t> van de werknemers. Diisocyanaten worden veel gebruikt vanwege de brede toepassing in verschillende branches en industrieën, zoals de </a:t>
            </a:r>
            <a:r>
              <a:rPr lang="nl-NL" dirty="0">
                <a:solidFill>
                  <a:srgbClr val="EE2E24"/>
                </a:solidFill>
                <a:latin typeface="Raleway ExtraBold" panose="020B0903030101060003" pitchFamily="34" charset="0"/>
              </a:rPr>
              <a:t>onderhoudsbranche</a:t>
            </a:r>
            <a:r>
              <a:rPr lang="nl-NL" dirty="0">
                <a:latin typeface="Raleway" panose="020B0503030101060003" pitchFamily="34" charset="0"/>
              </a:rPr>
              <a:t>. Diisocyanaten komen onder andere voor in </a:t>
            </a:r>
            <a:r>
              <a:rPr lang="nl-NL" dirty="0">
                <a:solidFill>
                  <a:srgbClr val="EE2E24"/>
                </a:solidFill>
                <a:latin typeface="Raleway ExtraBold" panose="020B0903030101060003" pitchFamily="34" charset="0"/>
              </a:rPr>
              <a:t>PUR</a:t>
            </a:r>
            <a:r>
              <a:rPr lang="nl-NL" dirty="0">
                <a:latin typeface="Raleway" panose="020B0503030101060003" pitchFamily="34" charset="0"/>
              </a:rPr>
              <a:t>, </a:t>
            </a:r>
            <a:r>
              <a:rPr lang="nl-NL" dirty="0">
                <a:solidFill>
                  <a:srgbClr val="EE2E24"/>
                </a:solidFill>
                <a:latin typeface="Raleway ExtraBold" panose="020B0903030101060003" pitchFamily="34" charset="0"/>
              </a:rPr>
              <a:t>kitten</a:t>
            </a:r>
            <a:r>
              <a:rPr lang="nl-NL" dirty="0">
                <a:latin typeface="Raleway" panose="020B0503030101060003" pitchFamily="34" charset="0"/>
              </a:rPr>
              <a:t> en </a:t>
            </a:r>
            <a:r>
              <a:rPr lang="nl-NL" dirty="0">
                <a:solidFill>
                  <a:srgbClr val="EE2E24"/>
                </a:solidFill>
                <a:latin typeface="Raleway ExtraBold" panose="020B0903030101060003" pitchFamily="34" charset="0"/>
              </a:rPr>
              <a:t>coatings</a:t>
            </a:r>
            <a:r>
              <a:rPr lang="nl-NL" dirty="0">
                <a:latin typeface="Raleway" panose="020B0503030101060003" pitchFamily="34" charset="0"/>
              </a:rPr>
              <a:t>. Op basis van onder andere het veiligheidsinformatieblad van een product kun je nagaan of en welke gevaren aanwezig zijn.</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Blootstelling aan </a:t>
            </a:r>
            <a:r>
              <a:rPr lang="nl-NL" dirty="0" err="1">
                <a:latin typeface="Raleway" panose="020B0503030101060003" pitchFamily="34" charset="0"/>
              </a:rPr>
              <a:t>diisocyanaten</a:t>
            </a:r>
            <a:r>
              <a:rPr lang="nl-NL" dirty="0">
                <a:latin typeface="Raleway" panose="020B0503030101060003" pitchFamily="34" charset="0"/>
              </a:rPr>
              <a:t> kan leiden tot ernstige </a:t>
            </a:r>
            <a:r>
              <a:rPr lang="nl-NL" dirty="0">
                <a:solidFill>
                  <a:srgbClr val="EE2E24"/>
                </a:solidFill>
                <a:latin typeface="Raleway ExtraBold" panose="020B0903030101060003" pitchFamily="34" charset="0"/>
              </a:rPr>
              <a:t>gezondheidsproblemen</a:t>
            </a:r>
            <a:r>
              <a:rPr lang="nl-NL" dirty="0">
                <a:latin typeface="Raleway" panose="020B0503030101060003" pitchFamily="34" charset="0"/>
              </a:rPr>
              <a:t> zoals, astma, luchtwegaandoeningen of allergie. Het is daarom belangrijk om voorafgaand aan gebruik wordt voorzien in voorlichting, onderricht en verplichte opleiding om met </a:t>
            </a:r>
            <a:r>
              <a:rPr lang="nl-NL" dirty="0" err="1">
                <a:latin typeface="Raleway" panose="020B0503030101060003" pitchFamily="34" charset="0"/>
              </a:rPr>
              <a:t>diisocyanaten</a:t>
            </a:r>
            <a:r>
              <a:rPr lang="nl-NL" dirty="0">
                <a:latin typeface="Raleway" panose="020B0503030101060003" pitchFamily="34" charset="0"/>
              </a:rPr>
              <a:t> te mogen werken.</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We willen jullie op deze manier voorzien van duidelijke regels en afspraken voor het veilig omgaan met </a:t>
            </a:r>
            <a:r>
              <a:rPr lang="nl-NL" dirty="0" err="1">
                <a:latin typeface="Raleway" panose="020B0503030101060003" pitchFamily="34" charset="0"/>
              </a:rPr>
              <a:t>diisocyanaten</a:t>
            </a:r>
            <a:r>
              <a:rPr lang="nl-NL" dirty="0">
                <a:latin typeface="Raleway" panose="020B0503030101060003" pitchFamily="34" charset="0"/>
              </a:rPr>
              <a:t>. Dit kan helpen om incidenten en blootstelling te verminderen. </a:t>
            </a:r>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Wat zijn </a:t>
            </a:r>
            <a:r>
              <a:rPr lang="nl-NL" dirty="0" err="1"/>
              <a:t>diisocyanaten</a:t>
            </a:r>
            <a:r>
              <a:rPr lang="nl-NL" dirty="0"/>
              <a:t>?</a:t>
            </a:r>
          </a:p>
          <a:p>
            <a:pPr marL="342900" indent="-342900">
              <a:buFont typeface="+mj-lt"/>
              <a:buAutoNum type="arabicPeriod"/>
            </a:pPr>
            <a:r>
              <a:rPr lang="nl-NL" dirty="0"/>
              <a:t>Waar kom je </a:t>
            </a:r>
            <a:r>
              <a:rPr lang="nl-NL" dirty="0" err="1"/>
              <a:t>diisocyanaten</a:t>
            </a:r>
            <a:r>
              <a:rPr lang="nl-NL" dirty="0"/>
              <a:t> tegen?</a:t>
            </a:r>
          </a:p>
          <a:p>
            <a:pPr marL="342900" indent="-342900">
              <a:buFont typeface="+mj-lt"/>
              <a:buAutoNum type="arabicPeriod"/>
            </a:pPr>
            <a:r>
              <a:rPr lang="nl-NL" dirty="0"/>
              <a:t>Gezondheidsrisico’s</a:t>
            </a:r>
          </a:p>
          <a:p>
            <a:pPr marL="342900" indent="-342900">
              <a:buFont typeface="+mj-lt"/>
              <a:buAutoNum type="arabicPeriod"/>
            </a:pPr>
            <a:r>
              <a:rPr lang="nl-NL" dirty="0"/>
              <a:t>Veilig werken met </a:t>
            </a:r>
            <a:r>
              <a:rPr lang="nl-NL" dirty="0" err="1"/>
              <a:t>diisocyanaten</a:t>
            </a:r>
            <a:endParaRPr lang="nl-NL" dirty="0"/>
          </a:p>
          <a:p>
            <a:pPr marL="342900" indent="-342900">
              <a:buFont typeface="+mj-lt"/>
              <a:buAutoNum type="arabicPeriod"/>
            </a:pPr>
            <a:r>
              <a:rPr lang="nl-NL" dirty="0"/>
              <a:t>De REACH restrictie</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327167"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Stel jezelf de vraag of je blootgesteld wordt aan gevaarlijke stoffen en of dat voorkomen kan worden. Het gaat om jouw eigen gezondheid.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79141" y="1168734"/>
            <a:ext cx="2668869"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Zijn maatregelen genomen zodat verantwoord gewerkt </a:t>
            </a:r>
          </a:p>
          <a:p>
            <a:r>
              <a:rPr lang="nl-NL" sz="1600" dirty="0">
                <a:latin typeface="Raleway" panose="020B0503030101060003" pitchFamily="34" charset="0"/>
                <a:cs typeface="Futura Medium" panose="020B0602020204020303" pitchFamily="34" charset="-79"/>
              </a:rPr>
              <a:t>kan worden? Denk bijvoorbeeld aan voldoende ventilatie en de juiste </a:t>
            </a:r>
            <a:r>
              <a:rPr lang="nl-NL" sz="1600" dirty="0" err="1">
                <a:latin typeface="Raleway" panose="020B0503030101060003" pitchFamily="34" charset="0"/>
                <a:cs typeface="Futura Medium" panose="020B0602020204020303" pitchFamily="34" charset="-79"/>
              </a:rPr>
              <a:t>PBM’s</a:t>
            </a:r>
            <a:r>
              <a:rPr lang="nl-NL" sz="1600" dirty="0">
                <a:latin typeface="Raleway" panose="020B0503030101060003" pitchFamily="34" charset="0"/>
                <a:cs typeface="Futura Medium" panose="020B0602020204020303" pitchFamily="34" charset="-79"/>
              </a:rPr>
              <a:t>.</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Wat kun jij nog meer doen voordat de werkzaamheden op de meest veilige manier uitgevoerd kunnen worden?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De benodigde veiligheidsmaatregelen zijn genomen, regels worden nageleefd en onnodige risico’s worden vermeden. Je mag aan de slag!</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advTm="6694">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Afbeelding 11" descr="Afbeelding met persoon, kleding, overdekt&#10;&#10;Automatisch gegenereerde beschrijving">
            <a:extLst>
              <a:ext uri="{FF2B5EF4-FFF2-40B4-BE49-F238E27FC236}">
                <a16:creationId xmlns:a16="http://schemas.microsoft.com/office/drawing/2014/main" id="{2222D846-9F23-D7B2-A930-961850F178B4}"/>
              </a:ext>
            </a:extLst>
          </p:cNvPr>
          <p:cNvPicPr>
            <a:picLocks noChangeAspect="1"/>
          </p:cNvPicPr>
          <p:nvPr/>
        </p:nvPicPr>
        <p:blipFill rotWithShape="1">
          <a:blip r:embed="rId4"/>
          <a:srcRect l="17711" r="43366"/>
          <a:stretch/>
        </p:blipFill>
        <p:spPr>
          <a:xfrm>
            <a:off x="8424785" y="202421"/>
            <a:ext cx="3767215" cy="645315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Wat zijn </a:t>
            </a:r>
            <a:r>
              <a:rPr lang="nl-NL" dirty="0" err="1">
                <a:solidFill>
                  <a:schemeClr val="bg1"/>
                </a:solidFill>
              </a:rPr>
              <a:t>diisocyanaten</a:t>
            </a:r>
            <a:r>
              <a:rPr lang="nl-NL" dirty="0">
                <a:solidFill>
                  <a:schemeClr val="bg1"/>
                </a:solidFill>
              </a:rPr>
              <a:t>?</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771125" cy="4463134"/>
          </a:xfrm>
        </p:spPr>
        <p:txBody>
          <a:bodyPr>
            <a:normAutofit/>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Diisocyanaten zijn chemische stoffen die vooral worden gebruikt om kunststofmaterialen zoals schuim en verf te maken. Ze zijn belangrijk voor het maken van polyurethaan, dat je bijvoorbeeld vindt in isolatiemateriaal en coatings.</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Er zijn verschillende soorten </a:t>
            </a:r>
            <a:r>
              <a:rPr lang="nl-NL" dirty="0" err="1">
                <a:latin typeface="Raleway" panose="020B0503030101060003" pitchFamily="34" charset="0"/>
                <a:ea typeface="Open Sans Light" panose="020B0306030504020204" pitchFamily="34" charset="0"/>
                <a:cs typeface="Open Sans Light" panose="020B0306030504020204" pitchFamily="34" charset="0"/>
              </a:rPr>
              <a:t>diisocyanaten</a:t>
            </a:r>
            <a:r>
              <a:rPr lang="nl-NL" dirty="0">
                <a:latin typeface="Raleway" panose="020B0503030101060003" pitchFamily="34" charset="0"/>
                <a:ea typeface="Open Sans Light" panose="020B0306030504020204" pitchFamily="34" charset="0"/>
                <a:cs typeface="Open Sans Light" panose="020B0306030504020204" pitchFamily="34" charset="0"/>
              </a:rPr>
              <a:t>, waaronder:</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TDI</a:t>
            </a:r>
            <a:r>
              <a:rPr lang="nl-NL" dirty="0">
                <a:latin typeface="Raleway" panose="020B0503030101060003" pitchFamily="34" charset="0"/>
                <a:ea typeface="Open Sans Light" panose="020B0306030504020204" pitchFamily="34" charset="0"/>
                <a:cs typeface="Open Sans Light" panose="020B0306030504020204" pitchFamily="34" charset="0"/>
              </a:rPr>
              <a:t> (</a:t>
            </a:r>
            <a:r>
              <a:rPr lang="nl-NL" dirty="0" err="1">
                <a:latin typeface="Raleway" panose="020B0503030101060003" pitchFamily="34" charset="0"/>
                <a:ea typeface="Open Sans Light" panose="020B0306030504020204" pitchFamily="34" charset="0"/>
                <a:cs typeface="Open Sans Light" panose="020B0306030504020204" pitchFamily="34" charset="0"/>
              </a:rPr>
              <a:t>toluyleendiisocyanaat</a:t>
            </a:r>
            <a:r>
              <a:rPr lang="nl-NL" dirty="0">
                <a:latin typeface="Raleway" panose="020B0503030101060003" pitchFamily="34" charset="0"/>
                <a:ea typeface="Open Sans Light" panose="020B0306030504020204" pitchFamily="34" charset="0"/>
                <a:cs typeface="Open Sans Light" panose="020B0306030504020204" pitchFamily="34" charset="0"/>
              </a:rPr>
              <a:t>): Dit zit vooral in zachtere schuimen, zoals kussens en matrassen.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MDI</a:t>
            </a:r>
            <a:r>
              <a:rPr lang="nl-NL" dirty="0">
                <a:latin typeface="Raleway" panose="020B0503030101060003" pitchFamily="34" charset="0"/>
                <a:ea typeface="Open Sans Light" panose="020B0306030504020204" pitchFamily="34" charset="0"/>
                <a:cs typeface="Open Sans Light" panose="020B0306030504020204" pitchFamily="34" charset="0"/>
              </a:rPr>
              <a:t> (</a:t>
            </a:r>
            <a:r>
              <a:rPr lang="nl-NL" dirty="0" err="1">
                <a:latin typeface="Raleway" panose="020B0503030101060003" pitchFamily="34" charset="0"/>
                <a:ea typeface="Open Sans Light" panose="020B0306030504020204" pitchFamily="34" charset="0"/>
                <a:cs typeface="Open Sans Light" panose="020B0306030504020204" pitchFamily="34" charset="0"/>
              </a:rPr>
              <a:t>Methylendifenyldiisocyanaat</a:t>
            </a:r>
            <a:r>
              <a:rPr lang="nl-NL" dirty="0">
                <a:latin typeface="Raleway" panose="020B0503030101060003" pitchFamily="34" charset="0"/>
                <a:ea typeface="Open Sans Light" panose="020B0306030504020204" pitchFamily="34" charset="0"/>
                <a:cs typeface="Open Sans Light" panose="020B0306030504020204" pitchFamily="34" charset="0"/>
              </a:rPr>
              <a:t>): Dit wordt gebruikt voor hard schuim, zoals isolatie in huizen.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HDI</a:t>
            </a:r>
            <a:r>
              <a:rPr lang="nl-NL" dirty="0">
                <a:latin typeface="Raleway" panose="020B0503030101060003" pitchFamily="34" charset="0"/>
                <a:ea typeface="Open Sans Light" panose="020B0306030504020204" pitchFamily="34" charset="0"/>
                <a:cs typeface="Open Sans Light" panose="020B0306030504020204" pitchFamily="34" charset="0"/>
              </a:rPr>
              <a:t> (</a:t>
            </a:r>
            <a:r>
              <a:rPr lang="nl-NL" dirty="0" err="1">
                <a:latin typeface="Raleway" panose="020B0503030101060003" pitchFamily="34" charset="0"/>
                <a:ea typeface="Open Sans Light" panose="020B0306030504020204" pitchFamily="34" charset="0"/>
                <a:cs typeface="Open Sans Light" panose="020B0306030504020204" pitchFamily="34" charset="0"/>
              </a:rPr>
              <a:t>Hexamethyleendiisocyanaat</a:t>
            </a:r>
            <a:r>
              <a:rPr lang="nl-NL" dirty="0">
                <a:latin typeface="Raleway" panose="020B0503030101060003" pitchFamily="34" charset="0"/>
                <a:ea typeface="Open Sans Light" panose="020B0306030504020204" pitchFamily="34" charset="0"/>
                <a:cs typeface="Open Sans Light" panose="020B0306030504020204" pitchFamily="34" charset="0"/>
              </a:rPr>
              <a:t>): Dit komt vaak voor in verf en lak. </a:t>
            </a:r>
          </a:p>
          <a:p>
            <a:pPr marL="342900" indent="-342900">
              <a:lnSpc>
                <a:spcPct val="100000"/>
              </a:lnSpc>
              <a:buFont typeface="+mj-lt"/>
              <a:buAutoNum type="arabicPeriod"/>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4" name="Groep 3">
            <a:extLst>
              <a:ext uri="{FF2B5EF4-FFF2-40B4-BE49-F238E27FC236}">
                <a16:creationId xmlns:a16="http://schemas.microsoft.com/office/drawing/2014/main" id="{DB79D4A4-5CC7-7DAE-487B-5B428652DA5B}"/>
              </a:ext>
            </a:extLst>
          </p:cNvPr>
          <p:cNvGrpSpPr/>
          <p:nvPr/>
        </p:nvGrpSpPr>
        <p:grpSpPr>
          <a:xfrm>
            <a:off x="10783999" y="202421"/>
            <a:ext cx="1588496" cy="673073"/>
            <a:chOff x="10785973" y="156784"/>
            <a:chExt cx="1574536" cy="661879"/>
          </a:xfrm>
        </p:grpSpPr>
        <p:pic>
          <p:nvPicPr>
            <p:cNvPr id="5" name="Afbeelding 61">
              <a:extLst>
                <a:ext uri="{FF2B5EF4-FFF2-40B4-BE49-F238E27FC236}">
                  <a16:creationId xmlns:a16="http://schemas.microsoft.com/office/drawing/2014/main" id="{43AAC753-1A1A-5607-E60D-C48091E3993F}"/>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C4CE845F-AF68-010C-0B29-B9D40A78C495}"/>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t>Wat zijn </a:t>
              </a:r>
              <a:r>
                <a:rPr lang="nl-NL" sz="800" dirty="0" err="1"/>
                <a:t>diisocyanaten</a:t>
              </a:r>
              <a:r>
                <a:rPr lang="nl-NL" sz="800" dirty="0"/>
                <a:t>?</a:t>
              </a:r>
            </a:p>
          </p:txBody>
        </p:sp>
        <p:pic>
          <p:nvPicPr>
            <p:cNvPr id="7" name="Afbeelding 61">
              <a:extLst>
                <a:ext uri="{FF2B5EF4-FFF2-40B4-BE49-F238E27FC236}">
                  <a16:creationId xmlns:a16="http://schemas.microsoft.com/office/drawing/2014/main" id="{C84ED231-0298-7633-ED11-6FF920D02E32}"/>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8" name="Tekstvak 7">
              <a:extLst>
                <a:ext uri="{FF2B5EF4-FFF2-40B4-BE49-F238E27FC236}">
                  <a16:creationId xmlns:a16="http://schemas.microsoft.com/office/drawing/2014/main" id="{EF91C05C-F248-1B35-1793-D1DAED2D6034}"/>
                </a:ext>
              </a:extLst>
            </p:cNvPr>
            <p:cNvSpPr txBox="1"/>
            <p:nvPr/>
          </p:nvSpPr>
          <p:spPr>
            <a:xfrm>
              <a:off x="10785974" y="550749"/>
              <a:ext cx="1414759" cy="211861"/>
            </a:xfrm>
            <a:prstGeom prst="rect">
              <a:avLst/>
            </a:prstGeom>
            <a:noFill/>
          </p:spPr>
          <p:txBody>
            <a:bodyPr wrap="square" rtlCol="0">
              <a:spAutoFit/>
            </a:bodyPr>
            <a:lstStyle/>
            <a:p>
              <a:r>
                <a:rPr lang="nl-NL" sz="800" b="1" dirty="0">
                  <a:solidFill>
                    <a:srgbClr val="43505E"/>
                  </a:solidFill>
                  <a:latin typeface="Raleway" panose="020B0503030101060003"/>
                </a:rPr>
                <a:t>Waar kom je het tegen?</a:t>
              </a:r>
            </a:p>
          </p:txBody>
        </p:sp>
      </p:grpSp>
      <p:sp>
        <p:nvSpPr>
          <p:cNvPr id="9" name="Tekstvak 8">
            <a:extLst>
              <a:ext uri="{FF2B5EF4-FFF2-40B4-BE49-F238E27FC236}">
                <a16:creationId xmlns:a16="http://schemas.microsoft.com/office/drawing/2014/main" id="{F2A94209-3C4F-3DCA-48AA-3FB90E002B80}"/>
              </a:ext>
            </a:extLst>
          </p:cNvPr>
          <p:cNvSpPr txBox="1"/>
          <p:nvPr/>
        </p:nvSpPr>
        <p:spPr>
          <a:xfrm>
            <a:off x="10889672" y="1342048"/>
            <a:ext cx="184731" cy="215444"/>
          </a:xfrm>
          <a:prstGeom prst="rect">
            <a:avLst/>
          </a:prstGeom>
          <a:noFill/>
        </p:spPr>
        <p:txBody>
          <a:bodyPr wrap="none" rtlCol="0">
            <a:spAutoFit/>
          </a:bodyPr>
          <a:lstStyle/>
          <a:p>
            <a:endParaRPr lang="nl-NL" sz="800" b="1" dirty="0">
              <a:solidFill>
                <a:srgbClr val="43505E"/>
              </a:solidFill>
              <a:latin typeface="Raleway" panose="020B0503030101060003" pitchFamily="34" charset="0"/>
            </a:endParaRPr>
          </a:p>
        </p:txBody>
      </p:sp>
      <p:pic>
        <p:nvPicPr>
          <p:cNvPr id="10" name="Afbeelding 61">
            <a:extLst>
              <a:ext uri="{FF2B5EF4-FFF2-40B4-BE49-F238E27FC236}">
                <a16:creationId xmlns:a16="http://schemas.microsoft.com/office/drawing/2014/main" id="{66533FEC-6132-FC35-4923-08FF036CD42E}"/>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2791" y="932381"/>
            <a:ext cx="1409719" cy="309806"/>
          </a:xfrm>
          <a:prstGeom prst="rect">
            <a:avLst/>
          </a:prstGeom>
        </p:spPr>
      </p:pic>
      <p:sp>
        <p:nvSpPr>
          <p:cNvPr id="11" name="Tekstvak 10">
            <a:extLst>
              <a:ext uri="{FF2B5EF4-FFF2-40B4-BE49-F238E27FC236}">
                <a16:creationId xmlns:a16="http://schemas.microsoft.com/office/drawing/2014/main" id="{3BA54CA5-3C39-CC06-1723-EB73EF348A6B}"/>
              </a:ext>
            </a:extLst>
          </p:cNvPr>
          <p:cNvSpPr txBox="1"/>
          <p:nvPr/>
        </p:nvSpPr>
        <p:spPr>
          <a:xfrm>
            <a:off x="10783999" y="974537"/>
            <a:ext cx="1409719" cy="215444"/>
          </a:xfrm>
          <a:prstGeom prst="rect">
            <a:avLst/>
          </a:prstGeom>
          <a:noFill/>
        </p:spPr>
        <p:txBody>
          <a:bodyPr wrap="square" rtlCol="0">
            <a:spAutoFit/>
          </a:bodyPr>
          <a:lstStyle/>
          <a:p>
            <a:r>
              <a:rPr lang="nl-NL" sz="800" b="1" dirty="0">
                <a:solidFill>
                  <a:srgbClr val="43505E"/>
                </a:solidFill>
                <a:latin typeface="Raleway" panose="020B0503030101060003"/>
              </a:rPr>
              <a:t>REACH</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Waar kom je </a:t>
            </a:r>
            <a:r>
              <a:rPr lang="nl-NL" dirty="0" err="1">
                <a:solidFill>
                  <a:schemeClr val="bg1"/>
                </a:solidFill>
              </a:rPr>
              <a:t>diisocyanaten</a:t>
            </a:r>
            <a:r>
              <a:rPr lang="nl-NL" dirty="0">
                <a:solidFill>
                  <a:schemeClr val="bg1"/>
                </a:solidFill>
              </a:rPr>
              <a:t> tegen?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Diisocyanaten kom je tegen in verschillende producten en industrieën. Ze worden in toenemende mate gebruikt in de schilderindustrie en in bouwisolatiematerialen. Diisocyanaten zijn ontwikkeld voor een breed scala aan industriële toepassingen zoals de bescherming van cement, hout, glasvezel, staal en aluminium. Denk bijvoorbeeld aan beschermende coatings voor funderingen. </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Enkele voorbeelden van producten:</a:t>
            </a:r>
          </a:p>
          <a:p>
            <a:pPr>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Polyurethaanproducten</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Diisocyanaten worden veel gebruikt in de productie van polyurethaan (PU) schuim, dat wordt gebruikt voor o.a. isolatie en meubels.</a:t>
            </a:r>
          </a:p>
          <a:p>
            <a:pPr>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Lijmen en kitten</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Veel industriële lijmen en kitten bevatten </a:t>
            </a:r>
            <a:r>
              <a:rPr lang="nl-NL" dirty="0" err="1">
                <a:solidFill>
                  <a:srgbClr val="5B6269"/>
                </a:solidFill>
                <a:latin typeface="Raleway" panose="020B0503030101060003" pitchFamily="34" charset="0"/>
                <a:ea typeface="Open Sans Light" panose="020B0306030504020204" pitchFamily="34" charset="0"/>
                <a:cs typeface="Open Sans Light" panose="020B0306030504020204" pitchFamily="34" charset="0"/>
              </a:rPr>
              <a:t>diisocyanaten</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vanwege hun sterke hechtingseigenschappen. </a:t>
            </a:r>
          </a:p>
          <a:p>
            <a:pPr>
              <a:lnSpc>
                <a:spcPct val="100000"/>
              </a:lnSpc>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Coatings en verven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Diisocyanaten worden gebruikt in bepaalde verven en coatings (polyurethaancoatings), vanwege hun weerstand tegen slijtage</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a:t>
            </a:r>
          </a:p>
          <a:p>
            <a:pPr>
              <a:lnSpc>
                <a:spcPct val="100000"/>
              </a:lnSpc>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Afdichtingsproducten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Producten zoals purschuim, dat wordt gebruikt voor afdichting en isolatie. </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Als </a:t>
            </a:r>
            <a:r>
              <a:rPr lang="nl-NL" sz="1600" dirty="0" err="1">
                <a:latin typeface="Raleway" panose="020B0503030101060003" pitchFamily="34" charset="0"/>
                <a:ea typeface="Open Sans Light" panose="020B0306030504020204" pitchFamily="34" charset="0"/>
                <a:cs typeface="Open Sans Light" panose="020B0306030504020204" pitchFamily="34" charset="0"/>
              </a:rPr>
              <a:t>diisocyanaten</a:t>
            </a:r>
            <a:r>
              <a:rPr lang="nl-NL" sz="1600" dirty="0">
                <a:latin typeface="Raleway" panose="020B0503030101060003" pitchFamily="34" charset="0"/>
                <a:ea typeface="Open Sans Light" panose="020B0306030504020204" pitchFamily="34" charset="0"/>
                <a:cs typeface="Open Sans Light" panose="020B0306030504020204" pitchFamily="34" charset="0"/>
              </a:rPr>
              <a:t> eenmaal zijn uitgehard, zijn ze niet meer schadelijk. Dit betekent dat zodra het materiaal volledig droog en uitgehard is, het geen gevaar meer vormt.  </a:t>
            </a: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8" name="Groep 7">
            <a:extLst>
              <a:ext uri="{FF2B5EF4-FFF2-40B4-BE49-F238E27FC236}">
                <a16:creationId xmlns:a16="http://schemas.microsoft.com/office/drawing/2014/main" id="{A4BC3632-06E1-12FD-01DA-722A69ED12AE}"/>
              </a:ext>
            </a:extLst>
          </p:cNvPr>
          <p:cNvGrpSpPr/>
          <p:nvPr/>
        </p:nvGrpSpPr>
        <p:grpSpPr>
          <a:xfrm>
            <a:off x="10790749" y="209889"/>
            <a:ext cx="1495285" cy="655529"/>
            <a:chOff x="10790749" y="156784"/>
            <a:chExt cx="1495285" cy="655529"/>
          </a:xfrm>
        </p:grpSpPr>
        <p:pic>
          <p:nvPicPr>
            <p:cNvPr id="9" name="Afbeelding 61">
              <a:extLst>
                <a:ext uri="{FF2B5EF4-FFF2-40B4-BE49-F238E27FC236}">
                  <a16:creationId xmlns:a16="http://schemas.microsoft.com/office/drawing/2014/main" id="{3FC7BB34-90E7-7673-78AB-7F5F67627EDD}"/>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0" name="Tekstvak 9">
              <a:extLst>
                <a:ext uri="{FF2B5EF4-FFF2-40B4-BE49-F238E27FC236}">
                  <a16:creationId xmlns:a16="http://schemas.microsoft.com/office/drawing/2014/main" id="{A11CBB4C-BD0C-41A3-C55F-45D96DC9D399}"/>
                </a:ext>
              </a:extLst>
            </p:cNvPr>
            <p:cNvSpPr txBox="1"/>
            <p:nvPr/>
          </p:nvSpPr>
          <p:spPr>
            <a:xfrm>
              <a:off x="10797865" y="195566"/>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dirty="0">
                  <a:solidFill>
                    <a:schemeClr val="bg1">
                      <a:lumMod val="75000"/>
                    </a:schemeClr>
                  </a:solidFill>
                </a:rPr>
                <a:t>Wat zijn </a:t>
              </a:r>
              <a:r>
                <a:rPr lang="nl-NL" sz="800" dirty="0" err="1">
                  <a:solidFill>
                    <a:schemeClr val="bg1">
                      <a:lumMod val="75000"/>
                    </a:schemeClr>
                  </a:solidFill>
                </a:rPr>
                <a:t>diisocyanaten</a:t>
              </a:r>
              <a:r>
                <a:rPr lang="nl-NL" sz="800" dirty="0">
                  <a:solidFill>
                    <a:schemeClr val="bg1">
                      <a:lumMod val="75000"/>
                    </a:schemeClr>
                  </a:solidFill>
                </a:rPr>
                <a:t>?</a:t>
              </a:r>
            </a:p>
          </p:txBody>
        </p:sp>
        <p:pic>
          <p:nvPicPr>
            <p:cNvPr id="16" name="Afbeelding 61">
              <a:extLst>
                <a:ext uri="{FF2B5EF4-FFF2-40B4-BE49-F238E27FC236}">
                  <a16:creationId xmlns:a16="http://schemas.microsoft.com/office/drawing/2014/main" id="{67738C68-8BFB-01D3-9196-98A65ECB82A8}"/>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7" name="Tekstvak 16">
              <a:extLst>
                <a:ext uri="{FF2B5EF4-FFF2-40B4-BE49-F238E27FC236}">
                  <a16:creationId xmlns:a16="http://schemas.microsoft.com/office/drawing/2014/main" id="{3A665E20-4660-1F10-D355-443B9A9C8222}"/>
                </a:ext>
              </a:extLst>
            </p:cNvPr>
            <p:cNvSpPr txBox="1"/>
            <p:nvPr/>
          </p:nvSpPr>
          <p:spPr>
            <a:xfrm>
              <a:off x="10790749" y="562087"/>
              <a:ext cx="1419863" cy="215444"/>
            </a:xfrm>
            <a:prstGeom prst="rect">
              <a:avLst/>
            </a:prstGeom>
            <a:noFill/>
          </p:spPr>
          <p:txBody>
            <a:bodyPr wrap="square" rtlCol="0">
              <a:spAutoFit/>
            </a:bodyPr>
            <a:lstStyle/>
            <a:p>
              <a:r>
                <a:rPr lang="nl-NL" sz="800" b="1" dirty="0">
                  <a:solidFill>
                    <a:schemeClr val="bg1"/>
                  </a:solidFill>
                  <a:latin typeface="Raleway" panose="020B0503030101060003"/>
                </a:rPr>
                <a:t>Waar kom je het tegen?</a:t>
              </a:r>
            </a:p>
          </p:txBody>
        </p:sp>
      </p:grpSp>
      <p:pic>
        <p:nvPicPr>
          <p:cNvPr id="18" name="Afbeelding 61">
            <a:extLst>
              <a:ext uri="{FF2B5EF4-FFF2-40B4-BE49-F238E27FC236}">
                <a16:creationId xmlns:a16="http://schemas.microsoft.com/office/drawing/2014/main" id="{CE34BD7B-C707-C443-0532-24ACB0A7A828}"/>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19" name="Tekstvak 18">
            <a:extLst>
              <a:ext uri="{FF2B5EF4-FFF2-40B4-BE49-F238E27FC236}">
                <a16:creationId xmlns:a16="http://schemas.microsoft.com/office/drawing/2014/main" id="{6C4F2698-11E6-DEE3-2324-C24D95DB9DF3}"/>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REACH</a:t>
            </a:r>
          </a:p>
        </p:txBody>
      </p:sp>
    </p:spTree>
    <p:custDataLst>
      <p:tags r:id="rId1"/>
    </p:custDataLst>
    <p:extLst>
      <p:ext uri="{BB962C8B-B14F-4D97-AF65-F5344CB8AC3E}">
        <p14:creationId xmlns:p14="http://schemas.microsoft.com/office/powerpoint/2010/main" val="399397527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800416"/>
            <a:ext cx="9265696"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zijn sensibiliserende stoffen die bij inademing of aanraking met de huid allergische reacties kunnen veroorzaken, zoals allergische huiduitslag of astma. Sensibiliserend wil zeggen dat na de eerste blootstelling, effecten op kunnen treden, maar dat bij een tweede of derde blootstelling de problemen bij een steeds lagere concentratie al optreden. Het is belangrijk om blootstellingen (inademen, huidcontact, inslikken) zo veel mogelijk of compleet te vermijden.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Schadelijkheid</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kunnen schadelijk zijn voor je gezondheid. Ze kunnen je huid, ogen en longen irriteren. Als je de dampen inademt of direct contact hebt met de huid kun je last krijgen van het volgende: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Korte termijn: Als je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inademt of op je huid krijgt, kun je last krijgen van geïrriteerde ogen, neus en keel, ademhalingsproblemen en huidirritatie.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Lange termijn: Langdurige blootstelling kan ernstigere problemen veroorzaken, zoals astma en chronische ademhalingsproblemen. Daarom is het belangrijk om altijd beschermende maatregelen te nemen.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Mensen die vaak met deze stoffen werken kunnen er zelfs allergisch voor worden. Dit kan variëren van milde irritatie tot ernstige eczeem. Diisocyanaten zijn gevaarlijke stoffen en hebben een waarschuwingssymbool (uitroepteken) en soms ook een symbool voor gezondheidsgevaar. Deze kun je terugvinden op het etiket.</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Gezondheidsrisico’s</a:t>
            </a:r>
          </a:p>
        </p:txBody>
      </p:sp>
      <p:pic>
        <p:nvPicPr>
          <p:cNvPr id="2" name="Afbeelding 1" descr="Afbeelding met overdekt, meubels, muur, vloer&#10;&#10;Automatisch gegenereerde beschrijving">
            <a:extLst>
              <a:ext uri="{FF2B5EF4-FFF2-40B4-BE49-F238E27FC236}">
                <a16:creationId xmlns:a16="http://schemas.microsoft.com/office/drawing/2014/main" id="{0FD9DE1E-88C2-E7AF-83D9-D4CB87FD6B00}"/>
              </a:ext>
            </a:extLst>
          </p:cNvPr>
          <p:cNvPicPr>
            <a:picLocks noChangeAspect="1"/>
          </p:cNvPicPr>
          <p:nvPr/>
        </p:nvPicPr>
        <p:blipFill>
          <a:blip r:embed="rId4"/>
          <a:srcRect l="2716" t="4604" r="3194" b="5339"/>
          <a:stretch/>
        </p:blipFill>
        <p:spPr>
          <a:xfrm>
            <a:off x="9882731" y="975404"/>
            <a:ext cx="1951463" cy="1266216"/>
          </a:xfrm>
          <a:prstGeom prst="rect">
            <a:avLst/>
          </a:prstGeom>
        </p:spPr>
      </p:pic>
      <p:pic>
        <p:nvPicPr>
          <p:cNvPr id="4" name="Afbeelding 3" descr="Afbeelding met wit, ontwerp&#10;&#10;Automatisch gegenereerde beschrijving">
            <a:extLst>
              <a:ext uri="{FF2B5EF4-FFF2-40B4-BE49-F238E27FC236}">
                <a16:creationId xmlns:a16="http://schemas.microsoft.com/office/drawing/2014/main" id="{EA0CAA44-14D4-E0B3-0D99-D9480C7FCBD1}"/>
              </a:ext>
            </a:extLst>
          </p:cNvPr>
          <p:cNvPicPr>
            <a:picLocks noChangeAspect="1"/>
          </p:cNvPicPr>
          <p:nvPr/>
        </p:nvPicPr>
        <p:blipFill>
          <a:blip r:embed="rId5"/>
          <a:srcRect l="10393" t="13539" r="11963" b="17933"/>
          <a:stretch/>
        </p:blipFill>
        <p:spPr>
          <a:xfrm>
            <a:off x="9882731" y="5349071"/>
            <a:ext cx="2032272" cy="999660"/>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64433" y="493260"/>
            <a:ext cx="11463133" cy="5871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Ziektebeelden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zijn sterk irriterende stoffen voor de longen, de slijmvliezen van de ogen en het maagdarmkanaal.</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Komt een medewerker in contact met de stof, dan kan diegene er na een bepaalde tijd plots allergisch voor worden. Bij een volgende blootstelling kunnen er dan hevige allergische reacties en ademhalingsproblemen optreden.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Dit zijn de meest voorkomende gezondheidsrisico’s: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Beroepsastma;</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Benauwdheid;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Longklachten;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COPD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Chronic</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Obstructive</a:t>
            </a: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Pulmonary</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Disease</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chronische longziekte gekenmerkt door vernauwing van de luchtwegen en longbeschadiging);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Allergische (huid)reacties zoals eczeem;</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Oog- en luchtwegirritaties;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Opgezwollen ledematen.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Tree>
    <p:custDataLst>
      <p:tags r:id="rId1"/>
    </p:custDataLst>
    <p:extLst>
      <p:ext uri="{BB962C8B-B14F-4D97-AF65-F5344CB8AC3E}">
        <p14:creationId xmlns:p14="http://schemas.microsoft.com/office/powerpoint/2010/main" val="26091779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450913" y="443300"/>
            <a:ext cx="6775077" cy="6517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Beschermen tegen blootstelling</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rollen, kwasten, gieten,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etc</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kunnen spetters op de huid komen en bij verfspuiten is er een groot risico om kleine druppeltjes met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in te ademen. Houd er dus rekening mee dat je op allerlei manieren blootgesteld kunt worden, en je dus ook op verschillende manieren hiertegen moet beschermen.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Als het gaat over jezelf beschermen tegen gevaren, dan is het belangrijk om dat altijd zo dicht mogelijk bij de bron van het gevaar te doen. Bij gevaarlijke stoffen is de regel dus dat je de blootstelling probeert te voorkomen en dus als eerste probeert een andere stof of ander product te gebruiken. In het geval van PUR-schuimen zijn er nu al schuimen op de markt met minder dan 0,1% vrije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Voor deze producten is het risico op astma zo laag dat ze zonder de training gebruikt mogen worden. Er wordt ook onderzocht of er schuimen mogelijk zijn zonder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maar tot nog toe zijn die kwalitatief niet goed genoeg om in de bouw en infra toegepast te worden.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2" name="Afbeelding 1" descr="Afbeelding met kleding, persoon, person, gebouw&#10;&#10;Automatisch gegenereerde beschrijving">
            <a:extLst>
              <a:ext uri="{FF2B5EF4-FFF2-40B4-BE49-F238E27FC236}">
                <a16:creationId xmlns:a16="http://schemas.microsoft.com/office/drawing/2014/main" id="{1BF688E4-2252-E599-E6EE-5B24135C74F3}"/>
              </a:ext>
            </a:extLst>
          </p:cNvPr>
          <p:cNvPicPr>
            <a:picLocks noChangeAspect="1"/>
          </p:cNvPicPr>
          <p:nvPr/>
        </p:nvPicPr>
        <p:blipFill>
          <a:blip r:embed="rId4"/>
          <a:srcRect l="2797" t="3746" r="2562" b="3223"/>
          <a:stretch/>
        </p:blipFill>
        <p:spPr>
          <a:xfrm>
            <a:off x="7789921" y="3702205"/>
            <a:ext cx="3839653" cy="2531328"/>
          </a:xfrm>
          <a:prstGeom prst="rect">
            <a:avLst/>
          </a:prstGeom>
        </p:spPr>
      </p:pic>
    </p:spTree>
    <p:custDataLst>
      <p:tags r:id="rId1"/>
    </p:custDataLst>
    <p:extLst>
      <p:ext uri="{BB962C8B-B14F-4D97-AF65-F5344CB8AC3E}">
        <p14:creationId xmlns:p14="http://schemas.microsoft.com/office/powerpoint/2010/main" val="260730822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70987" y="847921"/>
            <a:ext cx="11050026" cy="175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kunnen schadelijk zijn voor je gezondheid. Ze kunnen je huid, ogen en                                  irriteren. Als je de dampen inademt, kun je ademhalingsproblemen krijgen of zelfs                              ontwikkelen. Direct contact met de huid kan leiden tot roodheid, jeuk en                                  . Mensen die vaak met deze stoffen werken kunnen er zelfs                               voor worden. Dit kan variëren van milde irritatie tot ernstige eczeem.</a:t>
            </a:r>
          </a:p>
        </p:txBody>
      </p:sp>
      <p:sp>
        <p:nvSpPr>
          <p:cNvPr id="9" name="Rectangle 3">
            <a:extLst>
              <a:ext uri="{FF2B5EF4-FFF2-40B4-BE49-F238E27FC236}">
                <a16:creationId xmlns:a16="http://schemas.microsoft.com/office/drawing/2014/main" id="{9D63A716-968C-26AE-F6E0-FF14B447A7F5}"/>
              </a:ext>
            </a:extLst>
          </p:cNvPr>
          <p:cNvSpPr>
            <a:spLocks noChangeArrowheads="1"/>
          </p:cNvSpPr>
          <p:nvPr/>
        </p:nvSpPr>
        <p:spPr bwMode="auto">
          <a:xfrm>
            <a:off x="575917" y="470254"/>
            <a:ext cx="8831015" cy="377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Vul de lege velden in:</a:t>
            </a: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14" name="Rechthoek 13">
            <a:extLst>
              <a:ext uri="{FF2B5EF4-FFF2-40B4-BE49-F238E27FC236}">
                <a16:creationId xmlns:a16="http://schemas.microsoft.com/office/drawing/2014/main" id="{4F93DBC9-A1DE-065D-8FB1-7A16CF03ADC3}"/>
              </a:ext>
            </a:extLst>
          </p:cNvPr>
          <p:cNvSpPr/>
          <p:nvPr/>
        </p:nvSpPr>
        <p:spPr>
          <a:xfrm>
            <a:off x="8610676" y="1831486"/>
            <a:ext cx="1270396"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5" name="Rechthoek 14">
            <a:extLst>
              <a:ext uri="{FF2B5EF4-FFF2-40B4-BE49-F238E27FC236}">
                <a16:creationId xmlns:a16="http://schemas.microsoft.com/office/drawing/2014/main" id="{5AEB63DC-A6C0-45F5-2CDA-1F3D762CE010}"/>
              </a:ext>
            </a:extLst>
          </p:cNvPr>
          <p:cNvSpPr/>
          <p:nvPr/>
        </p:nvSpPr>
        <p:spPr>
          <a:xfrm>
            <a:off x="5280158" y="1369483"/>
            <a:ext cx="11971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7" name="Rechthoek 16">
            <a:extLst>
              <a:ext uri="{FF2B5EF4-FFF2-40B4-BE49-F238E27FC236}">
                <a16:creationId xmlns:a16="http://schemas.microsoft.com/office/drawing/2014/main" id="{CDD182EB-EEDE-6F42-F4BD-55E7EC73DBC7}"/>
              </a:ext>
            </a:extLst>
          </p:cNvPr>
          <p:cNvSpPr/>
          <p:nvPr/>
        </p:nvSpPr>
        <p:spPr>
          <a:xfrm>
            <a:off x="7689717" y="94169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Rechthoek 4">
            <a:extLst>
              <a:ext uri="{FF2B5EF4-FFF2-40B4-BE49-F238E27FC236}">
                <a16:creationId xmlns:a16="http://schemas.microsoft.com/office/drawing/2014/main" id="{CE7D5A32-BDF5-C19D-3454-4E5131B9654F}"/>
              </a:ext>
            </a:extLst>
          </p:cNvPr>
          <p:cNvSpPr/>
          <p:nvPr/>
        </p:nvSpPr>
        <p:spPr>
          <a:xfrm>
            <a:off x="2188143" y="1831486"/>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6" name="Afbeelding 5" descr="Afbeelding met standbeeld, overdekt, rood&#10;&#10;Automatisch gegenereerde beschrijving">
            <a:extLst>
              <a:ext uri="{FF2B5EF4-FFF2-40B4-BE49-F238E27FC236}">
                <a16:creationId xmlns:a16="http://schemas.microsoft.com/office/drawing/2014/main" id="{9B0FAFA4-6EA3-1236-5790-238749F378EA}"/>
              </a:ext>
            </a:extLst>
          </p:cNvPr>
          <p:cNvPicPr>
            <a:picLocks noChangeAspect="1"/>
          </p:cNvPicPr>
          <p:nvPr/>
        </p:nvPicPr>
        <p:blipFill>
          <a:blip r:embed="rId4"/>
          <a:srcRect b="18038"/>
          <a:stretch/>
        </p:blipFill>
        <p:spPr>
          <a:xfrm>
            <a:off x="0" y="2879519"/>
            <a:ext cx="12192000" cy="3978481"/>
          </a:xfrm>
          <a:prstGeom prst="rect">
            <a:avLst/>
          </a:prstGeom>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Tekstvak 7">
            <a:extLst>
              <a:ext uri="{FF2B5EF4-FFF2-40B4-BE49-F238E27FC236}">
                <a16:creationId xmlns:a16="http://schemas.microsoft.com/office/drawing/2014/main" id="{9D3BE0A3-5FF3-2AB2-F8F1-C80C1FA87D96}"/>
              </a:ext>
            </a:extLst>
          </p:cNvPr>
          <p:cNvSpPr txBox="1"/>
          <p:nvPr/>
        </p:nvSpPr>
        <p:spPr>
          <a:xfrm>
            <a:off x="532396" y="401298"/>
            <a:ext cx="10001865" cy="45916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worden alleen gebruikt in de productie van schuim.</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6" y="1073815"/>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Waar</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5" y="1945121"/>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Niet</a:t>
            </a:r>
            <a:r>
              <a:rPr lang="nl-NL" dirty="0">
                <a:solidFill>
                  <a:srgbClr val="43505E"/>
                </a:solidFill>
              </a:rPr>
              <a:t> </a:t>
            </a:r>
            <a:r>
              <a:rPr lang="nl-NL" b="1" dirty="0">
                <a:solidFill>
                  <a:srgbClr val="43505E"/>
                </a:solidFill>
              </a:rPr>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5" y="1217684"/>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Ovaal 13">
            <a:extLst>
              <a:ext uri="{FF2B5EF4-FFF2-40B4-BE49-F238E27FC236}">
                <a16:creationId xmlns:a16="http://schemas.microsoft.com/office/drawing/2014/main" id="{60EB8365-7CF1-17F1-7EBA-B730681051F1}"/>
              </a:ext>
            </a:extLst>
          </p:cNvPr>
          <p:cNvSpPr/>
          <p:nvPr/>
        </p:nvSpPr>
        <p:spPr>
          <a:xfrm>
            <a:off x="690285" y="2089973"/>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5" name="Afbeelding 4" descr="Afbeelding met overdekt, winter&#10;&#10;Automatisch gegenereerde beschrijving">
            <a:extLst>
              <a:ext uri="{FF2B5EF4-FFF2-40B4-BE49-F238E27FC236}">
                <a16:creationId xmlns:a16="http://schemas.microsoft.com/office/drawing/2014/main" id="{DD554C3A-6C07-9E7A-E182-EAF31DA9828F}"/>
              </a:ext>
            </a:extLst>
          </p:cNvPr>
          <p:cNvPicPr>
            <a:picLocks noChangeAspect="1"/>
          </p:cNvPicPr>
          <p:nvPr/>
        </p:nvPicPr>
        <p:blipFill>
          <a:blip r:embed="rId4"/>
          <a:srcRect t="16127" b="16999"/>
          <a:stretch/>
        </p:blipFill>
        <p:spPr>
          <a:xfrm>
            <a:off x="0" y="2905756"/>
            <a:ext cx="12192000" cy="3641314"/>
          </a:xfrm>
          <a:prstGeom prst="rect">
            <a:avLst/>
          </a:prstGeom>
        </p:spPr>
      </p:pic>
    </p:spTree>
    <p:custDataLst>
      <p:tags r:id="rId1"/>
    </p:custDataLst>
    <p:extLst>
      <p:ext uri="{BB962C8B-B14F-4D97-AF65-F5344CB8AC3E}">
        <p14:creationId xmlns:p14="http://schemas.microsoft.com/office/powerpoint/2010/main" val="3042074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 name="Afbeelding 4" descr="Afbeelding met stof, speelgoed, overdekt, handgemaakt&#10;&#10;Automatisch gegenereerde beschrijving">
            <a:extLst>
              <a:ext uri="{FF2B5EF4-FFF2-40B4-BE49-F238E27FC236}">
                <a16:creationId xmlns:a16="http://schemas.microsoft.com/office/drawing/2014/main" id="{F5149150-7B45-3069-FC54-077D1CE8158F}"/>
              </a:ext>
            </a:extLst>
          </p:cNvPr>
          <p:cNvPicPr>
            <a:picLocks noChangeAspect="1"/>
          </p:cNvPicPr>
          <p:nvPr/>
        </p:nvPicPr>
        <p:blipFill>
          <a:blip r:embed="rId4">
            <a:alphaModFix amt="35000"/>
          </a:blip>
          <a:srcRect t="14917" b="14917"/>
          <a:stretch/>
        </p:blipFill>
        <p:spPr>
          <a:xfrm>
            <a:off x="0" y="0"/>
            <a:ext cx="12192000" cy="6858000"/>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6" y="698014"/>
            <a:ext cx="9451358" cy="45916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Er is geen risico bij het werken met </a:t>
            </a:r>
            <a:r>
              <a:rPr kumimoji="0" lang="nl-NL" altLang="nl-NL" sz="18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zolang ze niet worden ingeademd.</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7" y="1497562"/>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Waar</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6" y="2368868"/>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Niet</a:t>
            </a:r>
            <a:r>
              <a:rPr lang="nl-NL" dirty="0">
                <a:solidFill>
                  <a:srgbClr val="43505E"/>
                </a:solidFill>
              </a:rPr>
              <a:t> </a:t>
            </a:r>
            <a:r>
              <a:rPr lang="nl-NL" b="1" dirty="0">
                <a:solidFill>
                  <a:srgbClr val="43505E"/>
                </a:solidFill>
              </a:rPr>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6" y="1641431"/>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Ovaal 13">
            <a:extLst>
              <a:ext uri="{FF2B5EF4-FFF2-40B4-BE49-F238E27FC236}">
                <a16:creationId xmlns:a16="http://schemas.microsoft.com/office/drawing/2014/main" id="{60EB8365-7CF1-17F1-7EBA-B730681051F1}"/>
              </a:ext>
            </a:extLst>
          </p:cNvPr>
          <p:cNvSpPr/>
          <p:nvPr/>
        </p:nvSpPr>
        <p:spPr>
          <a:xfrm>
            <a:off x="690286" y="2513720"/>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1071466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a:t>Veiligheidsmaatregelen</a:t>
            </a:r>
          </a:p>
        </p:txBody>
      </p:sp>
    </p:spTree>
    <p:custDataLst>
      <p:tags r:id="rId1"/>
    </p:custDataLst>
    <p:extLst>
      <p:ext uri="{BB962C8B-B14F-4D97-AF65-F5344CB8AC3E}">
        <p14:creationId xmlns:p14="http://schemas.microsoft.com/office/powerpoint/2010/main" val="90500053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De REACH restrictie</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9533539" cy="4958315"/>
          </a:xfrm>
        </p:spPr>
        <p:txBody>
          <a:bodyPr>
            <a:noAutofit/>
          </a:bodyPr>
          <a:lstStyle/>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In Europa geldt de REACH-wetgeving voor gevaarlijke stoffen. REACH staat voor Registratie, Evaluatie, Autorisatie en restrictie van Chemische stoffen. Een nieuwe verordening bepaalt dat producten met meer dan 0,1% vrije </a:t>
            </a:r>
            <a:r>
              <a:rPr lang="nl-NL" sz="1600" dirty="0" err="1">
                <a:latin typeface="Raleway" panose="020B0503030101060003" pitchFamily="34" charset="0"/>
                <a:ea typeface="Open Sans Light" panose="020B0306030504020204" pitchFamily="34" charset="0"/>
                <a:cs typeface="Open Sans Light" panose="020B0306030504020204" pitchFamily="34" charset="0"/>
              </a:rPr>
              <a:t>diisocyanaten</a:t>
            </a:r>
            <a:r>
              <a:rPr lang="nl-NL" sz="1600" dirty="0">
                <a:latin typeface="Raleway" panose="020B0503030101060003" pitchFamily="34" charset="0"/>
                <a:ea typeface="Open Sans Light" panose="020B0306030504020204" pitchFamily="34" charset="0"/>
                <a:cs typeface="Open Sans Light" panose="020B0306030504020204" pitchFamily="34" charset="0"/>
              </a:rPr>
              <a:t> alleen gebruikt mogen worden na een verplichte training over risico’s en beschermingsmaatregelen. Deze trainingsplicht moet op het etiket vermeld staan.</a:t>
            </a: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Producenten moeten deze training aanbieden via een online platform. Het doel is om het gebruik van deze producten veilig te houden in plaats van ze te verbieden. Gebruikers moeten de training elke 5 jaar herhalen. De reden hiervan is het creëren van extra bewustzijn in de omgang met deze gevaarlijke stof.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a:lnSpc>
                <a:spcPct val="100000"/>
              </a:lnSpc>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pic>
        <p:nvPicPr>
          <p:cNvPr id="11" name="Afbeelding 10" descr="Afbeelding met Graphics, Karmijn, grafische vormgeving, symbool&#10;&#10;Automatisch gegenereerde beschrijving">
            <a:extLst>
              <a:ext uri="{FF2B5EF4-FFF2-40B4-BE49-F238E27FC236}">
                <a16:creationId xmlns:a16="http://schemas.microsoft.com/office/drawing/2014/main" id="{E89CEE6E-1D77-B881-C879-45193F6A0771}"/>
              </a:ext>
            </a:extLst>
          </p:cNvPr>
          <p:cNvPicPr>
            <a:picLocks noChangeAspect="1"/>
          </p:cNvPicPr>
          <p:nvPr/>
        </p:nvPicPr>
        <p:blipFill>
          <a:blip r:embed="rId4"/>
          <a:stretch>
            <a:fillRect/>
          </a:stretch>
        </p:blipFill>
        <p:spPr>
          <a:xfrm>
            <a:off x="4508207" y="4435136"/>
            <a:ext cx="7675001" cy="2422864"/>
          </a:xfrm>
          <a:prstGeom prst="rect">
            <a:avLst/>
          </a:prstGeom>
        </p:spPr>
      </p:pic>
      <p:sp>
        <p:nvSpPr>
          <p:cNvPr id="12" name="Tekstvak 11">
            <a:extLst>
              <a:ext uri="{FF2B5EF4-FFF2-40B4-BE49-F238E27FC236}">
                <a16:creationId xmlns:a16="http://schemas.microsoft.com/office/drawing/2014/main" id="{851A1DBC-E507-2610-E3A0-8A1686F14C02}"/>
              </a:ext>
            </a:extLst>
          </p:cNvPr>
          <p:cNvSpPr txBox="1"/>
          <p:nvPr/>
        </p:nvSpPr>
        <p:spPr>
          <a:xfrm>
            <a:off x="10889672" y="1342048"/>
            <a:ext cx="184731" cy="215444"/>
          </a:xfrm>
          <a:prstGeom prst="rect">
            <a:avLst/>
          </a:prstGeom>
          <a:noFill/>
        </p:spPr>
        <p:txBody>
          <a:bodyPr wrap="none" rtlCol="0">
            <a:spAutoFit/>
          </a:bodyPr>
          <a:lstStyle/>
          <a:p>
            <a:endParaRPr lang="nl-NL" sz="800" b="1" dirty="0">
              <a:solidFill>
                <a:srgbClr val="43505E"/>
              </a:solidFill>
              <a:latin typeface="Raleway" panose="020B0503030101060003" pitchFamily="34" charset="0"/>
            </a:endParaRPr>
          </a:p>
        </p:txBody>
      </p:sp>
      <p:grpSp>
        <p:nvGrpSpPr>
          <p:cNvPr id="13" name="Groep 12">
            <a:extLst>
              <a:ext uri="{FF2B5EF4-FFF2-40B4-BE49-F238E27FC236}">
                <a16:creationId xmlns:a16="http://schemas.microsoft.com/office/drawing/2014/main" id="{78AB43D7-53AA-B31D-689B-11721AEC93EB}"/>
              </a:ext>
            </a:extLst>
          </p:cNvPr>
          <p:cNvGrpSpPr/>
          <p:nvPr/>
        </p:nvGrpSpPr>
        <p:grpSpPr>
          <a:xfrm>
            <a:off x="10773489" y="202421"/>
            <a:ext cx="1588496" cy="673073"/>
            <a:chOff x="10785973" y="156784"/>
            <a:chExt cx="1574536" cy="661879"/>
          </a:xfrm>
        </p:grpSpPr>
        <p:pic>
          <p:nvPicPr>
            <p:cNvPr id="14" name="Afbeelding 61">
              <a:extLst>
                <a:ext uri="{FF2B5EF4-FFF2-40B4-BE49-F238E27FC236}">
                  <a16:creationId xmlns:a16="http://schemas.microsoft.com/office/drawing/2014/main" id="{CCD897E7-5D82-F164-DD1A-55B212A7947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5" name="Tekstvak 14">
              <a:extLst>
                <a:ext uri="{FF2B5EF4-FFF2-40B4-BE49-F238E27FC236}">
                  <a16:creationId xmlns:a16="http://schemas.microsoft.com/office/drawing/2014/main" id="{CB49ACB4-3F5A-FBB6-66DD-ABBE351F009A}"/>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solidFill>
                    <a:srgbClr val="BFBFBF"/>
                  </a:solidFill>
                </a:rPr>
                <a:t>Wat zijn </a:t>
              </a:r>
              <a:r>
                <a:rPr lang="nl-NL" sz="800" dirty="0" err="1">
                  <a:solidFill>
                    <a:srgbClr val="BFBFBF"/>
                  </a:solidFill>
                </a:rPr>
                <a:t>diisocyanaten</a:t>
              </a:r>
              <a:r>
                <a:rPr lang="nl-NL" sz="800" dirty="0">
                  <a:solidFill>
                    <a:srgbClr val="BFBFBF"/>
                  </a:solidFill>
                </a:rPr>
                <a:t>?</a:t>
              </a:r>
            </a:p>
          </p:txBody>
        </p:sp>
        <p:pic>
          <p:nvPicPr>
            <p:cNvPr id="19" name="Afbeelding 61">
              <a:extLst>
                <a:ext uri="{FF2B5EF4-FFF2-40B4-BE49-F238E27FC236}">
                  <a16:creationId xmlns:a16="http://schemas.microsoft.com/office/drawing/2014/main" id="{71D3CAC5-37D0-CFBF-9344-17B5910430E4}"/>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20" name="Tekstvak 19">
              <a:extLst>
                <a:ext uri="{FF2B5EF4-FFF2-40B4-BE49-F238E27FC236}">
                  <a16:creationId xmlns:a16="http://schemas.microsoft.com/office/drawing/2014/main" id="{F1264EFD-758F-5E88-FF02-4BD7CDA48FA0}"/>
                </a:ext>
              </a:extLst>
            </p:cNvPr>
            <p:cNvSpPr txBox="1"/>
            <p:nvPr/>
          </p:nvSpPr>
          <p:spPr>
            <a:xfrm>
              <a:off x="10785973" y="550749"/>
              <a:ext cx="1574535" cy="211861"/>
            </a:xfrm>
            <a:prstGeom prst="rect">
              <a:avLst/>
            </a:prstGeom>
            <a:noFill/>
          </p:spPr>
          <p:txBody>
            <a:bodyPr wrap="square" rtlCol="0">
              <a:spAutoFit/>
            </a:bodyPr>
            <a:lstStyle/>
            <a:p>
              <a:r>
                <a:rPr lang="nl-NL" sz="800" b="1" dirty="0">
                  <a:solidFill>
                    <a:srgbClr val="BFBFBF"/>
                  </a:solidFill>
                  <a:latin typeface="Raleway" panose="020B0503030101060003"/>
                </a:rPr>
                <a:t>Waar kom je ze tegen?</a:t>
              </a:r>
            </a:p>
          </p:txBody>
        </p:sp>
      </p:grpSp>
      <p:pic>
        <p:nvPicPr>
          <p:cNvPr id="21" name="Afbeelding 61">
            <a:extLst>
              <a:ext uri="{FF2B5EF4-FFF2-40B4-BE49-F238E27FC236}">
                <a16:creationId xmlns:a16="http://schemas.microsoft.com/office/drawing/2014/main" id="{083985DD-53B7-1D0D-1F0B-508B727526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22" name="Tekstvak 21">
            <a:extLst>
              <a:ext uri="{FF2B5EF4-FFF2-40B4-BE49-F238E27FC236}">
                <a16:creationId xmlns:a16="http://schemas.microsoft.com/office/drawing/2014/main" id="{9AA6BC18-921C-61EA-7F6B-FF3F041152E2}"/>
              </a:ext>
            </a:extLst>
          </p:cNvPr>
          <p:cNvSpPr txBox="1"/>
          <p:nvPr/>
        </p:nvSpPr>
        <p:spPr>
          <a:xfrm>
            <a:off x="10773489" y="974537"/>
            <a:ext cx="1409719" cy="215444"/>
          </a:xfrm>
          <a:prstGeom prst="rect">
            <a:avLst/>
          </a:prstGeom>
          <a:noFill/>
        </p:spPr>
        <p:txBody>
          <a:bodyPr wrap="square" rtlCol="0">
            <a:spAutoFit/>
          </a:bodyPr>
          <a:lstStyle/>
          <a:p>
            <a:r>
              <a:rPr lang="nl-NL" sz="800" b="1" dirty="0">
                <a:solidFill>
                  <a:schemeClr val="bg1"/>
                </a:solidFill>
                <a:latin typeface="Raleway" panose="020B0503030101060003"/>
              </a:rPr>
              <a:t>REACH</a:t>
            </a:r>
          </a:p>
        </p:txBody>
      </p:sp>
    </p:spTree>
    <p:custDataLst>
      <p:tags r:id="rId1"/>
    </p:custDataLst>
    <p:extLst>
      <p:ext uri="{BB962C8B-B14F-4D97-AF65-F5344CB8AC3E}">
        <p14:creationId xmlns:p14="http://schemas.microsoft.com/office/powerpoint/2010/main" val="3154588988"/>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908881"/>
            <a:ext cx="11629754"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Werken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diiscocyanaten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vereist zorgvuldigheid vanwege de gezondheidsrisico's, zoals allergieën en astma. Hier zijn enkele belangrijke stappen om veilig te werken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Training</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Vanaf 24 augustus 2023 is het verplicht om een specifieke training te volgen voordat je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mag werken. Deze training leert je over de risico's en de juiste beschermingsmaatregelen.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Risicoanalyse</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Voer een risicoanalyse uit om te bepalen welke preventiemaatregelen nodig zijn. Dit kan bijvoorbeeld het gebruik van alternatieve materialen zonder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omvatten.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Ventilatie</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Zorg voor voldoende ventilatie op de werkplek. Gebruik indien mogelijk gesloten systemen of spuitcabines om blootstelling te minimaliseren.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Organisatorische maatregelen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zorg voor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jobrotatie</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bij de werkzaamheden waarbij medewerkers worden blootgesteld.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Persoonlijke beschermingsmiddelen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PBM's</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Gebruik altijd de juiste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PBM's</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zoals handschoenen, beschermende kleding en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ademhalingbescherming</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Gezondheidsbewaking</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Regelmatige gezondheidscontroles kunnen helpen om vroegtijdig eventuele gezondheidsproblemen te detecteren.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Veiligheidsinformatieblad</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(VIB): Lees altijd het VIB voorafgaand aan je werkzaamheden. Hierin staat belangrijke informatie over de gevaren van de stof, hoe je deze veilig kunt toepassen en welke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PBM's</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je moet gebruiken.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is belangrijk om deze maatregelen serieus te nemen om de gezondheid van jezelf en je collega’s te beschermen.</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Veilig werken met </a:t>
            </a:r>
            <a:r>
              <a:rPr lang="nl-NL" sz="2800" b="1" dirty="0" err="1">
                <a:solidFill>
                  <a:srgbClr val="43505E"/>
                </a:solidFill>
                <a:latin typeface="Futura T" panose="020B0800000000000000"/>
              </a:rPr>
              <a:t>diisocyanaten</a:t>
            </a:r>
            <a:endParaRPr lang="nl-NL" sz="2800" b="1" dirty="0">
              <a:solidFill>
                <a:srgbClr val="43505E"/>
              </a:solidFill>
              <a:latin typeface="Futura T" panose="020B0800000000000000"/>
            </a:endParaRPr>
          </a:p>
        </p:txBody>
      </p:sp>
    </p:spTree>
    <p:custDataLst>
      <p:tags r:id="rId1"/>
    </p:custDataLst>
    <p:extLst>
      <p:ext uri="{BB962C8B-B14F-4D97-AF65-F5344CB8AC3E}">
        <p14:creationId xmlns:p14="http://schemas.microsoft.com/office/powerpoint/2010/main" val="686432999"/>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27824" y="641305"/>
            <a:ext cx="6968546" cy="4578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Welke </a:t>
            </a:r>
            <a:r>
              <a:rPr kumimoji="0" lang="nl-NL" altLang="nl-NL" sz="14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PBM’s</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moet je gebruiken?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je lichaam te bedekken zijn er verschillende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PBM’s</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beschikbaar. Het begint bij werkkleding met lange mouwen en pijpen. Bedenk wel dat gewone kleding doorlaatbaar is voor grote hoeveelheden niet-uitgeharde producten dus als de kans op blootstelling groot is (bijvoorbeeld bij geknield werken bij een PU-vloer) is het beter om een vloeistofdichte broek of overall te dragen.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ogen zijn een kwetsbaar deel van je lichaam, om je ogen te beschermen tegen spetters draag je een veiligheidsbril. Als je PU-coating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verspuit</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dan ontstaat er een fijne nevel, in dat geval is het noodzakelijk om ook adembescherming en een vloeistofdichte overall te dragen.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Omdat je handen vaak dicht bij het product komen, is het belangrijk handschoenen te dragen die chemische vloeistoffen tegenhouden (denk aan nitrilrubberhandschoenen). Werkhandschoenen beschermen niet. </a:t>
            </a: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2" name="Afbeelding 1" descr="Afbeelding met kleding&#10;&#10;Automatisch gegenereerde beschrijving">
            <a:extLst>
              <a:ext uri="{FF2B5EF4-FFF2-40B4-BE49-F238E27FC236}">
                <a16:creationId xmlns:a16="http://schemas.microsoft.com/office/drawing/2014/main" id="{9ECE39ED-39A7-EB6D-1FE7-BBC8075F58C1}"/>
              </a:ext>
            </a:extLst>
          </p:cNvPr>
          <p:cNvPicPr>
            <a:picLocks noChangeAspect="1"/>
          </p:cNvPicPr>
          <p:nvPr/>
        </p:nvPicPr>
        <p:blipFill>
          <a:blip r:embed="rId4"/>
          <a:srcRect l="2737" t="4628" r="6987" b="6039"/>
          <a:stretch/>
        </p:blipFill>
        <p:spPr>
          <a:xfrm>
            <a:off x="7883913" y="4059044"/>
            <a:ext cx="3869473" cy="2118732"/>
          </a:xfrm>
          <a:prstGeom prst="rect">
            <a:avLst/>
          </a:prstGeom>
        </p:spPr>
      </p:pic>
    </p:spTree>
    <p:custDataLst>
      <p:tags r:id="rId1"/>
    </p:custDataLst>
    <p:extLst>
      <p:ext uri="{BB962C8B-B14F-4D97-AF65-F5344CB8AC3E}">
        <p14:creationId xmlns:p14="http://schemas.microsoft.com/office/powerpoint/2010/main" val="2365540344"/>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1A343-8C61-656E-5059-68BF4D60701B}"/>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D8F17A90-0A2B-3ADD-9A65-28193BA27C02}"/>
              </a:ext>
            </a:extLst>
          </p:cNvPr>
          <p:cNvSpPr>
            <a:spLocks noChangeArrowheads="1"/>
          </p:cNvSpPr>
          <p:nvPr/>
        </p:nvSpPr>
        <p:spPr bwMode="auto">
          <a:xfrm>
            <a:off x="538975" y="401884"/>
            <a:ext cx="10121590"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Aandachtspunten bij handschoenen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Handschoenen zijn er in allerlei soorten. Belangrijk is dat werkhandschoenen nooit geschikt zijn voor werken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In het veiligheidsinformatieblad staat welke handschoenen geschikt zijn. Nitrilrubber handschoenen beschermen tegen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maar altijd voor beperkte tijd. Soms worden er bij bussen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PUR-schuim</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wegwerphandschoentjes meegeleverd, die moet je direct na het spuiten weggooien. Maar let op, ook de wel bekende dikkere nitrilhandschoenen beschermen niet langer dan 6 uur als er eenmaal wat niet-uitgehard product op is gekomen. Gooi deze dus aan het einde van de werkdag weg.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Als handschoenen vies zijn, is de kans groot dat bij het uittrekken van de handschoenen je handen alsnog vies worden. Trek ze op de volgende manier uit: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Pak de buitenkant van de handschoen ter hoogte van de pols vast.</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S</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chuif de handschoen van je hand af en keer hem daarbij binnenstebuiten.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Houd de binnenstebuiten gekeerde handschoen met de hand waaraan je nog een handschoen draagt vast.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Schuif je vinger in de binnenkant van de tweede handschoen.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Schuif de handschoen van je hand af en keer hem daarbij binnenstebuiten op zo’n manier dat de eerste handschoen in de tweede handschoen komt te zitten.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Gooi de handschoenen nu weg en was je handen.</a:t>
            </a:r>
          </a:p>
        </p:txBody>
      </p:sp>
    </p:spTree>
    <p:custDataLst>
      <p:tags r:id="rId1"/>
    </p:custDataLst>
    <p:extLst>
      <p:ext uri="{BB962C8B-B14F-4D97-AF65-F5344CB8AC3E}">
        <p14:creationId xmlns:p14="http://schemas.microsoft.com/office/powerpoint/2010/main" val="1445732266"/>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5C723-3A6F-B7B2-4950-B069420BD93C}"/>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F4207B5D-AB9B-4267-D8E6-3D80C26BD541}"/>
              </a:ext>
            </a:extLst>
          </p:cNvPr>
          <p:cNvSpPr>
            <a:spLocks noChangeArrowheads="1"/>
          </p:cNvSpPr>
          <p:nvPr/>
        </p:nvSpPr>
        <p:spPr bwMode="auto">
          <a:xfrm>
            <a:off x="538975" y="401883"/>
            <a:ext cx="7935952"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Aandachtspunten bij handschoenen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het werken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moet je ademhalingsbescherming dragen die specifiek is ontworpen om je te beschermen tegen schadelijke dampen en nevels. De juiste ademhalingsbescherming is essentieel om blootstelling via inademing te voorkomen.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meest voorkomende vormen van ademhalingsbescherming bij werken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zijn: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Volgelaatsmasker met gasfilters (bij voorkeur type A2 of A2P3): </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volgelaatsmasker biedt bescherming voor zowel de luchtwegen als de ogen. Het gebruik van gasfilters van het type A2 beschermt tegen organische dampen zoals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en type P3-filters beschermen tegen fijnstof en nevels.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Halfgelaatsmasker</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met A2P3-filters:</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Als er minder kans is op blootstelling van de ogen, kan een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halfgelaatsmasker</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worden gebruikt. Ook hierbij zijn A2P3-filters nodig voor bescherming tegen organische dampen en deeltjes.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Gecombineerde ademluchtapparatuur: </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zeer hoge concentraties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of in slecht geventileerde ruimten kan het gebruik van onafhankelijke ademluchtapparatuur nodig zijn, zoals ademhalingsapparaten met een persluchtleiding.</a:t>
            </a:r>
          </a:p>
        </p:txBody>
      </p:sp>
      <p:pic>
        <p:nvPicPr>
          <p:cNvPr id="2" name="Afbeelding 1" descr="Afbeelding met tekenfilm, speelgoed, overdekt&#10;&#10;Automatisch gegenereerde beschrijving">
            <a:extLst>
              <a:ext uri="{FF2B5EF4-FFF2-40B4-BE49-F238E27FC236}">
                <a16:creationId xmlns:a16="http://schemas.microsoft.com/office/drawing/2014/main" id="{1BA42812-00A8-12C6-D255-ABBBC56F707F}"/>
              </a:ext>
            </a:extLst>
          </p:cNvPr>
          <p:cNvPicPr>
            <a:picLocks noChangeAspect="1"/>
          </p:cNvPicPr>
          <p:nvPr/>
        </p:nvPicPr>
        <p:blipFill>
          <a:blip r:embed="rId4"/>
          <a:srcRect l="1768" t="5436" r="3850" b="4472"/>
          <a:stretch/>
        </p:blipFill>
        <p:spPr>
          <a:xfrm>
            <a:off x="8675649" y="4270918"/>
            <a:ext cx="3200400" cy="2085278"/>
          </a:xfrm>
          <a:prstGeom prst="rect">
            <a:avLst/>
          </a:prstGeom>
        </p:spPr>
      </p:pic>
    </p:spTree>
    <p:custDataLst>
      <p:tags r:id="rId1"/>
    </p:custDataLst>
    <p:extLst>
      <p:ext uri="{BB962C8B-B14F-4D97-AF65-F5344CB8AC3E}">
        <p14:creationId xmlns:p14="http://schemas.microsoft.com/office/powerpoint/2010/main" val="533891082"/>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133563AC-FFEB-1F88-11FD-EAF48B678724}"/>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8" name="Afbeelding 17" descr="Afbeelding met overdekt, Huisraad, plastic, papieren doek&#10;&#10;Automatisch gegenereerde beschrijving">
            <a:extLst>
              <a:ext uri="{FF2B5EF4-FFF2-40B4-BE49-F238E27FC236}">
                <a16:creationId xmlns:a16="http://schemas.microsoft.com/office/drawing/2014/main" id="{39DDDA48-8FDD-DB20-69A2-B6C1673E1709}"/>
              </a:ext>
            </a:extLst>
          </p:cNvPr>
          <p:cNvPicPr>
            <a:picLocks noChangeAspect="1"/>
          </p:cNvPicPr>
          <p:nvPr/>
        </p:nvPicPr>
        <p:blipFill>
          <a:blip r:embed="rId4">
            <a:alphaModFix amt="20000"/>
          </a:blip>
          <a:srcRect t="13237"/>
          <a:stretch/>
        </p:blipFill>
        <p:spPr>
          <a:xfrm>
            <a:off x="0" y="0"/>
            <a:ext cx="12192000" cy="6936058"/>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6" y="462233"/>
            <a:ext cx="10789317" cy="646331"/>
          </a:xfrm>
          <a:prstGeom prst="rect">
            <a:avLst/>
          </a:prstGeom>
          <a:noFill/>
        </p:spPr>
        <p:txBody>
          <a:bodyPr wrap="square">
            <a:spAutoFit/>
          </a:bodyPr>
          <a:lstStyle/>
          <a:p>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Welke van de volgende maatregelen zijn belangrijk om veilig te werken met </a:t>
            </a:r>
            <a:r>
              <a:rPr lang="nl-NL" sz="1800" dirty="0" err="1">
                <a:solidFill>
                  <a:srgbClr val="43505E"/>
                </a:solidFill>
                <a:latin typeface="Raleway ExtraBold" panose="020B0903030101060003" pitchFamily="34" charset="0"/>
                <a:ea typeface="Open Sans" panose="020B0606030504020204" pitchFamily="34" charset="0"/>
                <a:cs typeface="Open Sans" panose="020B0606030504020204" pitchFamily="34" charset="0"/>
              </a:rPr>
              <a:t>diisocyanaten</a:t>
            </a:r>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 (</a:t>
            </a:r>
            <a:r>
              <a:rPr lang="nl-NL"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M</a:t>
            </a:r>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eerdere antwoorden zijn juist)</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6" y="1722861"/>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a:t>
            </a:r>
            <a:r>
              <a:rPr lang="nl-NL" b="1" dirty="0">
                <a:solidFill>
                  <a:srgbClr val="43505E"/>
                </a:solidFill>
              </a:rPr>
              <a:t>Het dragen van beschermende kleding en handschoenen</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5" y="2594167"/>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Het vermijden van eten en drinken in de werkruimte</a:t>
            </a:r>
          </a:p>
        </p:txBody>
      </p:sp>
      <p:sp>
        <p:nvSpPr>
          <p:cNvPr id="13" name="Ovaal 12">
            <a:extLst>
              <a:ext uri="{FF2B5EF4-FFF2-40B4-BE49-F238E27FC236}">
                <a16:creationId xmlns:a16="http://schemas.microsoft.com/office/drawing/2014/main" id="{CB306163-87A5-1E12-674F-C363BEDF3D2B}"/>
              </a:ext>
            </a:extLst>
          </p:cNvPr>
          <p:cNvSpPr/>
          <p:nvPr/>
        </p:nvSpPr>
        <p:spPr>
          <a:xfrm>
            <a:off x="690285" y="1866730"/>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Ovaal 13">
            <a:extLst>
              <a:ext uri="{FF2B5EF4-FFF2-40B4-BE49-F238E27FC236}">
                <a16:creationId xmlns:a16="http://schemas.microsoft.com/office/drawing/2014/main" id="{60EB8365-7CF1-17F1-7EBA-B730681051F1}"/>
              </a:ext>
            </a:extLst>
          </p:cNvPr>
          <p:cNvSpPr/>
          <p:nvPr/>
        </p:nvSpPr>
        <p:spPr>
          <a:xfrm>
            <a:off x="690285" y="2739019"/>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hthoek: afgeronde hoeken 5">
            <a:extLst>
              <a:ext uri="{FF2B5EF4-FFF2-40B4-BE49-F238E27FC236}">
                <a16:creationId xmlns:a16="http://schemas.microsoft.com/office/drawing/2014/main" id="{8F835360-24AC-8563-895E-8D8A19BA4D84}"/>
              </a:ext>
            </a:extLst>
          </p:cNvPr>
          <p:cNvSpPr/>
          <p:nvPr/>
        </p:nvSpPr>
        <p:spPr>
          <a:xfrm>
            <a:off x="532395" y="3465473"/>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Het gebruik van een goed ventilatiesysteem</a:t>
            </a:r>
          </a:p>
        </p:txBody>
      </p:sp>
      <p:sp>
        <p:nvSpPr>
          <p:cNvPr id="7" name="Ovaal 6">
            <a:extLst>
              <a:ext uri="{FF2B5EF4-FFF2-40B4-BE49-F238E27FC236}">
                <a16:creationId xmlns:a16="http://schemas.microsoft.com/office/drawing/2014/main" id="{B3BCBD99-F66C-8F5F-1CAD-9D00A2CBC84E}"/>
              </a:ext>
            </a:extLst>
          </p:cNvPr>
          <p:cNvSpPr/>
          <p:nvPr/>
        </p:nvSpPr>
        <p:spPr>
          <a:xfrm>
            <a:off x="690285" y="3610325"/>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Rechthoek: afgeronde hoeken 1">
            <a:extLst>
              <a:ext uri="{FF2B5EF4-FFF2-40B4-BE49-F238E27FC236}">
                <a16:creationId xmlns:a16="http://schemas.microsoft.com/office/drawing/2014/main" id="{E14A503D-C18C-A2AC-7BEF-500A7E9DA5CB}"/>
              </a:ext>
            </a:extLst>
          </p:cNvPr>
          <p:cNvSpPr/>
          <p:nvPr/>
        </p:nvSpPr>
        <p:spPr>
          <a:xfrm>
            <a:off x="532396" y="4260030"/>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a:t>
            </a:r>
            <a:r>
              <a:rPr lang="nl-NL" b="1" dirty="0">
                <a:solidFill>
                  <a:srgbClr val="43505E"/>
                </a:solidFill>
              </a:rPr>
              <a:t>Het opslaan van </a:t>
            </a:r>
            <a:r>
              <a:rPr lang="nl-NL" b="1" dirty="0" err="1">
                <a:solidFill>
                  <a:srgbClr val="43505E"/>
                </a:solidFill>
              </a:rPr>
              <a:t>diisocyanaten</a:t>
            </a:r>
            <a:r>
              <a:rPr lang="nl-NL" b="1" dirty="0">
                <a:solidFill>
                  <a:srgbClr val="43505E"/>
                </a:solidFill>
              </a:rPr>
              <a:t> in open containers</a:t>
            </a:r>
          </a:p>
        </p:txBody>
      </p:sp>
      <p:sp>
        <p:nvSpPr>
          <p:cNvPr id="5" name="Rechthoek: afgeronde hoeken 4">
            <a:extLst>
              <a:ext uri="{FF2B5EF4-FFF2-40B4-BE49-F238E27FC236}">
                <a16:creationId xmlns:a16="http://schemas.microsoft.com/office/drawing/2014/main" id="{F73A26AD-F2E1-BA6C-808C-B456BADF4026}"/>
              </a:ext>
            </a:extLst>
          </p:cNvPr>
          <p:cNvSpPr/>
          <p:nvPr/>
        </p:nvSpPr>
        <p:spPr>
          <a:xfrm>
            <a:off x="532395" y="5131336"/>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Het regelmatig wassen van de handen en gezicht</a:t>
            </a:r>
          </a:p>
        </p:txBody>
      </p:sp>
      <p:sp>
        <p:nvSpPr>
          <p:cNvPr id="9" name="Ovaal 8">
            <a:extLst>
              <a:ext uri="{FF2B5EF4-FFF2-40B4-BE49-F238E27FC236}">
                <a16:creationId xmlns:a16="http://schemas.microsoft.com/office/drawing/2014/main" id="{BAA24257-9F53-0DCE-A5C8-D67170C01616}"/>
              </a:ext>
            </a:extLst>
          </p:cNvPr>
          <p:cNvSpPr/>
          <p:nvPr/>
        </p:nvSpPr>
        <p:spPr>
          <a:xfrm>
            <a:off x="690285" y="4403899"/>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Ovaal 9">
            <a:extLst>
              <a:ext uri="{FF2B5EF4-FFF2-40B4-BE49-F238E27FC236}">
                <a16:creationId xmlns:a16="http://schemas.microsoft.com/office/drawing/2014/main" id="{06FD18D4-96D0-8FE4-4CFA-983B27078805}"/>
              </a:ext>
            </a:extLst>
          </p:cNvPr>
          <p:cNvSpPr/>
          <p:nvPr/>
        </p:nvSpPr>
        <p:spPr>
          <a:xfrm>
            <a:off x="690285" y="5276188"/>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custDataLst>
      <p:tags r:id="rId1"/>
    </p:custDataLst>
    <p:extLst>
      <p:ext uri="{BB962C8B-B14F-4D97-AF65-F5344CB8AC3E}">
        <p14:creationId xmlns:p14="http://schemas.microsoft.com/office/powerpoint/2010/main" val="3464128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F089F-6185-128D-ED51-FA3974C641E0}"/>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CC6CA5AF-A828-71A7-BD44-550B7385FB02}"/>
              </a:ext>
            </a:extLst>
          </p:cNvPr>
          <p:cNvSpPr>
            <a:spLocks noChangeArrowheads="1"/>
          </p:cNvSpPr>
          <p:nvPr/>
        </p:nvSpPr>
        <p:spPr bwMode="auto">
          <a:xfrm>
            <a:off x="357806" y="1038883"/>
            <a:ext cx="7183172" cy="522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en de risico’s bij het schoonmaken van verfapparatuur</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 worden vaak gebruikt in coatings, lakken en verfproducten vanwege hun sterke chemische eigenschappen. Hoewel ze effectief zijn, brengen ze risico’s met zich mee voor de gezondheid van medewerkers, niet alleen tijdens het aanbrengen van de verf, maar ook bij het aanmaken van de verf en het schoonmaken van verfapparatuur en pompen die met deze producten zijn gebruikt.</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veilige schoonmaakmethoden: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alleen oplosmiddelen en reinigingsmiddelen die geschikt zijn voor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 spatten en morsen bij het demonteren en schoonmaken van de apparatuur.</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Draag ook tijdens het schoonmaken persoonlijke beschermingsmiddelen.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Afvalbeheer:</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voor correcte verwijdering van schoonmaakresten en afval, volgens de regelgeving voor gevaarlijke stoffen.</a:t>
            </a:r>
          </a:p>
        </p:txBody>
      </p:sp>
      <p:sp>
        <p:nvSpPr>
          <p:cNvPr id="5" name="Titel 1">
            <a:extLst>
              <a:ext uri="{FF2B5EF4-FFF2-40B4-BE49-F238E27FC236}">
                <a16:creationId xmlns:a16="http://schemas.microsoft.com/office/drawing/2014/main" id="{ED1E8EDC-A618-56BF-940A-DBCEDC77103A}"/>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Aanmaken van verf &amp; schoonmaken van apparatuur</a:t>
            </a:r>
          </a:p>
        </p:txBody>
      </p:sp>
      <p:pic>
        <p:nvPicPr>
          <p:cNvPr id="4" name="Afbeelding 3" descr="Afbeelding met borstel, gereedschap, verfkwast, rood&#10;&#10;Automatisch gegenereerde beschrijving">
            <a:extLst>
              <a:ext uri="{FF2B5EF4-FFF2-40B4-BE49-F238E27FC236}">
                <a16:creationId xmlns:a16="http://schemas.microsoft.com/office/drawing/2014/main" id="{990F9B3E-B53C-F7B3-3269-7086FC2317D8}"/>
              </a:ext>
            </a:extLst>
          </p:cNvPr>
          <p:cNvPicPr>
            <a:picLocks noChangeAspect="1"/>
          </p:cNvPicPr>
          <p:nvPr/>
        </p:nvPicPr>
        <p:blipFill>
          <a:blip r:embed="rId4"/>
          <a:stretch>
            <a:fillRect/>
          </a:stretch>
        </p:blipFill>
        <p:spPr>
          <a:xfrm>
            <a:off x="7676444" y="2826871"/>
            <a:ext cx="4515556" cy="1649172"/>
          </a:xfrm>
          <a:prstGeom prst="rect">
            <a:avLst/>
          </a:prstGeom>
        </p:spPr>
      </p:pic>
    </p:spTree>
    <p:custDataLst>
      <p:tags r:id="rId1"/>
    </p:custDataLst>
    <p:extLst>
      <p:ext uri="{BB962C8B-B14F-4D97-AF65-F5344CB8AC3E}">
        <p14:creationId xmlns:p14="http://schemas.microsoft.com/office/powerpoint/2010/main" val="2410772617"/>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22C21-6A5C-9BEA-3DDD-E5B6F69E8090}"/>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874621B8-6BF7-9ED6-B1CE-91974644C165}"/>
              </a:ext>
            </a:extLst>
          </p:cNvPr>
          <p:cNvSpPr>
            <a:spLocks noChangeArrowheads="1"/>
          </p:cNvSpPr>
          <p:nvPr/>
        </p:nvSpPr>
        <p:spPr bwMode="auto">
          <a:xfrm>
            <a:off x="357806" y="1601304"/>
            <a:ext cx="10502105" cy="2316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Waarom deze beheersmaatregelen belangrijk zijn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Tijdens het schoonmaken van verfapparatuur komen medewerkers mogelijk in contact met achtergebleven residu van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Dit contact kan net zo schadelijk zijn als het werken met de verf zelf. Door de juiste PBM te gebruiken en veilige werkmethoden toe te passen, kunnen deze risico’s tot een minimum worden beperkt.</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naleven van deze maatregelen beschermt niet alleen de gezondheid van medewerkers, maar draagt ook bij aan een veilige en gezonde werkomgeving.</a:t>
            </a:r>
          </a:p>
        </p:txBody>
      </p:sp>
      <p:sp>
        <p:nvSpPr>
          <p:cNvPr id="5" name="Titel 1">
            <a:extLst>
              <a:ext uri="{FF2B5EF4-FFF2-40B4-BE49-F238E27FC236}">
                <a16:creationId xmlns:a16="http://schemas.microsoft.com/office/drawing/2014/main" id="{5B20FE83-52F4-D276-29B3-010688BD2570}"/>
              </a:ext>
            </a:extLst>
          </p:cNvPr>
          <p:cNvSpPr txBox="1">
            <a:spLocks/>
          </p:cNvSpPr>
          <p:nvPr/>
        </p:nvSpPr>
        <p:spPr>
          <a:xfrm>
            <a:off x="357806" y="834880"/>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Aanmaken van verf &amp; schoonmaken van apparatuur</a:t>
            </a:r>
          </a:p>
        </p:txBody>
      </p:sp>
    </p:spTree>
    <p:custDataLst>
      <p:tags r:id="rId1"/>
    </p:custDataLst>
    <p:extLst>
      <p:ext uri="{BB962C8B-B14F-4D97-AF65-F5344CB8AC3E}">
        <p14:creationId xmlns:p14="http://schemas.microsoft.com/office/powerpoint/2010/main" val="266859308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7D346-613E-4870-A5D3-273979DE389D}"/>
            </a:ext>
          </a:extLst>
        </p:cNvPr>
        <p:cNvGrpSpPr/>
        <p:nvPr/>
      </p:nvGrpSpPr>
      <p:grpSpPr>
        <a:xfrm>
          <a:off x="0" y="0"/>
          <a:ext cx="0" cy="0"/>
          <a:chOff x="0" y="0"/>
          <a:chExt cx="0" cy="0"/>
        </a:xfrm>
      </p:grpSpPr>
      <p:sp>
        <p:nvSpPr>
          <p:cNvPr id="4" name="ISPRING_QUIZ_SHAPE0">
            <a:extLst>
              <a:ext uri="{FF2B5EF4-FFF2-40B4-BE49-F238E27FC236}">
                <a16:creationId xmlns:a16="http://schemas.microsoft.com/office/drawing/2014/main" id="{15F855A1-8F5F-B518-F016-0DA3C3A3045A}"/>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Tekstvak 7">
            <a:extLst>
              <a:ext uri="{FF2B5EF4-FFF2-40B4-BE49-F238E27FC236}">
                <a16:creationId xmlns:a16="http://schemas.microsoft.com/office/drawing/2014/main" id="{0AA7A22F-828A-D305-CBAB-6E7A239013FC}"/>
              </a:ext>
            </a:extLst>
          </p:cNvPr>
          <p:cNvSpPr txBox="1"/>
          <p:nvPr/>
        </p:nvSpPr>
        <p:spPr>
          <a:xfrm>
            <a:off x="532396" y="462233"/>
            <a:ext cx="10789317" cy="369332"/>
          </a:xfrm>
          <a:prstGeom prst="rect">
            <a:avLst/>
          </a:prstGeom>
          <a:noFill/>
        </p:spPr>
        <p:txBody>
          <a:bodyPr wrap="square">
            <a:spAutoFit/>
          </a:bodyPr>
          <a:lstStyle/>
          <a:p>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Hoe vaak moet de verplichte training voor het werken met </a:t>
            </a:r>
            <a:r>
              <a:rPr lang="nl-NL" sz="1800" dirty="0" err="1">
                <a:solidFill>
                  <a:srgbClr val="43505E"/>
                </a:solidFill>
                <a:latin typeface="Raleway ExtraBold" panose="020B0903030101060003" pitchFamily="34" charset="0"/>
                <a:ea typeface="Open Sans" panose="020B0606030504020204" pitchFamily="34" charset="0"/>
                <a:cs typeface="Open Sans" panose="020B0606030504020204" pitchFamily="34" charset="0"/>
              </a:rPr>
              <a:t>diisocyanaten</a:t>
            </a:r>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 worden herhaald?</a:t>
            </a:r>
          </a:p>
        </p:txBody>
      </p:sp>
      <p:sp>
        <p:nvSpPr>
          <p:cNvPr id="11" name="Rechthoek: afgeronde hoeken 10">
            <a:extLst>
              <a:ext uri="{FF2B5EF4-FFF2-40B4-BE49-F238E27FC236}">
                <a16:creationId xmlns:a16="http://schemas.microsoft.com/office/drawing/2014/main" id="{BDC59580-E9BB-D836-67E3-9825F93C45EF}"/>
              </a:ext>
            </a:extLst>
          </p:cNvPr>
          <p:cNvSpPr/>
          <p:nvPr/>
        </p:nvSpPr>
        <p:spPr>
          <a:xfrm>
            <a:off x="532396" y="1722861"/>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a:t>
            </a:r>
            <a:r>
              <a:rPr lang="nl-NL" b="1" dirty="0">
                <a:solidFill>
                  <a:srgbClr val="43505E"/>
                </a:solidFill>
              </a:rPr>
              <a:t>Elk jaar</a:t>
            </a:r>
          </a:p>
        </p:txBody>
      </p:sp>
      <p:pic>
        <p:nvPicPr>
          <p:cNvPr id="15" name="Afbeelding 14" descr="Afbeelding met Verkeersbord&#10;&#10;Automatisch gegenereerde beschrijving">
            <a:extLst>
              <a:ext uri="{FF2B5EF4-FFF2-40B4-BE49-F238E27FC236}">
                <a16:creationId xmlns:a16="http://schemas.microsoft.com/office/drawing/2014/main" id="{FFB8FB92-05A2-264F-E253-3CCA2E2D32AE}"/>
              </a:ext>
            </a:extLst>
          </p:cNvPr>
          <p:cNvPicPr>
            <a:picLocks noChangeAspect="1"/>
          </p:cNvPicPr>
          <p:nvPr/>
        </p:nvPicPr>
        <p:blipFill>
          <a:blip r:embed="rId4"/>
          <a:stretch>
            <a:fillRect/>
          </a:stretch>
        </p:blipFill>
        <p:spPr>
          <a:xfrm>
            <a:off x="3261000" y="2372566"/>
            <a:ext cx="8930999" cy="4466315"/>
          </a:xfrm>
          <a:prstGeom prst="rect">
            <a:avLst/>
          </a:prstGeom>
        </p:spPr>
      </p:pic>
      <p:sp>
        <p:nvSpPr>
          <p:cNvPr id="12" name="Rechthoek: afgeronde hoeken 11">
            <a:extLst>
              <a:ext uri="{FF2B5EF4-FFF2-40B4-BE49-F238E27FC236}">
                <a16:creationId xmlns:a16="http://schemas.microsoft.com/office/drawing/2014/main" id="{3B8E6CF4-2DDE-20FB-F1A0-EBF8A9BC2FCF}"/>
              </a:ext>
            </a:extLst>
          </p:cNvPr>
          <p:cNvSpPr/>
          <p:nvPr/>
        </p:nvSpPr>
        <p:spPr>
          <a:xfrm>
            <a:off x="532395" y="2594167"/>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Elke 2 jaar</a:t>
            </a:r>
          </a:p>
        </p:txBody>
      </p:sp>
      <p:sp>
        <p:nvSpPr>
          <p:cNvPr id="13" name="Ovaal 12">
            <a:extLst>
              <a:ext uri="{FF2B5EF4-FFF2-40B4-BE49-F238E27FC236}">
                <a16:creationId xmlns:a16="http://schemas.microsoft.com/office/drawing/2014/main" id="{5DE81F60-BA91-D57C-605E-76170BB67429}"/>
              </a:ext>
            </a:extLst>
          </p:cNvPr>
          <p:cNvSpPr/>
          <p:nvPr/>
        </p:nvSpPr>
        <p:spPr>
          <a:xfrm>
            <a:off x="690285" y="1866730"/>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Ovaal 13">
            <a:extLst>
              <a:ext uri="{FF2B5EF4-FFF2-40B4-BE49-F238E27FC236}">
                <a16:creationId xmlns:a16="http://schemas.microsoft.com/office/drawing/2014/main" id="{72131035-4F04-C509-F8B2-9331C0ED800C}"/>
              </a:ext>
            </a:extLst>
          </p:cNvPr>
          <p:cNvSpPr/>
          <p:nvPr/>
        </p:nvSpPr>
        <p:spPr>
          <a:xfrm>
            <a:off x="690285" y="2739019"/>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hthoek: afgeronde hoeken 5">
            <a:extLst>
              <a:ext uri="{FF2B5EF4-FFF2-40B4-BE49-F238E27FC236}">
                <a16:creationId xmlns:a16="http://schemas.microsoft.com/office/drawing/2014/main" id="{3DAB30BB-9BC0-73D2-43B4-B5CECB78B4BA}"/>
              </a:ext>
            </a:extLst>
          </p:cNvPr>
          <p:cNvSpPr/>
          <p:nvPr/>
        </p:nvSpPr>
        <p:spPr>
          <a:xfrm>
            <a:off x="532395" y="3465473"/>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Elke 5 jaar</a:t>
            </a:r>
          </a:p>
        </p:txBody>
      </p:sp>
      <p:sp>
        <p:nvSpPr>
          <p:cNvPr id="7" name="Ovaal 6">
            <a:extLst>
              <a:ext uri="{FF2B5EF4-FFF2-40B4-BE49-F238E27FC236}">
                <a16:creationId xmlns:a16="http://schemas.microsoft.com/office/drawing/2014/main" id="{D5A3DAA5-28F6-F540-AFCD-37719DA9167C}"/>
              </a:ext>
            </a:extLst>
          </p:cNvPr>
          <p:cNvSpPr/>
          <p:nvPr/>
        </p:nvSpPr>
        <p:spPr>
          <a:xfrm>
            <a:off x="690285" y="3610325"/>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Rechthoek: afgeronde hoeken 1">
            <a:extLst>
              <a:ext uri="{FF2B5EF4-FFF2-40B4-BE49-F238E27FC236}">
                <a16:creationId xmlns:a16="http://schemas.microsoft.com/office/drawing/2014/main" id="{70861C41-FB24-CCB8-8DD1-54A6BFB09B3E}"/>
              </a:ext>
            </a:extLst>
          </p:cNvPr>
          <p:cNvSpPr/>
          <p:nvPr/>
        </p:nvSpPr>
        <p:spPr>
          <a:xfrm>
            <a:off x="532396" y="4260030"/>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a:t>
            </a:r>
            <a:r>
              <a:rPr lang="nl-NL" b="1" dirty="0">
                <a:solidFill>
                  <a:srgbClr val="43505E"/>
                </a:solidFill>
              </a:rPr>
              <a:t>Elke 3 jaar</a:t>
            </a:r>
          </a:p>
        </p:txBody>
      </p:sp>
      <p:sp>
        <p:nvSpPr>
          <p:cNvPr id="9" name="Ovaal 8">
            <a:extLst>
              <a:ext uri="{FF2B5EF4-FFF2-40B4-BE49-F238E27FC236}">
                <a16:creationId xmlns:a16="http://schemas.microsoft.com/office/drawing/2014/main" id="{A15069B6-A4F7-4952-3A6D-A87638F89FB4}"/>
              </a:ext>
            </a:extLst>
          </p:cNvPr>
          <p:cNvSpPr/>
          <p:nvPr/>
        </p:nvSpPr>
        <p:spPr>
          <a:xfrm>
            <a:off x="690285" y="4403899"/>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custDataLst>
      <p:tags r:id="rId1"/>
    </p:custDataLst>
    <p:extLst>
      <p:ext uri="{BB962C8B-B14F-4D97-AF65-F5344CB8AC3E}">
        <p14:creationId xmlns:p14="http://schemas.microsoft.com/office/powerpoint/2010/main" val="3673381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973555"/>
            <a:ext cx="11342782" cy="5589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Volg de veiligheidsinstructies en de verplichte training</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Zorg ervoor dat je getraind bent in het veilig omgaan met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en dat je de veiligheidsinformatiebladen van de stoffen leest. Dit helpt je de risico's beter te begrijpen en te weten wat te doen in geval van nood.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altijd </a:t>
            </a:r>
            <a:r>
              <a:rPr kumimoji="0" lang="nl-NL" altLang="nl-NL" sz="16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PBM's</a:t>
            </a: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p>
          <a:p>
            <a:pPr marL="742950" lvl="1" indent="-285750" algn="just" eaLnBrk="0" fontAlgn="base" hangingPunct="0">
              <a:lnSpc>
                <a:spcPct val="150000"/>
              </a:lnSpc>
              <a:spcBef>
                <a:spcPct val="0"/>
              </a:spcBef>
              <a:spcAft>
                <a:spcPct val="0"/>
              </a:spcAft>
              <a:buFont typeface="Arial" panose="020B0604020202020204" pitchFamily="34" charset="0"/>
              <a:buChar char="•"/>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Ademhalingsbescherming: Gebruik een goedgekeurd ademhalingsmasker.</a:t>
            </a:r>
          </a:p>
          <a:p>
            <a:pPr marL="742950" lvl="1" indent="-285750" algn="just" eaLnBrk="0" fontAlgn="base" hangingPunct="0">
              <a:lnSpc>
                <a:spcPct val="150000"/>
              </a:lnSpc>
              <a:spcBef>
                <a:spcPct val="0"/>
              </a:spcBef>
              <a:spcAft>
                <a:spcPct val="0"/>
              </a:spcAft>
              <a:buFont typeface="Arial" panose="020B0604020202020204" pitchFamily="34" charset="0"/>
              <a:buChar char="•"/>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Handschoenen: Draag chemisch bestendige handschoenen, zoals nitrilhandschoenen.</a:t>
            </a:r>
          </a:p>
          <a:p>
            <a:pPr marL="742950" lvl="1" indent="-285750" algn="just" eaLnBrk="0" fontAlgn="base" hangingPunct="0">
              <a:lnSpc>
                <a:spcPct val="150000"/>
              </a:lnSpc>
              <a:spcBef>
                <a:spcPct val="0"/>
              </a:spcBef>
              <a:spcAft>
                <a:spcPct val="0"/>
              </a:spcAft>
              <a:buFont typeface="Arial" panose="020B0604020202020204" pitchFamily="34" charset="0"/>
              <a:buChar char="•"/>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Beschermende kleding: Draag lange mouwen, beschermende overalls en oogbescherming om direct contact met de huid en ogen te vermijden.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voor goede ventilatie</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Werk in goed geventileerde ruimtes of gebruik afzuiginstallaties om de blootstelling aan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te minimaliseren.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Controleer regelmatig op lekken en gemorste stoffen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Houd de werkruimte schoon en controleer regelmatig op lekken of morsen van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Gebruik bij morsen direct de juiste reinigingsmiddelen en beschermingsmiddelen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 direct huidcontact</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Vermijd elke vorm van contact met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door voorzichtig te werken. Was je handen grondig na elk contact met de stoffen, ook als je handschoenen hebt gedragen.</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5659D-23B8-DBE0-A410-F6111F63E252}"/>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77490594-2CCE-92D5-FC3C-F2F6DFD4920D}"/>
              </a:ext>
            </a:extLst>
          </p:cNvPr>
          <p:cNvSpPr>
            <a:spLocks noChangeArrowheads="1"/>
          </p:cNvSpPr>
          <p:nvPr/>
        </p:nvSpPr>
        <p:spPr bwMode="auto">
          <a:xfrm>
            <a:off x="357806" y="1158221"/>
            <a:ext cx="11342782" cy="521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Verpakkingen afsluiten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Denk eraan om in de pauze of aan het einde van de werkdag verpakkingen zoals verfblikken af te sluiten door de deksel er weer op te doen.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Werk in teams</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Werk nooit alleen met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Dit kan essentieel zijn in noodgevallen waarbij snelle hulp of evacuatie nodig is.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Houd nooduitrusting en EHBO-middelen beschikbaar</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Zorg ervoor dat er altijd een goedgevulde EHBO-kit en spoelfaciliteiten voor de ogen aanwezig zijn. Oogspoelingen en douches moeten binnen handbereik zijn in geval van contact met de huid of ogen.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Let op vroege symptomen van blootstelling</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Wees alert op vroege symptomen zoals irritatie van de huid, ogen of luchtwegen. Stop onmiddellijk met werken en zoek medische hulp als je deze symptomen ervaart.</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Controleer regelmatig je gezondheid</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Werknemers die vaak met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werken, wordt aangeraden regelmatig een medische controle te doen, vooral van hun longfunctie, om vroegtijdige gezondheidsproblemen te detecteren.</a:t>
            </a:r>
          </a:p>
          <a:p>
            <a:pPr marR="0" lvl="0" algn="just" defTabSz="914400" rtl="0" eaLnBrk="0" fontAlgn="base" latinLnBrk="0" hangingPunct="0">
              <a:lnSpc>
                <a:spcPct val="150000"/>
              </a:lnSpc>
              <a:spcBef>
                <a:spcPct val="0"/>
              </a:spcBef>
              <a:spcAft>
                <a:spcPct val="0"/>
              </a:spcAft>
              <a:buClrTx/>
              <a:buSzTx/>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Door deze veiligheidsmaatregelen te volgen, kun je het risico van schadelijke blootstelling aan </a:t>
            </a:r>
            <a:r>
              <a:rPr kumimoji="0" lang="nl-NL" altLang="nl-NL" sz="16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diisocyanaten</a:t>
            </a: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aanzienlijk verminderen. Veiligheid begint met bewustzijn en de juiste voorzorgsmaatregelen!</a:t>
            </a:r>
          </a:p>
        </p:txBody>
      </p:sp>
      <p:sp>
        <p:nvSpPr>
          <p:cNvPr id="5" name="Titel 1">
            <a:extLst>
              <a:ext uri="{FF2B5EF4-FFF2-40B4-BE49-F238E27FC236}">
                <a16:creationId xmlns:a16="http://schemas.microsoft.com/office/drawing/2014/main" id="{36C0C6DC-2325-D536-9D8D-AE517F9CF5E7}"/>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spTree>
    <p:custDataLst>
      <p:tags r:id="rId1"/>
    </p:custDataLst>
    <p:extLst>
      <p:ext uri="{BB962C8B-B14F-4D97-AF65-F5344CB8AC3E}">
        <p14:creationId xmlns:p14="http://schemas.microsoft.com/office/powerpoint/2010/main" val="3893314658"/>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4631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81987" y="990735"/>
            <a:ext cx="11628026" cy="5509200"/>
          </a:xfrm>
          <a:prstGeom prst="rect">
            <a:avLst/>
          </a:prstGeom>
          <a:noFill/>
        </p:spPr>
        <p:txBody>
          <a:bodyPr wrap="square" rtlCol="0">
            <a:spAutoFit/>
          </a:bodyPr>
          <a:lstStyle/>
          <a:p>
            <a:r>
              <a:rPr lang="nl-NL" sz="1600" b="1" dirty="0">
                <a:solidFill>
                  <a:srgbClr val="00B1EB"/>
                </a:solidFill>
                <a:latin typeface="Raleway" pitchFamily="2" charset="0"/>
              </a:rPr>
              <a:t>Vraag 1:</a:t>
            </a:r>
          </a:p>
          <a:p>
            <a:r>
              <a:rPr lang="nl-NL" sz="1600" dirty="0">
                <a:solidFill>
                  <a:srgbClr val="43505E"/>
                </a:solidFill>
                <a:latin typeface="Raleway" pitchFamily="2" charset="0"/>
              </a:rPr>
              <a:t>Diisocyanaten kunnen schadelijk zijn voor je gezondheid. Ze kunnen je huid, ogen en </a:t>
            </a:r>
            <a:r>
              <a:rPr lang="nl-NL" sz="1600" b="1">
                <a:solidFill>
                  <a:srgbClr val="00B1EB"/>
                </a:solidFill>
                <a:latin typeface="Raleway" pitchFamily="2" charset="0"/>
              </a:rPr>
              <a:t>longen</a:t>
            </a:r>
            <a:r>
              <a:rPr lang="nl-NL" sz="1600">
                <a:solidFill>
                  <a:srgbClr val="43505E"/>
                </a:solidFill>
                <a:latin typeface="Raleway" pitchFamily="2" charset="0"/>
              </a:rPr>
              <a:t> irriteren</a:t>
            </a:r>
            <a:r>
              <a:rPr lang="nl-NL" sz="1600" dirty="0">
                <a:solidFill>
                  <a:srgbClr val="43505E"/>
                </a:solidFill>
                <a:latin typeface="Raleway" pitchFamily="2" charset="0"/>
              </a:rPr>
              <a:t>. Als je de dampen inademt, kun je ademhalingsproblemen krijgen of zelfs </a:t>
            </a:r>
            <a:r>
              <a:rPr lang="nl-NL" sz="1600" b="1" dirty="0">
                <a:solidFill>
                  <a:srgbClr val="00B1EB"/>
                </a:solidFill>
                <a:latin typeface="Raleway" pitchFamily="2" charset="0"/>
              </a:rPr>
              <a:t>astma</a:t>
            </a:r>
            <a:r>
              <a:rPr lang="nl-NL" sz="1600" dirty="0">
                <a:solidFill>
                  <a:srgbClr val="43505E"/>
                </a:solidFill>
                <a:latin typeface="Raleway" pitchFamily="2" charset="0"/>
              </a:rPr>
              <a:t> ontwikkelen. Direct contact met de huid kan leiden tot roodheid, jeuk en </a:t>
            </a:r>
            <a:r>
              <a:rPr lang="nl-NL" sz="1600" b="1" dirty="0">
                <a:solidFill>
                  <a:srgbClr val="00B1EB"/>
                </a:solidFill>
                <a:latin typeface="Raleway" pitchFamily="2" charset="0"/>
              </a:rPr>
              <a:t>zwelling</a:t>
            </a:r>
            <a:r>
              <a:rPr lang="nl-NL" sz="1600" dirty="0">
                <a:solidFill>
                  <a:srgbClr val="43505E"/>
                </a:solidFill>
                <a:latin typeface="Raleway" pitchFamily="2" charset="0"/>
              </a:rPr>
              <a:t>. Mensen die vaak met deze stoffen werken kunnen er zelfs </a:t>
            </a:r>
            <a:r>
              <a:rPr lang="nl-NL" sz="1600" b="1" dirty="0">
                <a:solidFill>
                  <a:srgbClr val="00B1EB"/>
                </a:solidFill>
                <a:latin typeface="Raleway" pitchFamily="2" charset="0"/>
              </a:rPr>
              <a:t>allergisch</a:t>
            </a:r>
            <a:r>
              <a:rPr lang="nl-NL" sz="1600" dirty="0">
                <a:solidFill>
                  <a:srgbClr val="43505E"/>
                </a:solidFill>
                <a:latin typeface="Raleway" pitchFamily="2" charset="0"/>
              </a:rPr>
              <a:t> voor worden. Dit kan variëren van milde irritatie tot ernstige eczeem.</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2</a:t>
            </a:r>
          </a:p>
          <a:p>
            <a:r>
              <a:rPr lang="nl-NL" sz="1600" dirty="0">
                <a:solidFill>
                  <a:srgbClr val="43505E"/>
                </a:solidFill>
                <a:latin typeface="Raleway" pitchFamily="2" charset="0"/>
              </a:rPr>
              <a:t>Diisocyanaten worden alleen gebruikt in de productie van schuim. </a:t>
            </a:r>
          </a:p>
          <a:p>
            <a:r>
              <a:rPr lang="nl-NL" sz="1600" b="1" dirty="0">
                <a:solidFill>
                  <a:srgbClr val="43505E"/>
                </a:solidFill>
                <a:latin typeface="Raleway" pitchFamily="2" charset="0"/>
              </a:rPr>
              <a:t>Niet waar</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3</a:t>
            </a:r>
          </a:p>
          <a:p>
            <a:r>
              <a:rPr lang="nl-NL" sz="1600" dirty="0">
                <a:solidFill>
                  <a:srgbClr val="43505E"/>
                </a:solidFill>
                <a:latin typeface="Raleway" pitchFamily="2" charset="0"/>
              </a:rPr>
              <a:t>Er is geen risico bij het werken met </a:t>
            </a:r>
            <a:r>
              <a:rPr lang="nl-NL" sz="1600" dirty="0" err="1">
                <a:solidFill>
                  <a:srgbClr val="43505E"/>
                </a:solidFill>
                <a:latin typeface="Raleway" pitchFamily="2" charset="0"/>
              </a:rPr>
              <a:t>diisocyanaten</a:t>
            </a:r>
            <a:r>
              <a:rPr lang="nl-NL" sz="1600" dirty="0">
                <a:solidFill>
                  <a:srgbClr val="43505E"/>
                </a:solidFill>
                <a:latin typeface="Raleway" pitchFamily="2" charset="0"/>
              </a:rPr>
              <a:t> zolang ze niet worden ingeademd.</a:t>
            </a:r>
          </a:p>
          <a:p>
            <a:r>
              <a:rPr lang="nl-NL" sz="1600" b="1" dirty="0">
                <a:solidFill>
                  <a:srgbClr val="43505E"/>
                </a:solidFill>
                <a:latin typeface="Raleway" pitchFamily="2" charset="0"/>
              </a:rPr>
              <a:t>Niet waar</a:t>
            </a:r>
          </a:p>
          <a:p>
            <a:endParaRPr lang="nl-NL" sz="1600" dirty="0">
              <a:solidFill>
                <a:srgbClr val="43505E"/>
              </a:solidFill>
              <a:latin typeface="Raleway" pitchFamily="2" charset="0"/>
            </a:endParaRPr>
          </a:p>
          <a:p>
            <a:r>
              <a:rPr lang="nl-NL" sz="1600" dirty="0">
                <a:solidFill>
                  <a:srgbClr val="00B1EB"/>
                </a:solidFill>
                <a:latin typeface="Raleway" pitchFamily="2" charset="0"/>
              </a:rPr>
              <a:t>Vraag 4:</a:t>
            </a:r>
          </a:p>
          <a:p>
            <a:pPr marL="285750" indent="-285750">
              <a:buFont typeface="Arial" panose="020B0604020202020204" pitchFamily="34" charset="0"/>
              <a:buChar char="•"/>
            </a:pPr>
            <a:r>
              <a:rPr lang="nl-NL" sz="1600" dirty="0">
                <a:solidFill>
                  <a:srgbClr val="43505E"/>
                </a:solidFill>
                <a:latin typeface="Raleway" pitchFamily="2" charset="0"/>
              </a:rPr>
              <a:t>Het dragen van beschermende kleding en handschoenen</a:t>
            </a:r>
          </a:p>
          <a:p>
            <a:pPr marL="285750" indent="-285750">
              <a:buFont typeface="Arial" panose="020B0604020202020204" pitchFamily="34" charset="0"/>
              <a:buChar char="•"/>
            </a:pPr>
            <a:r>
              <a:rPr lang="nl-NL" sz="1600" dirty="0">
                <a:solidFill>
                  <a:srgbClr val="43505E"/>
                </a:solidFill>
                <a:latin typeface="Raleway" pitchFamily="2" charset="0"/>
              </a:rPr>
              <a:t>Het gebruik van een goed ventilatiesysteem</a:t>
            </a:r>
          </a:p>
          <a:p>
            <a:pPr marL="285750" indent="-285750">
              <a:buFont typeface="Arial" panose="020B0604020202020204" pitchFamily="34" charset="0"/>
              <a:buChar char="•"/>
            </a:pPr>
            <a:r>
              <a:rPr lang="nl-NL" sz="1600" dirty="0">
                <a:solidFill>
                  <a:srgbClr val="43505E"/>
                </a:solidFill>
                <a:latin typeface="Raleway" pitchFamily="2" charset="0"/>
              </a:rPr>
              <a:t>Het regelmatig wassen van de handen en gezicht</a:t>
            </a:r>
          </a:p>
          <a:p>
            <a:pPr marL="285750" indent="-285750">
              <a:buFont typeface="Arial" panose="020B0604020202020204" pitchFamily="34" charset="0"/>
              <a:buChar char="•"/>
            </a:pPr>
            <a:r>
              <a:rPr lang="nl-NL" sz="1600" dirty="0">
                <a:solidFill>
                  <a:srgbClr val="43505E"/>
                </a:solidFill>
                <a:latin typeface="Raleway" pitchFamily="2" charset="0"/>
              </a:rPr>
              <a:t>Het vermijden van eten en drinken in de werkruimte</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5:</a:t>
            </a:r>
          </a:p>
          <a:p>
            <a:r>
              <a:rPr lang="nl-NL" sz="1600" b="1" dirty="0">
                <a:solidFill>
                  <a:srgbClr val="43505E"/>
                </a:solidFill>
                <a:latin typeface="Raleway" pitchFamily="2" charset="0"/>
              </a:rPr>
              <a:t>Elke 5 jaar</a:t>
            </a: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4.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5.xml><?xml version="1.0" encoding="utf-8"?>
<p:tagLst xmlns:a="http://schemas.openxmlformats.org/drawingml/2006/main" xmlns:r="http://schemas.openxmlformats.org/officeDocument/2006/relationships" xmlns:p="http://schemas.openxmlformats.org/presentationml/2006/main">
  <p:tag name="GENSWF_SLIDE_UID" val="{B48BBAB7-4ADA-4D55-B97C-E2AC9008D90F}:341"/>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2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2.xml><?xml version="1.0" encoding="utf-8"?>
<ds:datastoreItem xmlns:ds="http://schemas.openxmlformats.org/officeDocument/2006/customXml" ds:itemID="{E6459084-D939-4E12-B447-ABD88037E492}">
  <ds:schemaRefs>
    <ds:schemaRef ds:uri="http://schemas.openxmlformats.org/package/2006/metadata/core-properties"/>
    <ds:schemaRef ds:uri="http://purl.org/dc/elements/1.1/"/>
    <ds:schemaRef ds:uri="9218e834-f3ca-4ff2-8875-332b91ae80fc"/>
    <ds:schemaRef ds:uri="http://purl.org/dc/dcmitype/"/>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354bdada-064f-408e-ac1d-e60353a3ab75"/>
    <ds:schemaRef ds:uri="http://purl.org/dc/terms/"/>
  </ds:schemaRefs>
</ds:datastoreItem>
</file>

<file path=customXml/itemProps3.xml><?xml version="1.0" encoding="utf-8"?>
<ds:datastoreItem xmlns:ds="http://schemas.openxmlformats.org/officeDocument/2006/customXml" ds:itemID="{547408CA-F38E-4984-A4F1-29458946AE0C}"/>
</file>

<file path=docProps/app.xml><?xml version="1.0" encoding="utf-8"?>
<Properties xmlns="http://schemas.openxmlformats.org/officeDocument/2006/extended-properties" xmlns:vt="http://schemas.openxmlformats.org/officeDocument/2006/docPropsVTypes">
  <TotalTime>564</TotalTime>
  <Words>2884</Words>
  <Application>Microsoft Office PowerPoint</Application>
  <PresentationFormat>Breedbeeld</PresentationFormat>
  <Paragraphs>206</Paragraphs>
  <Slides>26</Slides>
  <Notes>26</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26</vt:i4>
      </vt:variant>
    </vt:vector>
  </HeadingPairs>
  <TitlesOfParts>
    <vt:vector size="34" baseType="lpstr">
      <vt:lpstr>Arial</vt:lpstr>
      <vt:lpstr>Calibri</vt:lpstr>
      <vt:lpstr>Calibri Light</vt:lpstr>
      <vt:lpstr>Futura T</vt:lpstr>
      <vt:lpstr>Raleway</vt:lpstr>
      <vt:lpstr>Raleway Black</vt:lpstr>
      <vt:lpstr>Raleway ExtraBold</vt:lpstr>
      <vt:lpstr>Kantoorthema</vt:lpstr>
      <vt:lpstr>Diisocyanaten</vt:lpstr>
      <vt:lpstr>Waarom dit belangrijk is!</vt:lpstr>
      <vt:lpstr>Onderwerpen in deze toolbox:</vt:lpstr>
      <vt:lpstr>PowerPoint-presentatie</vt:lpstr>
      <vt:lpstr>Wat zijn diisocyanaten?</vt:lpstr>
      <vt:lpstr>Waar kom je diisocyanaten tegen?</vt:lpstr>
      <vt:lpstr>PowerPoint-presentatie</vt:lpstr>
      <vt:lpstr>PowerPoint-presentatie</vt:lpstr>
      <vt:lpstr>PowerPoint-presentatie</vt:lpstr>
      <vt:lpstr>PowerPoint-presentatie</vt:lpstr>
      <vt:lpstr>PowerPoint-presentatie</vt:lpstr>
      <vt:lpstr>PowerPoint-presentatie</vt:lpstr>
      <vt:lpstr>Veiligheidsmaatregelen</vt:lpstr>
      <vt:lpstr>De REACH restrictie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3</cp:revision>
  <cp:lastPrinted>2022-01-05T16:08:38Z</cp:lastPrinted>
  <dcterms:created xsi:type="dcterms:W3CDTF">2021-01-14T14:55:38Z</dcterms:created>
  <dcterms:modified xsi:type="dcterms:W3CDTF">2024-12-09T13:18:59Z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