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4"/>
  </p:notesMasterIdLst>
  <p:sldIdLst>
    <p:sldId id="287" r:id="rId5"/>
    <p:sldId id="264" r:id="rId6"/>
    <p:sldId id="265" r:id="rId7"/>
    <p:sldId id="278" r:id="rId8"/>
    <p:sldId id="321" r:id="rId9"/>
    <p:sldId id="354" r:id="rId10"/>
    <p:sldId id="367" r:id="rId11"/>
    <p:sldId id="340" r:id="rId12"/>
    <p:sldId id="368" r:id="rId13"/>
    <p:sldId id="355" r:id="rId14"/>
    <p:sldId id="369" r:id="rId15"/>
    <p:sldId id="348" r:id="rId16"/>
    <p:sldId id="325" r:id="rId17"/>
    <p:sldId id="343" r:id="rId18"/>
    <p:sldId id="365" r:id="rId19"/>
    <p:sldId id="352" r:id="rId20"/>
    <p:sldId id="366" r:id="rId21"/>
    <p:sldId id="360" r:id="rId22"/>
    <p:sldId id="328" r:id="rId23"/>
  </p:sldIdLst>
  <p:sldSz cx="12192000" cy="6858000"/>
  <p:notesSz cx="6797675" cy="9872663"/>
  <p:custDataLst>
    <p:tags r:id="rId25"/>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ephanie Persoon" initials="SP" lastIdx="3" clrIdx="0">
    <p:extLst>
      <p:ext uri="{19B8F6BF-5375-455C-9EA6-DF929625EA0E}">
        <p15:presenceInfo xmlns:p15="http://schemas.microsoft.com/office/powerpoint/2012/main" userId="S::stephanie@kvgm.nl::a77b1a90-dee7-4551-a6d2-c0e1077d50ca" providerId="AD"/>
      </p:ext>
    </p:extLst>
  </p:cmAuthor>
  <p:cmAuthor id="2" name="Else Riksen" initials="ER" lastIdx="6" clrIdx="1">
    <p:extLst>
      <p:ext uri="{19B8F6BF-5375-455C-9EA6-DF929625EA0E}">
        <p15:presenceInfo xmlns:p15="http://schemas.microsoft.com/office/powerpoint/2012/main" userId="S::else@kvgm.nl::c8412412-3b05-4ed1-9ab2-d1e1603b16b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B1EB"/>
    <a:srgbClr val="43505E"/>
    <a:srgbClr val="BFBFBF"/>
    <a:srgbClr val="F2F4F5"/>
    <a:srgbClr val="EE2E24"/>
    <a:srgbClr val="5B6269"/>
    <a:srgbClr val="ECEEEF"/>
    <a:srgbClr val="BFC8CC"/>
    <a:srgbClr val="F2F5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04F9B0-B7BA-4310-8C42-EF7CD58B7319}" v="45" dt="2025-01-23T12:30:29.558"/>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35" autoAdjust="0"/>
    <p:restoredTop sz="93873" autoAdjust="0"/>
  </p:normalViewPr>
  <p:slideViewPr>
    <p:cSldViewPr snapToGrid="0">
      <p:cViewPr varScale="1">
        <p:scale>
          <a:sx n="86" d="100"/>
          <a:sy n="86" d="100"/>
        </p:scale>
        <p:origin x="96" y="148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Neessen" userId="c0a093d0-b370-4137-9817-19b1139e6e18" providerId="ADAL" clId="{3F04F9B0-B7BA-4310-8C42-EF7CD58B7319}"/>
    <pc:docChg chg="undo custSel addSld delSld modSld sldOrd modMainMaster">
      <pc:chgData name="Sophie Neessen" userId="c0a093d0-b370-4137-9817-19b1139e6e18" providerId="ADAL" clId="{3F04F9B0-B7BA-4310-8C42-EF7CD58B7319}" dt="2025-01-23T12:30:37.559" v="1116" actId="20577"/>
      <pc:docMkLst>
        <pc:docMk/>
      </pc:docMkLst>
      <pc:sldChg chg="modSp mod">
        <pc:chgData name="Sophie Neessen" userId="c0a093d0-b370-4137-9817-19b1139e6e18" providerId="ADAL" clId="{3F04F9B0-B7BA-4310-8C42-EF7CD58B7319}" dt="2025-01-23T12:06:21.598" v="25"/>
        <pc:sldMkLst>
          <pc:docMk/>
          <pc:sldMk cId="1353254967" sldId="264"/>
        </pc:sldMkLst>
        <pc:spChg chg="mod">
          <ac:chgData name="Sophie Neessen" userId="c0a093d0-b370-4137-9817-19b1139e6e18" providerId="ADAL" clId="{3F04F9B0-B7BA-4310-8C42-EF7CD58B7319}" dt="2025-01-23T12:06:21.598" v="25"/>
          <ac:spMkLst>
            <pc:docMk/>
            <pc:sldMk cId="1353254967" sldId="264"/>
            <ac:spMk id="7" creationId="{2A081FEB-6571-5A60-0F44-3C242F550752}"/>
          </ac:spMkLst>
        </pc:spChg>
      </pc:sldChg>
      <pc:sldChg chg="modSp mod">
        <pc:chgData name="Sophie Neessen" userId="c0a093d0-b370-4137-9817-19b1139e6e18" providerId="ADAL" clId="{3F04F9B0-B7BA-4310-8C42-EF7CD58B7319}" dt="2025-01-23T12:06:29.857" v="26"/>
        <pc:sldMkLst>
          <pc:docMk/>
          <pc:sldMk cId="896669569" sldId="265"/>
        </pc:sldMkLst>
        <pc:spChg chg="mod">
          <ac:chgData name="Sophie Neessen" userId="c0a093d0-b370-4137-9817-19b1139e6e18" providerId="ADAL" clId="{3F04F9B0-B7BA-4310-8C42-EF7CD58B7319}" dt="2025-01-23T12:06:29.857" v="26"/>
          <ac:spMkLst>
            <pc:docMk/>
            <pc:sldMk cId="896669569" sldId="265"/>
            <ac:spMk id="3" creationId="{064790FF-963B-45D1-9C5A-1A6E3360A468}"/>
          </ac:spMkLst>
        </pc:spChg>
      </pc:sldChg>
      <pc:sldChg chg="modSp mod">
        <pc:chgData name="Sophie Neessen" userId="c0a093d0-b370-4137-9817-19b1139e6e18" providerId="ADAL" clId="{3F04F9B0-B7BA-4310-8C42-EF7CD58B7319}" dt="2025-01-23T12:07:05.753" v="31"/>
        <pc:sldMkLst>
          <pc:docMk/>
          <pc:sldMk cId="2016391399" sldId="278"/>
        </pc:sldMkLst>
        <pc:spChg chg="mod">
          <ac:chgData name="Sophie Neessen" userId="c0a093d0-b370-4137-9817-19b1139e6e18" providerId="ADAL" clId="{3F04F9B0-B7BA-4310-8C42-EF7CD58B7319}" dt="2025-01-23T12:06:38.983" v="28" actId="14100"/>
          <ac:spMkLst>
            <pc:docMk/>
            <pc:sldMk cId="2016391399" sldId="278"/>
            <ac:spMk id="16" creationId="{0003A124-19E3-4F04-957B-286D9E720EB1}"/>
          </ac:spMkLst>
        </pc:spChg>
        <pc:spChg chg="mod">
          <ac:chgData name="Sophie Neessen" userId="c0a093d0-b370-4137-9817-19b1139e6e18" providerId="ADAL" clId="{3F04F9B0-B7BA-4310-8C42-EF7CD58B7319}" dt="2025-01-23T12:06:48.780" v="29"/>
          <ac:spMkLst>
            <pc:docMk/>
            <pc:sldMk cId="2016391399" sldId="278"/>
            <ac:spMk id="17" creationId="{9D51B690-AB6F-484E-94CB-93106671F54C}"/>
          </ac:spMkLst>
        </pc:spChg>
        <pc:spChg chg="mod">
          <ac:chgData name="Sophie Neessen" userId="c0a093d0-b370-4137-9817-19b1139e6e18" providerId="ADAL" clId="{3F04F9B0-B7BA-4310-8C42-EF7CD58B7319}" dt="2025-01-23T12:06:56.659" v="30"/>
          <ac:spMkLst>
            <pc:docMk/>
            <pc:sldMk cId="2016391399" sldId="278"/>
            <ac:spMk id="18" creationId="{18E12287-FCE7-45F7-A028-55E34F3CE79A}"/>
          </ac:spMkLst>
        </pc:spChg>
        <pc:spChg chg="mod">
          <ac:chgData name="Sophie Neessen" userId="c0a093d0-b370-4137-9817-19b1139e6e18" providerId="ADAL" clId="{3F04F9B0-B7BA-4310-8C42-EF7CD58B7319}" dt="2025-01-23T12:07:05.753" v="31"/>
          <ac:spMkLst>
            <pc:docMk/>
            <pc:sldMk cId="2016391399" sldId="278"/>
            <ac:spMk id="20" creationId="{88185688-CA9C-48FE-B391-493E43E7A6DE}"/>
          </ac:spMkLst>
        </pc:spChg>
      </pc:sldChg>
      <pc:sldChg chg="modSp mod setBg">
        <pc:chgData name="Sophie Neessen" userId="c0a093d0-b370-4137-9817-19b1139e6e18" providerId="ADAL" clId="{3F04F9B0-B7BA-4310-8C42-EF7CD58B7319}" dt="2025-01-23T12:06:07.920" v="24" actId="20577"/>
        <pc:sldMkLst>
          <pc:docMk/>
          <pc:sldMk cId="2726751842" sldId="287"/>
        </pc:sldMkLst>
        <pc:spChg chg="mod">
          <ac:chgData name="Sophie Neessen" userId="c0a093d0-b370-4137-9817-19b1139e6e18" providerId="ADAL" clId="{3F04F9B0-B7BA-4310-8C42-EF7CD58B7319}" dt="2025-01-23T12:06:07.920" v="24" actId="20577"/>
          <ac:spMkLst>
            <pc:docMk/>
            <pc:sldMk cId="2726751842" sldId="287"/>
            <ac:spMk id="2" creationId="{1FB9ED74-B863-1544-9A2E-4584F04C177B}"/>
          </ac:spMkLst>
        </pc:spChg>
      </pc:sldChg>
      <pc:sldChg chg="addSp delSp modSp mod">
        <pc:chgData name="Sophie Neessen" userId="c0a093d0-b370-4137-9817-19b1139e6e18" providerId="ADAL" clId="{3F04F9B0-B7BA-4310-8C42-EF7CD58B7319}" dt="2025-01-23T12:08:25.294" v="117" actId="1076"/>
        <pc:sldMkLst>
          <pc:docMk/>
          <pc:sldMk cId="3585031770" sldId="321"/>
        </pc:sldMkLst>
        <pc:spChg chg="mod">
          <ac:chgData name="Sophie Neessen" userId="c0a093d0-b370-4137-9817-19b1139e6e18" providerId="ADAL" clId="{3F04F9B0-B7BA-4310-8C42-EF7CD58B7319}" dt="2025-01-23T12:07:15.944" v="58" actId="20577"/>
          <ac:spMkLst>
            <pc:docMk/>
            <pc:sldMk cId="3585031770" sldId="321"/>
            <ac:spMk id="2" creationId="{1D996FC1-6FB6-D245-AF62-B0ECBFA77374}"/>
          </ac:spMkLst>
        </pc:spChg>
        <pc:spChg chg="mod">
          <ac:chgData name="Sophie Neessen" userId="c0a093d0-b370-4137-9817-19b1139e6e18" providerId="ADAL" clId="{3F04F9B0-B7BA-4310-8C42-EF7CD58B7319}" dt="2025-01-23T12:07:23.004" v="60" actId="5793"/>
          <ac:spMkLst>
            <pc:docMk/>
            <pc:sldMk cId="3585031770" sldId="321"/>
            <ac:spMk id="3" creationId="{8880BA25-BFEB-7A49-B327-7F29CCB5C0DC}"/>
          </ac:spMkLst>
        </pc:spChg>
        <pc:spChg chg="del">
          <ac:chgData name="Sophie Neessen" userId="c0a093d0-b370-4137-9817-19b1139e6e18" providerId="ADAL" clId="{3F04F9B0-B7BA-4310-8C42-EF7CD58B7319}" dt="2025-01-23T12:07:28.966" v="61" actId="478"/>
          <ac:spMkLst>
            <pc:docMk/>
            <pc:sldMk cId="3585031770" sldId="321"/>
            <ac:spMk id="9" creationId="{F2A94209-3C4F-3DCA-48AA-3FB90E002B80}"/>
          </ac:spMkLst>
        </pc:spChg>
        <pc:spChg chg="del">
          <ac:chgData name="Sophie Neessen" userId="c0a093d0-b370-4137-9817-19b1139e6e18" providerId="ADAL" clId="{3F04F9B0-B7BA-4310-8C42-EF7CD58B7319}" dt="2025-01-23T12:07:28.966" v="61" actId="478"/>
          <ac:spMkLst>
            <pc:docMk/>
            <pc:sldMk cId="3585031770" sldId="321"/>
            <ac:spMk id="11" creationId="{3BA54CA5-3C39-CC06-1723-EB73EF348A6B}"/>
          </ac:spMkLst>
        </pc:spChg>
        <pc:spChg chg="mod">
          <ac:chgData name="Sophie Neessen" userId="c0a093d0-b370-4137-9817-19b1139e6e18" providerId="ADAL" clId="{3F04F9B0-B7BA-4310-8C42-EF7CD58B7319}" dt="2025-01-23T12:07:29.231" v="62"/>
          <ac:spMkLst>
            <pc:docMk/>
            <pc:sldMk cId="3585031770" sldId="321"/>
            <ac:spMk id="15" creationId="{0737516B-2285-94E7-CA86-2E65390ACCD1}"/>
          </ac:spMkLst>
        </pc:spChg>
        <pc:spChg chg="mod">
          <ac:chgData name="Sophie Neessen" userId="c0a093d0-b370-4137-9817-19b1139e6e18" providerId="ADAL" clId="{3F04F9B0-B7BA-4310-8C42-EF7CD58B7319}" dt="2025-01-23T12:07:29.231" v="62"/>
          <ac:spMkLst>
            <pc:docMk/>
            <pc:sldMk cId="3585031770" sldId="321"/>
            <ac:spMk id="17" creationId="{DCEA9695-4C4F-FA10-33D8-9D561B52128F}"/>
          </ac:spMkLst>
        </pc:spChg>
        <pc:spChg chg="add del mod">
          <ac:chgData name="Sophie Neessen" userId="c0a093d0-b370-4137-9817-19b1139e6e18" providerId="ADAL" clId="{3F04F9B0-B7BA-4310-8C42-EF7CD58B7319}" dt="2025-01-23T12:08:13.329" v="114" actId="478"/>
          <ac:spMkLst>
            <pc:docMk/>
            <pc:sldMk cId="3585031770" sldId="321"/>
            <ac:spMk id="18" creationId="{6DD9A8B5-AC3B-90EF-5148-16B1E606826C}"/>
          </ac:spMkLst>
        </pc:spChg>
        <pc:spChg chg="add del mod">
          <ac:chgData name="Sophie Neessen" userId="c0a093d0-b370-4137-9817-19b1139e6e18" providerId="ADAL" clId="{3F04F9B0-B7BA-4310-8C42-EF7CD58B7319}" dt="2025-01-23T12:08:13.329" v="114" actId="478"/>
          <ac:spMkLst>
            <pc:docMk/>
            <pc:sldMk cId="3585031770" sldId="321"/>
            <ac:spMk id="20" creationId="{5B0A224B-FB57-D455-2CF1-C9648AB509BE}"/>
          </ac:spMkLst>
        </pc:spChg>
        <pc:spChg chg="mod">
          <ac:chgData name="Sophie Neessen" userId="c0a093d0-b370-4137-9817-19b1139e6e18" providerId="ADAL" clId="{3F04F9B0-B7BA-4310-8C42-EF7CD58B7319}" dt="2025-01-23T12:07:34.102" v="64"/>
          <ac:spMkLst>
            <pc:docMk/>
            <pc:sldMk cId="3585031770" sldId="321"/>
            <ac:spMk id="24" creationId="{1D88D730-93DF-CFC0-1E2F-F926BA1DAE2D}"/>
          </ac:spMkLst>
        </pc:spChg>
        <pc:spChg chg="mod">
          <ac:chgData name="Sophie Neessen" userId="c0a093d0-b370-4137-9817-19b1139e6e18" providerId="ADAL" clId="{3F04F9B0-B7BA-4310-8C42-EF7CD58B7319}" dt="2025-01-23T12:07:34.102" v="64"/>
          <ac:spMkLst>
            <pc:docMk/>
            <pc:sldMk cId="3585031770" sldId="321"/>
            <ac:spMk id="26" creationId="{5A6AE666-0A04-9EF1-B2F5-375E9AE8B963}"/>
          </ac:spMkLst>
        </pc:spChg>
        <pc:spChg chg="add del mod">
          <ac:chgData name="Sophie Neessen" userId="c0a093d0-b370-4137-9817-19b1139e6e18" providerId="ADAL" clId="{3F04F9B0-B7BA-4310-8C42-EF7CD58B7319}" dt="2025-01-23T12:08:13.329" v="114" actId="478"/>
          <ac:spMkLst>
            <pc:docMk/>
            <pc:sldMk cId="3585031770" sldId="321"/>
            <ac:spMk id="27" creationId="{B63E03BD-6D20-866F-786D-25EA1FAC4005}"/>
          </ac:spMkLst>
        </pc:spChg>
        <pc:spChg chg="add del mod">
          <ac:chgData name="Sophie Neessen" userId="c0a093d0-b370-4137-9817-19b1139e6e18" providerId="ADAL" clId="{3F04F9B0-B7BA-4310-8C42-EF7CD58B7319}" dt="2025-01-23T12:08:13.329" v="114" actId="478"/>
          <ac:spMkLst>
            <pc:docMk/>
            <pc:sldMk cId="3585031770" sldId="321"/>
            <ac:spMk id="29" creationId="{EC47ADE2-54FE-9580-8509-ED35E009E7B4}"/>
          </ac:spMkLst>
        </pc:spChg>
        <pc:spChg chg="mod">
          <ac:chgData name="Sophie Neessen" userId="c0a093d0-b370-4137-9817-19b1139e6e18" providerId="ADAL" clId="{3F04F9B0-B7BA-4310-8C42-EF7CD58B7319}" dt="2025-01-23T12:08:18.505" v="116"/>
          <ac:spMkLst>
            <pc:docMk/>
            <pc:sldMk cId="3585031770" sldId="321"/>
            <ac:spMk id="32" creationId="{524A4CA4-E8E5-CE2F-5752-3109AD9937E4}"/>
          </ac:spMkLst>
        </pc:spChg>
        <pc:spChg chg="mod">
          <ac:chgData name="Sophie Neessen" userId="c0a093d0-b370-4137-9817-19b1139e6e18" providerId="ADAL" clId="{3F04F9B0-B7BA-4310-8C42-EF7CD58B7319}" dt="2025-01-23T12:08:18.505" v="116"/>
          <ac:spMkLst>
            <pc:docMk/>
            <pc:sldMk cId="3585031770" sldId="321"/>
            <ac:spMk id="34" creationId="{18BF23D5-FE30-569C-E887-F5DDB39B3342}"/>
          </ac:spMkLst>
        </pc:spChg>
        <pc:spChg chg="add mod">
          <ac:chgData name="Sophie Neessen" userId="c0a093d0-b370-4137-9817-19b1139e6e18" providerId="ADAL" clId="{3F04F9B0-B7BA-4310-8C42-EF7CD58B7319}" dt="2025-01-23T12:08:18.505" v="116"/>
          <ac:spMkLst>
            <pc:docMk/>
            <pc:sldMk cId="3585031770" sldId="321"/>
            <ac:spMk id="35" creationId="{76DDC0AF-386F-78D8-5C5B-EC3C7039A55D}"/>
          </ac:spMkLst>
        </pc:spChg>
        <pc:spChg chg="add mod">
          <ac:chgData name="Sophie Neessen" userId="c0a093d0-b370-4137-9817-19b1139e6e18" providerId="ADAL" clId="{3F04F9B0-B7BA-4310-8C42-EF7CD58B7319}" dt="2025-01-23T12:08:18.505" v="116"/>
          <ac:spMkLst>
            <pc:docMk/>
            <pc:sldMk cId="3585031770" sldId="321"/>
            <ac:spMk id="37" creationId="{90FF7AFB-267B-BE56-CDF5-1B30713573E9}"/>
          </ac:spMkLst>
        </pc:spChg>
        <pc:grpChg chg="del">
          <ac:chgData name="Sophie Neessen" userId="c0a093d0-b370-4137-9817-19b1139e6e18" providerId="ADAL" clId="{3F04F9B0-B7BA-4310-8C42-EF7CD58B7319}" dt="2025-01-23T12:07:28.966" v="61" actId="478"/>
          <ac:grpSpMkLst>
            <pc:docMk/>
            <pc:sldMk cId="3585031770" sldId="321"/>
            <ac:grpSpMk id="4" creationId="{DB79D4A4-5CC7-7DAE-487B-5B428652DA5B}"/>
          </ac:grpSpMkLst>
        </pc:grpChg>
        <pc:grpChg chg="add del mod">
          <ac:chgData name="Sophie Neessen" userId="c0a093d0-b370-4137-9817-19b1139e6e18" providerId="ADAL" clId="{3F04F9B0-B7BA-4310-8C42-EF7CD58B7319}" dt="2025-01-23T12:08:13.329" v="114" actId="478"/>
          <ac:grpSpMkLst>
            <pc:docMk/>
            <pc:sldMk cId="3585031770" sldId="321"/>
            <ac:grpSpMk id="13" creationId="{C3900EB0-2B3C-9CE3-9512-CE6F60821DE1}"/>
          </ac:grpSpMkLst>
        </pc:grpChg>
        <pc:grpChg chg="add del mod">
          <ac:chgData name="Sophie Neessen" userId="c0a093d0-b370-4137-9817-19b1139e6e18" providerId="ADAL" clId="{3F04F9B0-B7BA-4310-8C42-EF7CD58B7319}" dt="2025-01-23T12:08:13.329" v="114" actId="478"/>
          <ac:grpSpMkLst>
            <pc:docMk/>
            <pc:sldMk cId="3585031770" sldId="321"/>
            <ac:grpSpMk id="22" creationId="{9D69114C-6F8E-4C60-868B-5A6DB51A0910}"/>
          </ac:grpSpMkLst>
        </pc:grpChg>
        <pc:grpChg chg="add mod">
          <ac:chgData name="Sophie Neessen" userId="c0a093d0-b370-4137-9817-19b1139e6e18" providerId="ADAL" clId="{3F04F9B0-B7BA-4310-8C42-EF7CD58B7319}" dt="2025-01-23T12:08:18.505" v="116"/>
          <ac:grpSpMkLst>
            <pc:docMk/>
            <pc:sldMk cId="3585031770" sldId="321"/>
            <ac:grpSpMk id="30" creationId="{CF1088B3-B6F7-2DF5-66DE-5AD4FA3DE3EC}"/>
          </ac:grpSpMkLst>
        </pc:grpChg>
        <pc:picChg chg="del">
          <ac:chgData name="Sophie Neessen" userId="c0a093d0-b370-4137-9817-19b1139e6e18" providerId="ADAL" clId="{3F04F9B0-B7BA-4310-8C42-EF7CD58B7319}" dt="2025-01-23T12:07:28.966" v="61" actId="478"/>
          <ac:picMkLst>
            <pc:docMk/>
            <pc:sldMk cId="3585031770" sldId="321"/>
            <ac:picMk id="10" creationId="{66533FEC-6132-FC35-4923-08FF036CD42E}"/>
          </ac:picMkLst>
        </pc:picChg>
        <pc:picChg chg="del">
          <ac:chgData name="Sophie Neessen" userId="c0a093d0-b370-4137-9817-19b1139e6e18" providerId="ADAL" clId="{3F04F9B0-B7BA-4310-8C42-EF7CD58B7319}" dt="2025-01-23T12:07:30.858" v="63" actId="478"/>
          <ac:picMkLst>
            <pc:docMk/>
            <pc:sldMk cId="3585031770" sldId="321"/>
            <ac:picMk id="12" creationId="{2222D846-9F23-D7B2-A930-961850F178B4}"/>
          </ac:picMkLst>
        </pc:picChg>
        <pc:picChg chg="mod">
          <ac:chgData name="Sophie Neessen" userId="c0a093d0-b370-4137-9817-19b1139e6e18" providerId="ADAL" clId="{3F04F9B0-B7BA-4310-8C42-EF7CD58B7319}" dt="2025-01-23T12:07:29.231" v="62"/>
          <ac:picMkLst>
            <pc:docMk/>
            <pc:sldMk cId="3585031770" sldId="321"/>
            <ac:picMk id="14" creationId="{0C00B89F-F7D7-4B21-EA9E-C3EFB9C19BB0}"/>
          </ac:picMkLst>
        </pc:picChg>
        <pc:picChg chg="mod">
          <ac:chgData name="Sophie Neessen" userId="c0a093d0-b370-4137-9817-19b1139e6e18" providerId="ADAL" clId="{3F04F9B0-B7BA-4310-8C42-EF7CD58B7319}" dt="2025-01-23T12:07:29.231" v="62"/>
          <ac:picMkLst>
            <pc:docMk/>
            <pc:sldMk cId="3585031770" sldId="321"/>
            <ac:picMk id="16" creationId="{607083D8-0E03-EB55-A931-5593743624EA}"/>
          </ac:picMkLst>
        </pc:picChg>
        <pc:picChg chg="add del mod">
          <ac:chgData name="Sophie Neessen" userId="c0a093d0-b370-4137-9817-19b1139e6e18" providerId="ADAL" clId="{3F04F9B0-B7BA-4310-8C42-EF7CD58B7319}" dt="2025-01-23T12:08:13.329" v="114" actId="478"/>
          <ac:picMkLst>
            <pc:docMk/>
            <pc:sldMk cId="3585031770" sldId="321"/>
            <ac:picMk id="19" creationId="{2A2F409D-74BC-57C8-F95E-22D7422076AB}"/>
          </ac:picMkLst>
        </pc:picChg>
        <pc:picChg chg="add mod">
          <ac:chgData name="Sophie Neessen" userId="c0a093d0-b370-4137-9817-19b1139e6e18" providerId="ADAL" clId="{3F04F9B0-B7BA-4310-8C42-EF7CD58B7319}" dt="2025-01-23T12:08:25.294" v="117" actId="1076"/>
          <ac:picMkLst>
            <pc:docMk/>
            <pc:sldMk cId="3585031770" sldId="321"/>
            <ac:picMk id="21" creationId="{90273863-F5EE-89A1-CE39-DBC5382FDFE0}"/>
          </ac:picMkLst>
        </pc:picChg>
        <pc:picChg chg="mod">
          <ac:chgData name="Sophie Neessen" userId="c0a093d0-b370-4137-9817-19b1139e6e18" providerId="ADAL" clId="{3F04F9B0-B7BA-4310-8C42-EF7CD58B7319}" dt="2025-01-23T12:07:34.102" v="64"/>
          <ac:picMkLst>
            <pc:docMk/>
            <pc:sldMk cId="3585031770" sldId="321"/>
            <ac:picMk id="23" creationId="{0CFD6F7D-8B2B-033A-5722-2380C7BA38B5}"/>
          </ac:picMkLst>
        </pc:picChg>
        <pc:picChg chg="mod">
          <ac:chgData name="Sophie Neessen" userId="c0a093d0-b370-4137-9817-19b1139e6e18" providerId="ADAL" clId="{3F04F9B0-B7BA-4310-8C42-EF7CD58B7319}" dt="2025-01-23T12:07:34.102" v="64"/>
          <ac:picMkLst>
            <pc:docMk/>
            <pc:sldMk cId="3585031770" sldId="321"/>
            <ac:picMk id="25" creationId="{9D363748-822B-9921-4B54-934928F182D6}"/>
          </ac:picMkLst>
        </pc:picChg>
        <pc:picChg chg="add del mod">
          <ac:chgData name="Sophie Neessen" userId="c0a093d0-b370-4137-9817-19b1139e6e18" providerId="ADAL" clId="{3F04F9B0-B7BA-4310-8C42-EF7CD58B7319}" dt="2025-01-23T12:08:13.329" v="114" actId="478"/>
          <ac:picMkLst>
            <pc:docMk/>
            <pc:sldMk cId="3585031770" sldId="321"/>
            <ac:picMk id="28" creationId="{64C0B6BB-DE3B-1B3E-C9F3-7018EA5EFBE5}"/>
          </ac:picMkLst>
        </pc:picChg>
        <pc:picChg chg="mod">
          <ac:chgData name="Sophie Neessen" userId="c0a093d0-b370-4137-9817-19b1139e6e18" providerId="ADAL" clId="{3F04F9B0-B7BA-4310-8C42-EF7CD58B7319}" dt="2025-01-23T12:08:18.505" v="116"/>
          <ac:picMkLst>
            <pc:docMk/>
            <pc:sldMk cId="3585031770" sldId="321"/>
            <ac:picMk id="31" creationId="{B64768B3-6C84-8B39-3B73-0E29B45D5B8E}"/>
          </ac:picMkLst>
        </pc:picChg>
        <pc:picChg chg="mod">
          <ac:chgData name="Sophie Neessen" userId="c0a093d0-b370-4137-9817-19b1139e6e18" providerId="ADAL" clId="{3F04F9B0-B7BA-4310-8C42-EF7CD58B7319}" dt="2025-01-23T12:08:18.505" v="116"/>
          <ac:picMkLst>
            <pc:docMk/>
            <pc:sldMk cId="3585031770" sldId="321"/>
            <ac:picMk id="33" creationId="{37136895-A6F4-A98C-A5F0-C686253FD6BA}"/>
          </ac:picMkLst>
        </pc:picChg>
        <pc:picChg chg="add mod">
          <ac:chgData name="Sophie Neessen" userId="c0a093d0-b370-4137-9817-19b1139e6e18" providerId="ADAL" clId="{3F04F9B0-B7BA-4310-8C42-EF7CD58B7319}" dt="2025-01-23T12:08:18.505" v="116"/>
          <ac:picMkLst>
            <pc:docMk/>
            <pc:sldMk cId="3585031770" sldId="321"/>
            <ac:picMk id="36" creationId="{8218CFD2-FFD2-82F5-CFAA-C0774E29B5C0}"/>
          </ac:picMkLst>
        </pc:picChg>
      </pc:sldChg>
      <pc:sldChg chg="addSp delSp modSp mod">
        <pc:chgData name="Sophie Neessen" userId="c0a093d0-b370-4137-9817-19b1139e6e18" providerId="ADAL" clId="{3F04F9B0-B7BA-4310-8C42-EF7CD58B7319}" dt="2025-01-23T12:20:44.700" v="510" actId="1076"/>
        <pc:sldMkLst>
          <pc:docMk/>
          <pc:sldMk cId="309818493" sldId="325"/>
        </pc:sldMkLst>
        <pc:spChg chg="mod">
          <ac:chgData name="Sophie Neessen" userId="c0a093d0-b370-4137-9817-19b1139e6e18" providerId="ADAL" clId="{3F04F9B0-B7BA-4310-8C42-EF7CD58B7319}" dt="2025-01-23T12:19:45.095" v="492" actId="14100"/>
          <ac:spMkLst>
            <pc:docMk/>
            <pc:sldMk cId="309818493" sldId="325"/>
            <ac:spMk id="3" creationId="{4EC6B94E-CB51-A0F8-6455-A60CB349E6BD}"/>
          </ac:spMkLst>
        </pc:spChg>
        <pc:spChg chg="mod">
          <ac:chgData name="Sophie Neessen" userId="c0a093d0-b370-4137-9817-19b1139e6e18" providerId="ADAL" clId="{3F04F9B0-B7BA-4310-8C42-EF7CD58B7319}" dt="2025-01-23T12:19:21.028" v="482"/>
          <ac:spMkLst>
            <pc:docMk/>
            <pc:sldMk cId="309818493" sldId="325"/>
            <ac:spMk id="5" creationId="{46B3AFE4-98F8-0B7E-A77B-78956293BFC5}"/>
          </ac:spMkLst>
        </pc:spChg>
        <pc:spChg chg="add mod">
          <ac:chgData name="Sophie Neessen" userId="c0a093d0-b370-4137-9817-19b1139e6e18" providerId="ADAL" clId="{3F04F9B0-B7BA-4310-8C42-EF7CD58B7319}" dt="2025-01-23T12:20:44.700" v="510" actId="1076"/>
          <ac:spMkLst>
            <pc:docMk/>
            <pc:sldMk cId="309818493" sldId="325"/>
            <ac:spMk id="8" creationId="{D5634095-83DA-83A7-51E0-8B73F5E6550E}"/>
          </ac:spMkLst>
        </pc:spChg>
        <pc:picChg chg="del">
          <ac:chgData name="Sophie Neessen" userId="c0a093d0-b370-4137-9817-19b1139e6e18" providerId="ADAL" clId="{3F04F9B0-B7BA-4310-8C42-EF7CD58B7319}" dt="2025-01-23T12:19:32.748" v="486" actId="478"/>
          <ac:picMkLst>
            <pc:docMk/>
            <pc:sldMk cId="309818493" sldId="325"/>
            <ac:picMk id="2" creationId="{0FD9DE1E-88C2-E7AF-83D9-D4CB87FD6B00}"/>
          </ac:picMkLst>
        </pc:picChg>
        <pc:picChg chg="del">
          <ac:chgData name="Sophie Neessen" userId="c0a093d0-b370-4137-9817-19b1139e6e18" providerId="ADAL" clId="{3F04F9B0-B7BA-4310-8C42-EF7CD58B7319}" dt="2025-01-23T12:19:33.464" v="487" actId="478"/>
          <ac:picMkLst>
            <pc:docMk/>
            <pc:sldMk cId="309818493" sldId="325"/>
            <ac:picMk id="4" creationId="{EA0CAA44-14D4-E0B3-0D99-D9480C7FCBD1}"/>
          </ac:picMkLst>
        </pc:picChg>
        <pc:picChg chg="add mod modCrop">
          <ac:chgData name="Sophie Neessen" userId="c0a093d0-b370-4137-9817-19b1139e6e18" providerId="ADAL" clId="{3F04F9B0-B7BA-4310-8C42-EF7CD58B7319}" dt="2025-01-23T12:19:58.329" v="496" actId="1076"/>
          <ac:picMkLst>
            <pc:docMk/>
            <pc:sldMk cId="309818493" sldId="325"/>
            <ac:picMk id="6" creationId="{52D43969-6C1D-AA3A-E9BF-E9F19D587D02}"/>
          </ac:picMkLst>
        </pc:picChg>
        <pc:picChg chg="add mod">
          <ac:chgData name="Sophie Neessen" userId="c0a093d0-b370-4137-9817-19b1139e6e18" providerId="ADAL" clId="{3F04F9B0-B7BA-4310-8C42-EF7CD58B7319}" dt="2025-01-23T12:20:39.378" v="509" actId="1076"/>
          <ac:picMkLst>
            <pc:docMk/>
            <pc:sldMk cId="309818493" sldId="325"/>
            <ac:picMk id="9" creationId="{8A26332C-6667-F7FE-4079-3C05AC3CA80B}"/>
          </ac:picMkLst>
        </pc:picChg>
      </pc:sldChg>
      <pc:sldChg chg="addSp modSp mod">
        <pc:chgData name="Sophie Neessen" userId="c0a093d0-b370-4137-9817-19b1139e6e18" providerId="ADAL" clId="{3F04F9B0-B7BA-4310-8C42-EF7CD58B7319}" dt="2025-01-23T12:30:37.559" v="1116" actId="20577"/>
        <pc:sldMkLst>
          <pc:docMk/>
          <pc:sldMk cId="249506533" sldId="328"/>
        </pc:sldMkLst>
        <pc:spChg chg="mod">
          <ac:chgData name="Sophie Neessen" userId="c0a093d0-b370-4137-9817-19b1139e6e18" providerId="ADAL" clId="{3F04F9B0-B7BA-4310-8C42-EF7CD58B7319}" dt="2025-01-23T12:28:39.992" v="1056" actId="6549"/>
          <ac:spMkLst>
            <pc:docMk/>
            <pc:sldMk cId="249506533" sldId="328"/>
            <ac:spMk id="6" creationId="{37CAEF2B-F72E-9BCB-581D-0682F2B6459B}"/>
          </ac:spMkLst>
        </pc:spChg>
        <pc:spChg chg="add mod">
          <ac:chgData name="Sophie Neessen" userId="c0a093d0-b370-4137-9817-19b1139e6e18" providerId="ADAL" clId="{3F04F9B0-B7BA-4310-8C42-EF7CD58B7319}" dt="2025-01-23T12:30:13.874" v="1077" actId="207"/>
          <ac:spMkLst>
            <pc:docMk/>
            <pc:sldMk cId="249506533" sldId="328"/>
            <ac:spMk id="7" creationId="{F48DCCE6-C753-4B4B-D4E8-A64020BC59D8}"/>
          </ac:spMkLst>
        </pc:spChg>
        <pc:spChg chg="add mod">
          <ac:chgData name="Sophie Neessen" userId="c0a093d0-b370-4137-9817-19b1139e6e18" providerId="ADAL" clId="{3F04F9B0-B7BA-4310-8C42-EF7CD58B7319}" dt="2025-01-23T12:30:27.854" v="1095" actId="20577"/>
          <ac:spMkLst>
            <pc:docMk/>
            <pc:sldMk cId="249506533" sldId="328"/>
            <ac:spMk id="8" creationId="{9D192D91-321A-48DF-51AE-5B9DB5360DB9}"/>
          </ac:spMkLst>
        </pc:spChg>
        <pc:spChg chg="add mod">
          <ac:chgData name="Sophie Neessen" userId="c0a093d0-b370-4137-9817-19b1139e6e18" providerId="ADAL" clId="{3F04F9B0-B7BA-4310-8C42-EF7CD58B7319}" dt="2025-01-23T12:30:37.559" v="1116" actId="20577"/>
          <ac:spMkLst>
            <pc:docMk/>
            <pc:sldMk cId="249506533" sldId="328"/>
            <ac:spMk id="9" creationId="{46295B4F-E967-A984-C8FC-C616844AD36D}"/>
          </ac:spMkLst>
        </pc:spChg>
        <pc:picChg chg="add mod">
          <ac:chgData name="Sophie Neessen" userId="c0a093d0-b370-4137-9817-19b1139e6e18" providerId="ADAL" clId="{3F04F9B0-B7BA-4310-8C42-EF7CD58B7319}" dt="2025-01-23T12:28:48.218" v="1060" actId="1076"/>
          <ac:picMkLst>
            <pc:docMk/>
            <pc:sldMk cId="249506533" sldId="328"/>
            <ac:picMk id="4" creationId="{2414BCC9-A5AE-7DE7-8E6F-8A3132C0DA39}"/>
          </ac:picMkLst>
        </pc:picChg>
      </pc:sldChg>
      <pc:sldChg chg="addSp delSp modSp mod ord">
        <pc:chgData name="Sophie Neessen" userId="c0a093d0-b370-4137-9817-19b1139e6e18" providerId="ADAL" clId="{3F04F9B0-B7BA-4310-8C42-EF7CD58B7319}" dt="2025-01-23T12:15:37.710" v="343" actId="22"/>
        <pc:sldMkLst>
          <pc:docMk/>
          <pc:sldMk cId="3242115945" sldId="340"/>
        </pc:sldMkLst>
        <pc:spChg chg="del mod">
          <ac:chgData name="Sophie Neessen" userId="c0a093d0-b370-4137-9817-19b1139e6e18" providerId="ADAL" clId="{3F04F9B0-B7BA-4310-8C42-EF7CD58B7319}" dt="2025-01-23T12:14:33.360" v="336" actId="478"/>
          <ac:spMkLst>
            <pc:docMk/>
            <pc:sldMk cId="3242115945" sldId="340"/>
            <ac:spMk id="3" creationId="{4EC6B94E-CB51-A0F8-6455-A60CB349E6BD}"/>
          </ac:spMkLst>
        </pc:spChg>
        <pc:spChg chg="add del mod">
          <ac:chgData name="Sophie Neessen" userId="c0a093d0-b370-4137-9817-19b1139e6e18" providerId="ADAL" clId="{3F04F9B0-B7BA-4310-8C42-EF7CD58B7319}" dt="2025-01-23T12:14:40.220" v="342" actId="478"/>
          <ac:spMkLst>
            <pc:docMk/>
            <pc:sldMk cId="3242115945" sldId="340"/>
            <ac:spMk id="4" creationId="{36FABDF1-FA30-4413-9834-E25E3363F85F}"/>
          </ac:spMkLst>
        </pc:spChg>
        <pc:spChg chg="del mod">
          <ac:chgData name="Sophie Neessen" userId="c0a093d0-b370-4137-9817-19b1139e6e18" providerId="ADAL" clId="{3F04F9B0-B7BA-4310-8C42-EF7CD58B7319}" dt="2025-01-23T12:14:37.104" v="339" actId="478"/>
          <ac:spMkLst>
            <pc:docMk/>
            <pc:sldMk cId="3242115945" sldId="340"/>
            <ac:spMk id="5" creationId="{CE7D5A32-BDF5-C19D-3454-4E5131B9654F}"/>
          </ac:spMkLst>
        </pc:spChg>
        <pc:spChg chg="del">
          <ac:chgData name="Sophie Neessen" userId="c0a093d0-b370-4137-9817-19b1139e6e18" providerId="ADAL" clId="{3F04F9B0-B7BA-4310-8C42-EF7CD58B7319}" dt="2025-01-23T12:14:35.348" v="337" actId="478"/>
          <ac:spMkLst>
            <pc:docMk/>
            <pc:sldMk cId="3242115945" sldId="340"/>
            <ac:spMk id="9" creationId="{9D63A716-968C-26AE-F6E0-FF14B447A7F5}"/>
          </ac:spMkLst>
        </pc:spChg>
        <pc:spChg chg="del mod">
          <ac:chgData name="Sophie Neessen" userId="c0a093d0-b370-4137-9817-19b1139e6e18" providerId="ADAL" clId="{3F04F9B0-B7BA-4310-8C42-EF7CD58B7319}" dt="2025-01-23T12:14:39.315" v="341" actId="478"/>
          <ac:spMkLst>
            <pc:docMk/>
            <pc:sldMk cId="3242115945" sldId="340"/>
            <ac:spMk id="14" creationId="{4F93DBC9-A1DE-065D-8FB1-7A16CF03ADC3}"/>
          </ac:spMkLst>
        </pc:spChg>
        <pc:spChg chg="del mod">
          <ac:chgData name="Sophie Neessen" userId="c0a093d0-b370-4137-9817-19b1139e6e18" providerId="ADAL" clId="{3F04F9B0-B7BA-4310-8C42-EF7CD58B7319}" dt="2025-01-23T12:14:36.530" v="338" actId="478"/>
          <ac:spMkLst>
            <pc:docMk/>
            <pc:sldMk cId="3242115945" sldId="340"/>
            <ac:spMk id="15" creationId="{5AEB63DC-A6C0-45F5-2CDA-1F3D762CE010}"/>
          </ac:spMkLst>
        </pc:spChg>
        <pc:spChg chg="del mod">
          <ac:chgData name="Sophie Neessen" userId="c0a093d0-b370-4137-9817-19b1139e6e18" providerId="ADAL" clId="{3F04F9B0-B7BA-4310-8C42-EF7CD58B7319}" dt="2025-01-23T12:14:38.247" v="340" actId="478"/>
          <ac:spMkLst>
            <pc:docMk/>
            <pc:sldMk cId="3242115945" sldId="340"/>
            <ac:spMk id="17" creationId="{CDD182EB-EEDE-6F42-F4BD-55E7EC73DBC7}"/>
          </ac:spMkLst>
        </pc:spChg>
        <pc:picChg chg="del">
          <ac:chgData name="Sophie Neessen" userId="c0a093d0-b370-4137-9817-19b1139e6e18" providerId="ADAL" clId="{3F04F9B0-B7BA-4310-8C42-EF7CD58B7319}" dt="2025-01-23T12:12:13.207" v="166" actId="478"/>
          <ac:picMkLst>
            <pc:docMk/>
            <pc:sldMk cId="3242115945" sldId="340"/>
            <ac:picMk id="6" creationId="{9B0FAFA4-6EA3-1236-5790-238749F378EA}"/>
          </ac:picMkLst>
        </pc:picChg>
        <pc:picChg chg="add">
          <ac:chgData name="Sophie Neessen" userId="c0a093d0-b370-4137-9817-19b1139e6e18" providerId="ADAL" clId="{3F04F9B0-B7BA-4310-8C42-EF7CD58B7319}" dt="2025-01-23T12:15:37.710" v="343" actId="22"/>
          <ac:picMkLst>
            <pc:docMk/>
            <pc:sldMk cId="3242115945" sldId="340"/>
            <ac:picMk id="8" creationId="{01A8F329-3AD4-BB94-3D08-4354481123CA}"/>
          </ac:picMkLst>
        </pc:picChg>
      </pc:sldChg>
      <pc:sldChg chg="del">
        <pc:chgData name="Sophie Neessen" userId="c0a093d0-b370-4137-9817-19b1139e6e18" providerId="ADAL" clId="{3F04F9B0-B7BA-4310-8C42-EF7CD58B7319}" dt="2025-01-23T12:17:51.669" v="423" actId="47"/>
        <pc:sldMkLst>
          <pc:docMk/>
          <pc:sldMk cId="3154588988" sldId="341"/>
        </pc:sldMkLst>
      </pc:sldChg>
      <pc:sldChg chg="addSp delSp modSp mod">
        <pc:chgData name="Sophie Neessen" userId="c0a093d0-b370-4137-9817-19b1139e6e18" providerId="ADAL" clId="{3F04F9B0-B7BA-4310-8C42-EF7CD58B7319}" dt="2025-01-23T12:21:44.057" v="530" actId="1076"/>
        <pc:sldMkLst>
          <pc:docMk/>
          <pc:sldMk cId="260917793" sldId="343"/>
        </pc:sldMkLst>
        <pc:spChg chg="add mod">
          <ac:chgData name="Sophie Neessen" userId="c0a093d0-b370-4137-9817-19b1139e6e18" providerId="ADAL" clId="{3F04F9B0-B7BA-4310-8C42-EF7CD58B7319}" dt="2025-01-23T12:21:41.699" v="529" actId="1076"/>
          <ac:spMkLst>
            <pc:docMk/>
            <pc:sldMk cId="260917793" sldId="343"/>
            <ac:spMk id="2" creationId="{F78C7E0C-6EF9-977B-5E75-CC8C2D4500FE}"/>
          </ac:spMkLst>
        </pc:spChg>
        <pc:spChg chg="del">
          <ac:chgData name="Sophie Neessen" userId="c0a093d0-b370-4137-9817-19b1139e6e18" providerId="ADAL" clId="{3F04F9B0-B7BA-4310-8C42-EF7CD58B7319}" dt="2025-01-23T12:20:56.267" v="511" actId="478"/>
          <ac:spMkLst>
            <pc:docMk/>
            <pc:sldMk cId="260917793" sldId="343"/>
            <ac:spMk id="3" creationId="{4EC6B94E-CB51-A0F8-6455-A60CB349E6BD}"/>
          </ac:spMkLst>
        </pc:spChg>
        <pc:picChg chg="add mod">
          <ac:chgData name="Sophie Neessen" userId="c0a093d0-b370-4137-9817-19b1139e6e18" providerId="ADAL" clId="{3F04F9B0-B7BA-4310-8C42-EF7CD58B7319}" dt="2025-01-23T12:21:44.057" v="530" actId="1076"/>
          <ac:picMkLst>
            <pc:docMk/>
            <pc:sldMk cId="260917793" sldId="343"/>
            <ac:picMk id="1025" creationId="{F471884F-BA73-5F77-FAF1-433024E4CBC6}"/>
          </ac:picMkLst>
        </pc:picChg>
      </pc:sldChg>
      <pc:sldChg chg="del">
        <pc:chgData name="Sophie Neessen" userId="c0a093d0-b370-4137-9817-19b1139e6e18" providerId="ADAL" clId="{3F04F9B0-B7BA-4310-8C42-EF7CD58B7319}" dt="2025-01-23T12:21:57.822" v="531" actId="47"/>
        <pc:sldMkLst>
          <pc:docMk/>
          <pc:sldMk cId="2607308227" sldId="344"/>
        </pc:sldMkLst>
      </pc:sldChg>
      <pc:sldChg chg="del">
        <pc:chgData name="Sophie Neessen" userId="c0a093d0-b370-4137-9817-19b1139e6e18" providerId="ADAL" clId="{3F04F9B0-B7BA-4310-8C42-EF7CD58B7319}" dt="2025-01-23T12:17:54.636" v="424" actId="47"/>
        <pc:sldMkLst>
          <pc:docMk/>
          <pc:sldMk cId="686432999" sldId="345"/>
        </pc:sldMkLst>
      </pc:sldChg>
      <pc:sldChg chg="del">
        <pc:chgData name="Sophie Neessen" userId="c0a093d0-b370-4137-9817-19b1139e6e18" providerId="ADAL" clId="{3F04F9B0-B7BA-4310-8C42-EF7CD58B7319}" dt="2025-01-23T12:17:56.390" v="425" actId="47"/>
        <pc:sldMkLst>
          <pc:docMk/>
          <pc:sldMk cId="2365540344" sldId="346"/>
        </pc:sldMkLst>
      </pc:sldChg>
      <pc:sldChg chg="addSp delSp modSp mod ord">
        <pc:chgData name="Sophie Neessen" userId="c0a093d0-b370-4137-9817-19b1139e6e18" providerId="ADAL" clId="{3F04F9B0-B7BA-4310-8C42-EF7CD58B7319}" dt="2025-01-23T12:18:50.530" v="434" actId="1076"/>
        <pc:sldMkLst>
          <pc:docMk/>
          <pc:sldMk cId="3464128064" sldId="348"/>
        </pc:sldMkLst>
        <pc:spChg chg="del">
          <ac:chgData name="Sophie Neessen" userId="c0a093d0-b370-4137-9817-19b1139e6e18" providerId="ADAL" clId="{3F04F9B0-B7BA-4310-8C42-EF7CD58B7319}" dt="2025-01-23T12:18:44.849" v="432" actId="478"/>
          <ac:spMkLst>
            <pc:docMk/>
            <pc:sldMk cId="3464128064" sldId="348"/>
            <ac:spMk id="2" creationId="{E14A503D-C18C-A2AC-7BEF-500A7E9DA5CB}"/>
          </ac:spMkLst>
        </pc:spChg>
        <pc:spChg chg="del">
          <ac:chgData name="Sophie Neessen" userId="c0a093d0-b370-4137-9817-19b1139e6e18" providerId="ADAL" clId="{3F04F9B0-B7BA-4310-8C42-EF7CD58B7319}" dt="2025-01-23T12:18:44.849" v="432" actId="478"/>
          <ac:spMkLst>
            <pc:docMk/>
            <pc:sldMk cId="3464128064" sldId="348"/>
            <ac:spMk id="5" creationId="{F73A26AD-F2E1-BA6C-808C-B456BADF4026}"/>
          </ac:spMkLst>
        </pc:spChg>
        <pc:spChg chg="del">
          <ac:chgData name="Sophie Neessen" userId="c0a093d0-b370-4137-9817-19b1139e6e18" providerId="ADAL" clId="{3F04F9B0-B7BA-4310-8C42-EF7CD58B7319}" dt="2025-01-23T12:18:44.849" v="432" actId="478"/>
          <ac:spMkLst>
            <pc:docMk/>
            <pc:sldMk cId="3464128064" sldId="348"/>
            <ac:spMk id="6" creationId="{8F835360-24AC-8563-895E-8D8A19BA4D84}"/>
          </ac:spMkLst>
        </pc:spChg>
        <pc:spChg chg="del">
          <ac:chgData name="Sophie Neessen" userId="c0a093d0-b370-4137-9817-19b1139e6e18" providerId="ADAL" clId="{3F04F9B0-B7BA-4310-8C42-EF7CD58B7319}" dt="2025-01-23T12:18:44.849" v="432" actId="478"/>
          <ac:spMkLst>
            <pc:docMk/>
            <pc:sldMk cId="3464128064" sldId="348"/>
            <ac:spMk id="7" creationId="{B3BCBD99-F66C-8F5F-1CAD-9D00A2CBC84E}"/>
          </ac:spMkLst>
        </pc:spChg>
        <pc:spChg chg="del">
          <ac:chgData name="Sophie Neessen" userId="c0a093d0-b370-4137-9817-19b1139e6e18" providerId="ADAL" clId="{3F04F9B0-B7BA-4310-8C42-EF7CD58B7319}" dt="2025-01-23T12:18:42.659" v="431" actId="478"/>
          <ac:spMkLst>
            <pc:docMk/>
            <pc:sldMk cId="3464128064" sldId="348"/>
            <ac:spMk id="8" creationId="{9D3BE0A3-5FF3-2AB2-F8F1-C80C1FA87D96}"/>
          </ac:spMkLst>
        </pc:spChg>
        <pc:spChg chg="del">
          <ac:chgData name="Sophie Neessen" userId="c0a093d0-b370-4137-9817-19b1139e6e18" providerId="ADAL" clId="{3F04F9B0-B7BA-4310-8C42-EF7CD58B7319}" dt="2025-01-23T12:18:44.849" v="432" actId="478"/>
          <ac:spMkLst>
            <pc:docMk/>
            <pc:sldMk cId="3464128064" sldId="348"/>
            <ac:spMk id="9" creationId="{BAA24257-9F53-0DCE-A5C8-D67170C01616}"/>
          </ac:spMkLst>
        </pc:spChg>
        <pc:spChg chg="del">
          <ac:chgData name="Sophie Neessen" userId="c0a093d0-b370-4137-9817-19b1139e6e18" providerId="ADAL" clId="{3F04F9B0-B7BA-4310-8C42-EF7CD58B7319}" dt="2025-01-23T12:18:44.849" v="432" actId="478"/>
          <ac:spMkLst>
            <pc:docMk/>
            <pc:sldMk cId="3464128064" sldId="348"/>
            <ac:spMk id="10" creationId="{06FD18D4-96D0-8FE4-4CFA-983B27078805}"/>
          </ac:spMkLst>
        </pc:spChg>
        <pc:spChg chg="del">
          <ac:chgData name="Sophie Neessen" userId="c0a093d0-b370-4137-9817-19b1139e6e18" providerId="ADAL" clId="{3F04F9B0-B7BA-4310-8C42-EF7CD58B7319}" dt="2025-01-23T12:18:44.849" v="432" actId="478"/>
          <ac:spMkLst>
            <pc:docMk/>
            <pc:sldMk cId="3464128064" sldId="348"/>
            <ac:spMk id="11" creationId="{C70BF667-2D00-2062-17F4-5FB0A459FE7E}"/>
          </ac:spMkLst>
        </pc:spChg>
        <pc:spChg chg="del">
          <ac:chgData name="Sophie Neessen" userId="c0a093d0-b370-4137-9817-19b1139e6e18" providerId="ADAL" clId="{3F04F9B0-B7BA-4310-8C42-EF7CD58B7319}" dt="2025-01-23T12:18:44.849" v="432" actId="478"/>
          <ac:spMkLst>
            <pc:docMk/>
            <pc:sldMk cId="3464128064" sldId="348"/>
            <ac:spMk id="12" creationId="{F7CE67FE-FFD0-B526-3270-6088DBAE731C}"/>
          </ac:spMkLst>
        </pc:spChg>
        <pc:spChg chg="del">
          <ac:chgData name="Sophie Neessen" userId="c0a093d0-b370-4137-9817-19b1139e6e18" providerId="ADAL" clId="{3F04F9B0-B7BA-4310-8C42-EF7CD58B7319}" dt="2025-01-23T12:18:44.849" v="432" actId="478"/>
          <ac:spMkLst>
            <pc:docMk/>
            <pc:sldMk cId="3464128064" sldId="348"/>
            <ac:spMk id="13" creationId="{CB306163-87A5-1E12-674F-C363BEDF3D2B}"/>
          </ac:spMkLst>
        </pc:spChg>
        <pc:spChg chg="del">
          <ac:chgData name="Sophie Neessen" userId="c0a093d0-b370-4137-9817-19b1139e6e18" providerId="ADAL" clId="{3F04F9B0-B7BA-4310-8C42-EF7CD58B7319}" dt="2025-01-23T12:18:44.849" v="432" actId="478"/>
          <ac:spMkLst>
            <pc:docMk/>
            <pc:sldMk cId="3464128064" sldId="348"/>
            <ac:spMk id="14" creationId="{60EB8365-7CF1-17F1-7EBA-B730681051F1}"/>
          </ac:spMkLst>
        </pc:spChg>
        <pc:picChg chg="add mod">
          <ac:chgData name="Sophie Neessen" userId="c0a093d0-b370-4137-9817-19b1139e6e18" providerId="ADAL" clId="{3F04F9B0-B7BA-4310-8C42-EF7CD58B7319}" dt="2025-01-23T12:18:50.530" v="434" actId="1076"/>
          <ac:picMkLst>
            <pc:docMk/>
            <pc:sldMk cId="3464128064" sldId="348"/>
            <ac:picMk id="15" creationId="{5D5BA8B0-4411-07AD-6D1A-5DD495823644}"/>
          </ac:picMkLst>
        </pc:picChg>
        <pc:picChg chg="del">
          <ac:chgData name="Sophie Neessen" userId="c0a093d0-b370-4137-9817-19b1139e6e18" providerId="ADAL" clId="{3F04F9B0-B7BA-4310-8C42-EF7CD58B7319}" dt="2025-01-23T12:18:41.590" v="430" actId="478"/>
          <ac:picMkLst>
            <pc:docMk/>
            <pc:sldMk cId="3464128064" sldId="348"/>
            <ac:picMk id="18" creationId="{39DDDA48-8FDD-DB20-69A2-B6C1673E1709}"/>
          </ac:picMkLst>
        </pc:picChg>
      </pc:sldChg>
      <pc:sldChg chg="modSp mod">
        <pc:chgData name="Sophie Neessen" userId="c0a093d0-b370-4137-9817-19b1139e6e18" providerId="ADAL" clId="{3F04F9B0-B7BA-4310-8C42-EF7CD58B7319}" dt="2025-01-23T12:23:29.109" v="547" actId="113"/>
        <pc:sldMkLst>
          <pc:docMk/>
          <pc:sldMk cId="3978248308" sldId="352"/>
        </pc:sldMkLst>
        <pc:spChg chg="mod">
          <ac:chgData name="Sophie Neessen" userId="c0a093d0-b370-4137-9817-19b1139e6e18" providerId="ADAL" clId="{3F04F9B0-B7BA-4310-8C42-EF7CD58B7319}" dt="2025-01-23T12:23:29.109" v="547" actId="113"/>
          <ac:spMkLst>
            <pc:docMk/>
            <pc:sldMk cId="3978248308" sldId="352"/>
            <ac:spMk id="3" creationId="{4EC6B94E-CB51-A0F8-6455-A60CB349E6BD}"/>
          </ac:spMkLst>
        </pc:spChg>
      </pc:sldChg>
      <pc:sldChg chg="addSp delSp modSp mod">
        <pc:chgData name="Sophie Neessen" userId="c0a093d0-b370-4137-9817-19b1139e6e18" providerId="ADAL" clId="{3F04F9B0-B7BA-4310-8C42-EF7CD58B7319}" dt="2025-01-23T12:09:02.763" v="123" actId="20577"/>
        <pc:sldMkLst>
          <pc:docMk/>
          <pc:sldMk cId="3993975271" sldId="354"/>
        </pc:sldMkLst>
        <pc:spChg chg="mod">
          <ac:chgData name="Sophie Neessen" userId="c0a093d0-b370-4137-9817-19b1139e6e18" providerId="ADAL" clId="{3F04F9B0-B7BA-4310-8C42-EF7CD58B7319}" dt="2025-01-23T12:08:44.514" v="118"/>
          <ac:spMkLst>
            <pc:docMk/>
            <pc:sldMk cId="3993975271" sldId="354"/>
            <ac:spMk id="2" creationId="{1D996FC1-6FB6-D245-AF62-B0ECBFA77374}"/>
          </ac:spMkLst>
        </pc:spChg>
        <pc:spChg chg="mod">
          <ac:chgData name="Sophie Neessen" userId="c0a093d0-b370-4137-9817-19b1139e6e18" providerId="ADAL" clId="{3F04F9B0-B7BA-4310-8C42-EF7CD58B7319}" dt="2025-01-23T12:09:02.763" v="123" actId="20577"/>
          <ac:spMkLst>
            <pc:docMk/>
            <pc:sldMk cId="3993975271" sldId="354"/>
            <ac:spMk id="3" creationId="{8880BA25-BFEB-7A49-B327-7F29CCB5C0DC}"/>
          </ac:spMkLst>
        </pc:spChg>
        <pc:spChg chg="mod">
          <ac:chgData name="Sophie Neessen" userId="c0a093d0-b370-4137-9817-19b1139e6e18" providerId="ADAL" clId="{3F04F9B0-B7BA-4310-8C42-EF7CD58B7319}" dt="2025-01-23T12:08:51.141" v="120"/>
          <ac:spMkLst>
            <pc:docMk/>
            <pc:sldMk cId="3993975271" sldId="354"/>
            <ac:spMk id="6" creationId="{FADF519C-C86B-AC90-B867-D8241034E8F4}"/>
          </ac:spMkLst>
        </pc:spChg>
        <pc:spChg chg="mod">
          <ac:chgData name="Sophie Neessen" userId="c0a093d0-b370-4137-9817-19b1139e6e18" providerId="ADAL" clId="{3F04F9B0-B7BA-4310-8C42-EF7CD58B7319}" dt="2025-01-23T12:08:51.141" v="120"/>
          <ac:spMkLst>
            <pc:docMk/>
            <pc:sldMk cId="3993975271" sldId="354"/>
            <ac:spMk id="11" creationId="{3E7698A1-2353-1061-09FD-750405BFD07B}"/>
          </ac:spMkLst>
        </pc:spChg>
        <pc:spChg chg="add mod">
          <ac:chgData name="Sophie Neessen" userId="c0a093d0-b370-4137-9817-19b1139e6e18" providerId="ADAL" clId="{3F04F9B0-B7BA-4310-8C42-EF7CD58B7319}" dt="2025-01-23T12:08:51.141" v="120"/>
          <ac:spMkLst>
            <pc:docMk/>
            <pc:sldMk cId="3993975271" sldId="354"/>
            <ac:spMk id="13" creationId="{DB59BAA3-3C5B-9652-F49E-F45297CEFC2A}"/>
          </ac:spMkLst>
        </pc:spChg>
        <pc:spChg chg="del">
          <ac:chgData name="Sophie Neessen" userId="c0a093d0-b370-4137-9817-19b1139e6e18" providerId="ADAL" clId="{3F04F9B0-B7BA-4310-8C42-EF7CD58B7319}" dt="2025-01-23T12:08:46.562" v="119" actId="478"/>
          <ac:spMkLst>
            <pc:docMk/>
            <pc:sldMk cId="3993975271" sldId="354"/>
            <ac:spMk id="19" creationId="{6C4F2698-11E6-DEE3-2324-C24D95DB9DF3}"/>
          </ac:spMkLst>
        </pc:spChg>
        <pc:grpChg chg="add mod">
          <ac:chgData name="Sophie Neessen" userId="c0a093d0-b370-4137-9817-19b1139e6e18" providerId="ADAL" clId="{3F04F9B0-B7BA-4310-8C42-EF7CD58B7319}" dt="2025-01-23T12:08:51.141" v="120"/>
          <ac:grpSpMkLst>
            <pc:docMk/>
            <pc:sldMk cId="3993975271" sldId="354"/>
            <ac:grpSpMk id="4" creationId="{E163E64A-AAB2-4388-5664-C5C68FCF06F0}"/>
          </ac:grpSpMkLst>
        </pc:grpChg>
        <pc:grpChg chg="del">
          <ac:chgData name="Sophie Neessen" userId="c0a093d0-b370-4137-9817-19b1139e6e18" providerId="ADAL" clId="{3F04F9B0-B7BA-4310-8C42-EF7CD58B7319}" dt="2025-01-23T12:08:46.562" v="119" actId="478"/>
          <ac:grpSpMkLst>
            <pc:docMk/>
            <pc:sldMk cId="3993975271" sldId="354"/>
            <ac:grpSpMk id="8" creationId="{A4BC3632-06E1-12FD-01DA-722A69ED12AE}"/>
          </ac:grpSpMkLst>
        </pc:grpChg>
        <pc:picChg chg="mod">
          <ac:chgData name="Sophie Neessen" userId="c0a093d0-b370-4137-9817-19b1139e6e18" providerId="ADAL" clId="{3F04F9B0-B7BA-4310-8C42-EF7CD58B7319}" dt="2025-01-23T12:08:51.141" v="120"/>
          <ac:picMkLst>
            <pc:docMk/>
            <pc:sldMk cId="3993975271" sldId="354"/>
            <ac:picMk id="5" creationId="{561E57DD-389A-47F6-E03D-851D61FFF9D2}"/>
          </ac:picMkLst>
        </pc:picChg>
        <pc:picChg chg="mod">
          <ac:chgData name="Sophie Neessen" userId="c0a093d0-b370-4137-9817-19b1139e6e18" providerId="ADAL" clId="{3F04F9B0-B7BA-4310-8C42-EF7CD58B7319}" dt="2025-01-23T12:08:51.141" v="120"/>
          <ac:picMkLst>
            <pc:docMk/>
            <pc:sldMk cId="3993975271" sldId="354"/>
            <ac:picMk id="7" creationId="{02ADD943-7D04-9516-AE36-2FEE1A95DEA7}"/>
          </ac:picMkLst>
        </pc:picChg>
        <pc:picChg chg="add mod">
          <ac:chgData name="Sophie Neessen" userId="c0a093d0-b370-4137-9817-19b1139e6e18" providerId="ADAL" clId="{3F04F9B0-B7BA-4310-8C42-EF7CD58B7319}" dt="2025-01-23T12:08:51.141" v="120"/>
          <ac:picMkLst>
            <pc:docMk/>
            <pc:sldMk cId="3993975271" sldId="354"/>
            <ac:picMk id="12" creationId="{8DE8ED8A-279F-1FF3-0E86-C8C2E4002ABA}"/>
          </ac:picMkLst>
        </pc:picChg>
        <pc:picChg chg="del">
          <ac:chgData name="Sophie Neessen" userId="c0a093d0-b370-4137-9817-19b1139e6e18" providerId="ADAL" clId="{3F04F9B0-B7BA-4310-8C42-EF7CD58B7319}" dt="2025-01-23T12:08:46.562" v="119" actId="478"/>
          <ac:picMkLst>
            <pc:docMk/>
            <pc:sldMk cId="3993975271" sldId="354"/>
            <ac:picMk id="18" creationId="{CE34BD7B-C707-C443-0532-24ACB0A7A828}"/>
          </ac:picMkLst>
        </pc:picChg>
      </pc:sldChg>
      <pc:sldChg chg="modSp mod ord setBg">
        <pc:chgData name="Sophie Neessen" userId="c0a093d0-b370-4137-9817-19b1139e6e18" providerId="ADAL" clId="{3F04F9B0-B7BA-4310-8C42-EF7CD58B7319}" dt="2025-01-23T12:16:49.845" v="381" actId="20577"/>
        <pc:sldMkLst>
          <pc:docMk/>
          <pc:sldMk cId="905000538" sldId="355"/>
        </pc:sldMkLst>
        <pc:spChg chg="mod">
          <ac:chgData name="Sophie Neessen" userId="c0a093d0-b370-4137-9817-19b1139e6e18" providerId="ADAL" clId="{3F04F9B0-B7BA-4310-8C42-EF7CD58B7319}" dt="2025-01-23T12:16:49.845" v="381" actId="20577"/>
          <ac:spMkLst>
            <pc:docMk/>
            <pc:sldMk cId="905000538" sldId="355"/>
            <ac:spMk id="2" creationId="{DBB99865-EA23-4B5A-B580-DD5C55AF9ACB}"/>
          </ac:spMkLst>
        </pc:spChg>
      </pc:sldChg>
      <pc:sldChg chg="del">
        <pc:chgData name="Sophie Neessen" userId="c0a093d0-b370-4137-9817-19b1139e6e18" providerId="ADAL" clId="{3F04F9B0-B7BA-4310-8C42-EF7CD58B7319}" dt="2025-01-23T12:17:48.825" v="422" actId="47"/>
        <pc:sldMkLst>
          <pc:docMk/>
          <pc:sldMk cId="1071466438" sldId="358"/>
        </pc:sldMkLst>
      </pc:sldChg>
      <pc:sldChg chg="del">
        <pc:chgData name="Sophie Neessen" userId="c0a093d0-b370-4137-9817-19b1139e6e18" providerId="ADAL" clId="{3F04F9B0-B7BA-4310-8C42-EF7CD58B7319}" dt="2025-01-23T12:17:48.262" v="421" actId="47"/>
        <pc:sldMkLst>
          <pc:docMk/>
          <pc:sldMk cId="3042074070" sldId="359"/>
        </pc:sldMkLst>
      </pc:sldChg>
      <pc:sldChg chg="del">
        <pc:chgData name="Sophie Neessen" userId="c0a093d0-b370-4137-9817-19b1139e6e18" providerId="ADAL" clId="{3F04F9B0-B7BA-4310-8C42-EF7CD58B7319}" dt="2025-01-23T12:17:56.856" v="426" actId="47"/>
        <pc:sldMkLst>
          <pc:docMk/>
          <pc:sldMk cId="1445732266" sldId="361"/>
        </pc:sldMkLst>
      </pc:sldChg>
      <pc:sldChg chg="del">
        <pc:chgData name="Sophie Neessen" userId="c0a093d0-b370-4137-9817-19b1139e6e18" providerId="ADAL" clId="{3F04F9B0-B7BA-4310-8C42-EF7CD58B7319}" dt="2025-01-23T12:17:57.386" v="427" actId="47"/>
        <pc:sldMkLst>
          <pc:docMk/>
          <pc:sldMk cId="533891082" sldId="362"/>
        </pc:sldMkLst>
      </pc:sldChg>
      <pc:sldChg chg="del">
        <pc:chgData name="Sophie Neessen" userId="c0a093d0-b370-4137-9817-19b1139e6e18" providerId="ADAL" clId="{3F04F9B0-B7BA-4310-8C42-EF7CD58B7319}" dt="2025-01-23T12:17:58.656" v="428" actId="47"/>
        <pc:sldMkLst>
          <pc:docMk/>
          <pc:sldMk cId="2410772617" sldId="363"/>
        </pc:sldMkLst>
      </pc:sldChg>
      <pc:sldChg chg="del">
        <pc:chgData name="Sophie Neessen" userId="c0a093d0-b370-4137-9817-19b1139e6e18" providerId="ADAL" clId="{3F04F9B0-B7BA-4310-8C42-EF7CD58B7319}" dt="2025-01-23T12:17:59.323" v="429" actId="47"/>
        <pc:sldMkLst>
          <pc:docMk/>
          <pc:sldMk cId="2668593089" sldId="364"/>
        </pc:sldMkLst>
      </pc:sldChg>
      <pc:sldChg chg="addSp delSp mod">
        <pc:chgData name="Sophie Neessen" userId="c0a093d0-b370-4137-9817-19b1139e6e18" providerId="ADAL" clId="{3F04F9B0-B7BA-4310-8C42-EF7CD58B7319}" dt="2025-01-23T12:22:55.095" v="535" actId="22"/>
        <pc:sldMkLst>
          <pc:docMk/>
          <pc:sldMk cId="3673381886" sldId="365"/>
        </pc:sldMkLst>
        <pc:spChg chg="del">
          <ac:chgData name="Sophie Neessen" userId="c0a093d0-b370-4137-9817-19b1139e6e18" providerId="ADAL" clId="{3F04F9B0-B7BA-4310-8C42-EF7CD58B7319}" dt="2025-01-23T12:22:54.064" v="534" actId="478"/>
          <ac:spMkLst>
            <pc:docMk/>
            <pc:sldMk cId="3673381886" sldId="365"/>
            <ac:spMk id="2" creationId="{70861C41-FB24-CCB8-8DD1-54A6BFB09B3E}"/>
          </ac:spMkLst>
        </pc:spChg>
        <pc:spChg chg="del">
          <ac:chgData name="Sophie Neessen" userId="c0a093d0-b370-4137-9817-19b1139e6e18" providerId="ADAL" clId="{3F04F9B0-B7BA-4310-8C42-EF7CD58B7319}" dt="2025-01-23T12:22:54.064" v="534" actId="478"/>
          <ac:spMkLst>
            <pc:docMk/>
            <pc:sldMk cId="3673381886" sldId="365"/>
            <ac:spMk id="6" creationId="{3DAB30BB-9BC0-73D2-43B4-B5CECB78B4BA}"/>
          </ac:spMkLst>
        </pc:spChg>
        <pc:spChg chg="del">
          <ac:chgData name="Sophie Neessen" userId="c0a093d0-b370-4137-9817-19b1139e6e18" providerId="ADAL" clId="{3F04F9B0-B7BA-4310-8C42-EF7CD58B7319}" dt="2025-01-23T12:22:54.064" v="534" actId="478"/>
          <ac:spMkLst>
            <pc:docMk/>
            <pc:sldMk cId="3673381886" sldId="365"/>
            <ac:spMk id="7" creationId="{D5A3DAA5-28F6-F540-AFCD-37719DA9167C}"/>
          </ac:spMkLst>
        </pc:spChg>
        <pc:spChg chg="del">
          <ac:chgData name="Sophie Neessen" userId="c0a093d0-b370-4137-9817-19b1139e6e18" providerId="ADAL" clId="{3F04F9B0-B7BA-4310-8C42-EF7CD58B7319}" dt="2025-01-23T12:22:49.902" v="532" actId="478"/>
          <ac:spMkLst>
            <pc:docMk/>
            <pc:sldMk cId="3673381886" sldId="365"/>
            <ac:spMk id="8" creationId="{0AA7A22F-828A-D305-CBAB-6E7A239013FC}"/>
          </ac:spMkLst>
        </pc:spChg>
        <pc:spChg chg="del">
          <ac:chgData name="Sophie Neessen" userId="c0a093d0-b370-4137-9817-19b1139e6e18" providerId="ADAL" clId="{3F04F9B0-B7BA-4310-8C42-EF7CD58B7319}" dt="2025-01-23T12:22:54.064" v="534" actId="478"/>
          <ac:spMkLst>
            <pc:docMk/>
            <pc:sldMk cId="3673381886" sldId="365"/>
            <ac:spMk id="9" creationId="{A15069B6-A4F7-4952-3A6D-A87638F89FB4}"/>
          </ac:spMkLst>
        </pc:spChg>
        <pc:spChg chg="del">
          <ac:chgData name="Sophie Neessen" userId="c0a093d0-b370-4137-9817-19b1139e6e18" providerId="ADAL" clId="{3F04F9B0-B7BA-4310-8C42-EF7CD58B7319}" dt="2025-01-23T12:22:54.064" v="534" actId="478"/>
          <ac:spMkLst>
            <pc:docMk/>
            <pc:sldMk cId="3673381886" sldId="365"/>
            <ac:spMk id="11" creationId="{BDC59580-E9BB-D836-67E3-9825F93C45EF}"/>
          </ac:spMkLst>
        </pc:spChg>
        <pc:spChg chg="del">
          <ac:chgData name="Sophie Neessen" userId="c0a093d0-b370-4137-9817-19b1139e6e18" providerId="ADAL" clId="{3F04F9B0-B7BA-4310-8C42-EF7CD58B7319}" dt="2025-01-23T12:22:54.064" v="534" actId="478"/>
          <ac:spMkLst>
            <pc:docMk/>
            <pc:sldMk cId="3673381886" sldId="365"/>
            <ac:spMk id="12" creationId="{3B8E6CF4-2DDE-20FB-F1A0-EBF8A9BC2FCF}"/>
          </ac:spMkLst>
        </pc:spChg>
        <pc:spChg chg="del">
          <ac:chgData name="Sophie Neessen" userId="c0a093d0-b370-4137-9817-19b1139e6e18" providerId="ADAL" clId="{3F04F9B0-B7BA-4310-8C42-EF7CD58B7319}" dt="2025-01-23T12:22:54.064" v="534" actId="478"/>
          <ac:spMkLst>
            <pc:docMk/>
            <pc:sldMk cId="3673381886" sldId="365"/>
            <ac:spMk id="13" creationId="{5DE81F60-BA91-D57C-605E-76170BB67429}"/>
          </ac:spMkLst>
        </pc:spChg>
        <pc:spChg chg="del">
          <ac:chgData name="Sophie Neessen" userId="c0a093d0-b370-4137-9817-19b1139e6e18" providerId="ADAL" clId="{3F04F9B0-B7BA-4310-8C42-EF7CD58B7319}" dt="2025-01-23T12:22:54.064" v="534" actId="478"/>
          <ac:spMkLst>
            <pc:docMk/>
            <pc:sldMk cId="3673381886" sldId="365"/>
            <ac:spMk id="14" creationId="{72131035-4F04-C509-F8B2-9331C0ED800C}"/>
          </ac:spMkLst>
        </pc:spChg>
        <pc:picChg chg="add">
          <ac:chgData name="Sophie Neessen" userId="c0a093d0-b370-4137-9817-19b1139e6e18" providerId="ADAL" clId="{3F04F9B0-B7BA-4310-8C42-EF7CD58B7319}" dt="2025-01-23T12:22:55.095" v="535" actId="22"/>
          <ac:picMkLst>
            <pc:docMk/>
            <pc:sldMk cId="3673381886" sldId="365"/>
            <ac:picMk id="5" creationId="{C5BA6974-301E-F82F-6971-B9D3A3D78598}"/>
          </ac:picMkLst>
        </pc:picChg>
        <pc:picChg chg="del">
          <ac:chgData name="Sophie Neessen" userId="c0a093d0-b370-4137-9817-19b1139e6e18" providerId="ADAL" clId="{3F04F9B0-B7BA-4310-8C42-EF7CD58B7319}" dt="2025-01-23T12:22:51.746" v="533" actId="478"/>
          <ac:picMkLst>
            <pc:docMk/>
            <pc:sldMk cId="3673381886" sldId="365"/>
            <ac:picMk id="15" creationId="{FFB8FB92-05A2-264F-E253-3CCA2E2D32AE}"/>
          </ac:picMkLst>
        </pc:picChg>
      </pc:sldChg>
      <pc:sldChg chg="modSp mod">
        <pc:chgData name="Sophie Neessen" userId="c0a093d0-b370-4137-9817-19b1139e6e18" providerId="ADAL" clId="{3F04F9B0-B7BA-4310-8C42-EF7CD58B7319}" dt="2025-01-23T12:24:00.771" v="557" actId="113"/>
        <pc:sldMkLst>
          <pc:docMk/>
          <pc:sldMk cId="3893314658" sldId="366"/>
        </pc:sldMkLst>
        <pc:spChg chg="mod">
          <ac:chgData name="Sophie Neessen" userId="c0a093d0-b370-4137-9817-19b1139e6e18" providerId="ADAL" clId="{3F04F9B0-B7BA-4310-8C42-EF7CD58B7319}" dt="2025-01-23T12:24:00.771" v="557" actId="113"/>
          <ac:spMkLst>
            <pc:docMk/>
            <pc:sldMk cId="3893314658" sldId="366"/>
            <ac:spMk id="3" creationId="{77490594-2CCE-92D5-FC3C-F2F6DFD4920D}"/>
          </ac:spMkLst>
        </pc:spChg>
      </pc:sldChg>
      <pc:sldChg chg="addSp delSp modSp add mod ord">
        <pc:chgData name="Sophie Neessen" userId="c0a093d0-b370-4137-9817-19b1139e6e18" providerId="ADAL" clId="{3F04F9B0-B7BA-4310-8C42-EF7CD58B7319}" dt="2025-01-23T12:10:04.885" v="162"/>
        <pc:sldMkLst>
          <pc:docMk/>
          <pc:sldMk cId="306306139" sldId="367"/>
        </pc:sldMkLst>
        <pc:spChg chg="mod">
          <ac:chgData name="Sophie Neessen" userId="c0a093d0-b370-4137-9817-19b1139e6e18" providerId="ADAL" clId="{3F04F9B0-B7BA-4310-8C42-EF7CD58B7319}" dt="2025-01-23T12:09:23.133" v="155" actId="20577"/>
          <ac:spMkLst>
            <pc:docMk/>
            <pc:sldMk cId="306306139" sldId="367"/>
            <ac:spMk id="2" creationId="{3453F6D4-DA31-F050-DB4A-3B4737C72734}"/>
          </ac:spMkLst>
        </pc:spChg>
        <pc:spChg chg="mod">
          <ac:chgData name="Sophie Neessen" userId="c0a093d0-b370-4137-9817-19b1139e6e18" providerId="ADAL" clId="{3F04F9B0-B7BA-4310-8C42-EF7CD58B7319}" dt="2025-01-23T12:10:04.885" v="162"/>
          <ac:spMkLst>
            <pc:docMk/>
            <pc:sldMk cId="306306139" sldId="367"/>
            <ac:spMk id="3" creationId="{B4A8554D-775E-BB5A-EACF-6ECF4D21F301}"/>
          </ac:spMkLst>
        </pc:spChg>
        <pc:spChg chg="mod">
          <ac:chgData name="Sophie Neessen" userId="c0a093d0-b370-4137-9817-19b1139e6e18" providerId="ADAL" clId="{3F04F9B0-B7BA-4310-8C42-EF7CD58B7319}" dt="2025-01-23T12:09:41.470" v="157"/>
          <ac:spMkLst>
            <pc:docMk/>
            <pc:sldMk cId="306306139" sldId="367"/>
            <ac:spMk id="6" creationId="{85AD4898-0FD6-02D3-10D2-F0E31C5D927F}"/>
          </ac:spMkLst>
        </pc:spChg>
        <pc:spChg chg="mod">
          <ac:chgData name="Sophie Neessen" userId="c0a093d0-b370-4137-9817-19b1139e6e18" providerId="ADAL" clId="{3F04F9B0-B7BA-4310-8C42-EF7CD58B7319}" dt="2025-01-23T12:09:41.470" v="157"/>
          <ac:spMkLst>
            <pc:docMk/>
            <pc:sldMk cId="306306139" sldId="367"/>
            <ac:spMk id="8" creationId="{13D9419D-FB4B-E9ED-D861-84ED039D43EB}"/>
          </ac:spMkLst>
        </pc:spChg>
        <pc:spChg chg="add mod">
          <ac:chgData name="Sophie Neessen" userId="c0a093d0-b370-4137-9817-19b1139e6e18" providerId="ADAL" clId="{3F04F9B0-B7BA-4310-8C42-EF7CD58B7319}" dt="2025-01-23T12:09:41.470" v="157"/>
          <ac:spMkLst>
            <pc:docMk/>
            <pc:sldMk cId="306306139" sldId="367"/>
            <ac:spMk id="10" creationId="{F69F2364-F4EA-3817-AFB2-8195AF2A75AB}"/>
          </ac:spMkLst>
        </pc:spChg>
        <pc:spChg chg="mod">
          <ac:chgData name="Sophie Neessen" userId="c0a093d0-b370-4137-9817-19b1139e6e18" providerId="ADAL" clId="{3F04F9B0-B7BA-4310-8C42-EF7CD58B7319}" dt="2025-01-23T12:09:46.638" v="159"/>
          <ac:spMkLst>
            <pc:docMk/>
            <pc:sldMk cId="306306139" sldId="367"/>
            <ac:spMk id="14" creationId="{6A63D1D9-ECC0-4E7B-68B4-049BBA94049F}"/>
          </ac:spMkLst>
        </pc:spChg>
        <pc:spChg chg="mod">
          <ac:chgData name="Sophie Neessen" userId="c0a093d0-b370-4137-9817-19b1139e6e18" providerId="ADAL" clId="{3F04F9B0-B7BA-4310-8C42-EF7CD58B7319}" dt="2025-01-23T12:09:46.638" v="159"/>
          <ac:spMkLst>
            <pc:docMk/>
            <pc:sldMk cId="306306139" sldId="367"/>
            <ac:spMk id="16" creationId="{00D26F44-AA18-8CC0-DF27-2A2642952329}"/>
          </ac:spMkLst>
        </pc:spChg>
        <pc:spChg chg="add mod">
          <ac:chgData name="Sophie Neessen" userId="c0a093d0-b370-4137-9817-19b1139e6e18" providerId="ADAL" clId="{3F04F9B0-B7BA-4310-8C42-EF7CD58B7319}" dt="2025-01-23T12:09:46.638" v="159"/>
          <ac:spMkLst>
            <pc:docMk/>
            <pc:sldMk cId="306306139" sldId="367"/>
            <ac:spMk id="18" creationId="{EA484C7A-98EA-7B40-5507-73478B5F0FC0}"/>
          </ac:spMkLst>
        </pc:spChg>
        <pc:spChg chg="del">
          <ac:chgData name="Sophie Neessen" userId="c0a093d0-b370-4137-9817-19b1139e6e18" providerId="ADAL" clId="{3F04F9B0-B7BA-4310-8C42-EF7CD58B7319}" dt="2025-01-23T12:09:41.179" v="156" actId="478"/>
          <ac:spMkLst>
            <pc:docMk/>
            <pc:sldMk cId="306306139" sldId="367"/>
            <ac:spMk id="35" creationId="{77C76DBA-C505-C3DE-C380-1C60809A958E}"/>
          </ac:spMkLst>
        </pc:spChg>
        <pc:spChg chg="del">
          <ac:chgData name="Sophie Neessen" userId="c0a093d0-b370-4137-9817-19b1139e6e18" providerId="ADAL" clId="{3F04F9B0-B7BA-4310-8C42-EF7CD58B7319}" dt="2025-01-23T12:09:41.179" v="156" actId="478"/>
          <ac:spMkLst>
            <pc:docMk/>
            <pc:sldMk cId="306306139" sldId="367"/>
            <ac:spMk id="37" creationId="{E3287998-98CF-745A-EFD6-9844D1D538A7}"/>
          </ac:spMkLst>
        </pc:spChg>
        <pc:grpChg chg="add mod">
          <ac:chgData name="Sophie Neessen" userId="c0a093d0-b370-4137-9817-19b1139e6e18" providerId="ADAL" clId="{3F04F9B0-B7BA-4310-8C42-EF7CD58B7319}" dt="2025-01-23T12:09:41.470" v="157"/>
          <ac:grpSpMkLst>
            <pc:docMk/>
            <pc:sldMk cId="306306139" sldId="367"/>
            <ac:grpSpMk id="4" creationId="{6076FB2C-0BEE-DA16-6359-8DEE30C97AA9}"/>
          </ac:grpSpMkLst>
        </pc:grpChg>
        <pc:grpChg chg="add mod">
          <ac:chgData name="Sophie Neessen" userId="c0a093d0-b370-4137-9817-19b1139e6e18" providerId="ADAL" clId="{3F04F9B0-B7BA-4310-8C42-EF7CD58B7319}" dt="2025-01-23T12:09:46.638" v="159"/>
          <ac:grpSpMkLst>
            <pc:docMk/>
            <pc:sldMk cId="306306139" sldId="367"/>
            <ac:grpSpMk id="12" creationId="{4C557925-D735-F0D5-2DBE-A90D77452F58}"/>
          </ac:grpSpMkLst>
        </pc:grpChg>
        <pc:grpChg chg="del">
          <ac:chgData name="Sophie Neessen" userId="c0a093d0-b370-4137-9817-19b1139e6e18" providerId="ADAL" clId="{3F04F9B0-B7BA-4310-8C42-EF7CD58B7319}" dt="2025-01-23T12:09:41.179" v="156" actId="478"/>
          <ac:grpSpMkLst>
            <pc:docMk/>
            <pc:sldMk cId="306306139" sldId="367"/>
            <ac:grpSpMk id="30" creationId="{71CFF72F-74F8-0AF2-9BF0-076AC0A48A51}"/>
          </ac:grpSpMkLst>
        </pc:grpChg>
        <pc:picChg chg="mod">
          <ac:chgData name="Sophie Neessen" userId="c0a093d0-b370-4137-9817-19b1139e6e18" providerId="ADAL" clId="{3F04F9B0-B7BA-4310-8C42-EF7CD58B7319}" dt="2025-01-23T12:09:41.470" v="157"/>
          <ac:picMkLst>
            <pc:docMk/>
            <pc:sldMk cId="306306139" sldId="367"/>
            <ac:picMk id="5" creationId="{A5538F11-BB22-55A8-C30A-318F5B15A8A6}"/>
          </ac:picMkLst>
        </pc:picChg>
        <pc:picChg chg="mod">
          <ac:chgData name="Sophie Neessen" userId="c0a093d0-b370-4137-9817-19b1139e6e18" providerId="ADAL" clId="{3F04F9B0-B7BA-4310-8C42-EF7CD58B7319}" dt="2025-01-23T12:09:41.470" v="157"/>
          <ac:picMkLst>
            <pc:docMk/>
            <pc:sldMk cId="306306139" sldId="367"/>
            <ac:picMk id="7" creationId="{41F4E132-4668-7086-5A01-9DE79C200CCA}"/>
          </ac:picMkLst>
        </pc:picChg>
        <pc:picChg chg="add mod">
          <ac:chgData name="Sophie Neessen" userId="c0a093d0-b370-4137-9817-19b1139e6e18" providerId="ADAL" clId="{3F04F9B0-B7BA-4310-8C42-EF7CD58B7319}" dt="2025-01-23T12:09:41.470" v="157"/>
          <ac:picMkLst>
            <pc:docMk/>
            <pc:sldMk cId="306306139" sldId="367"/>
            <ac:picMk id="9" creationId="{6882726F-7D4D-B5FF-85DC-7337A4733978}"/>
          </ac:picMkLst>
        </pc:picChg>
        <pc:picChg chg="add mod">
          <ac:chgData name="Sophie Neessen" userId="c0a093d0-b370-4137-9817-19b1139e6e18" providerId="ADAL" clId="{3F04F9B0-B7BA-4310-8C42-EF7CD58B7319}" dt="2025-01-23T12:09:46.638" v="159"/>
          <ac:picMkLst>
            <pc:docMk/>
            <pc:sldMk cId="306306139" sldId="367"/>
            <ac:picMk id="11" creationId="{7EECB07D-916D-BC86-B861-17B4DC3685E4}"/>
          </ac:picMkLst>
        </pc:picChg>
        <pc:picChg chg="mod">
          <ac:chgData name="Sophie Neessen" userId="c0a093d0-b370-4137-9817-19b1139e6e18" providerId="ADAL" clId="{3F04F9B0-B7BA-4310-8C42-EF7CD58B7319}" dt="2025-01-23T12:09:46.638" v="159"/>
          <ac:picMkLst>
            <pc:docMk/>
            <pc:sldMk cId="306306139" sldId="367"/>
            <ac:picMk id="13" creationId="{0E0CE723-9E41-1B76-6BE7-BE9EE5A93D09}"/>
          </ac:picMkLst>
        </pc:picChg>
        <pc:picChg chg="mod">
          <ac:chgData name="Sophie Neessen" userId="c0a093d0-b370-4137-9817-19b1139e6e18" providerId="ADAL" clId="{3F04F9B0-B7BA-4310-8C42-EF7CD58B7319}" dt="2025-01-23T12:09:46.638" v="159"/>
          <ac:picMkLst>
            <pc:docMk/>
            <pc:sldMk cId="306306139" sldId="367"/>
            <ac:picMk id="15" creationId="{B7243673-B995-E9B1-762C-7DB9E9EF060D}"/>
          </ac:picMkLst>
        </pc:picChg>
        <pc:picChg chg="add mod">
          <ac:chgData name="Sophie Neessen" userId="c0a093d0-b370-4137-9817-19b1139e6e18" providerId="ADAL" clId="{3F04F9B0-B7BA-4310-8C42-EF7CD58B7319}" dt="2025-01-23T12:09:46.638" v="159"/>
          <ac:picMkLst>
            <pc:docMk/>
            <pc:sldMk cId="306306139" sldId="367"/>
            <ac:picMk id="17" creationId="{B8191E70-8840-B2F2-5D10-2983A0EDB2AB}"/>
          </ac:picMkLst>
        </pc:picChg>
        <pc:picChg chg="add mod ord">
          <ac:chgData name="Sophie Neessen" userId="c0a093d0-b370-4137-9817-19b1139e6e18" providerId="ADAL" clId="{3F04F9B0-B7BA-4310-8C42-EF7CD58B7319}" dt="2025-01-23T12:09:56.389" v="161" actId="167"/>
          <ac:picMkLst>
            <pc:docMk/>
            <pc:sldMk cId="306306139" sldId="367"/>
            <ac:picMk id="19" creationId="{1016BF94-87BC-0449-B68D-4618E5ADDD9C}"/>
          </ac:picMkLst>
        </pc:picChg>
        <pc:picChg chg="del">
          <ac:chgData name="Sophie Neessen" userId="c0a093d0-b370-4137-9817-19b1139e6e18" providerId="ADAL" clId="{3F04F9B0-B7BA-4310-8C42-EF7CD58B7319}" dt="2025-01-23T12:09:43.287" v="158" actId="478"/>
          <ac:picMkLst>
            <pc:docMk/>
            <pc:sldMk cId="306306139" sldId="367"/>
            <ac:picMk id="21" creationId="{672B2606-ACE0-9B04-65FE-4A7DA01AD2A6}"/>
          </ac:picMkLst>
        </pc:picChg>
        <pc:picChg chg="del">
          <ac:chgData name="Sophie Neessen" userId="c0a093d0-b370-4137-9817-19b1139e6e18" providerId="ADAL" clId="{3F04F9B0-B7BA-4310-8C42-EF7CD58B7319}" dt="2025-01-23T12:09:41.179" v="156" actId="478"/>
          <ac:picMkLst>
            <pc:docMk/>
            <pc:sldMk cId="306306139" sldId="367"/>
            <ac:picMk id="36" creationId="{414DFC54-DACC-1AC4-370B-A64230A765E9}"/>
          </ac:picMkLst>
        </pc:picChg>
      </pc:sldChg>
      <pc:sldChg chg="add del setBg">
        <pc:chgData name="Sophie Neessen" userId="c0a093d0-b370-4137-9817-19b1139e6e18" providerId="ADAL" clId="{3F04F9B0-B7BA-4310-8C42-EF7CD58B7319}" dt="2025-01-23T12:04:28.760" v="1"/>
        <pc:sldMkLst>
          <pc:docMk/>
          <pc:sldMk cId="393483527" sldId="367"/>
        </pc:sldMkLst>
      </pc:sldChg>
      <pc:sldChg chg="modSp add mod ord">
        <pc:chgData name="Sophie Neessen" userId="c0a093d0-b370-4137-9817-19b1139e6e18" providerId="ADAL" clId="{3F04F9B0-B7BA-4310-8C42-EF7CD58B7319}" dt="2025-01-23T12:16:09.635" v="376"/>
        <pc:sldMkLst>
          <pc:docMk/>
          <pc:sldMk cId="1907546572" sldId="368"/>
        </pc:sldMkLst>
        <pc:spChg chg="mod">
          <ac:chgData name="Sophie Neessen" userId="c0a093d0-b370-4137-9817-19b1139e6e18" providerId="ADAL" clId="{3F04F9B0-B7BA-4310-8C42-EF7CD58B7319}" dt="2025-01-23T12:16:02.396" v="375" actId="20577"/>
          <ac:spMkLst>
            <pc:docMk/>
            <pc:sldMk cId="1907546572" sldId="368"/>
            <ac:spMk id="2" creationId="{8ACB2257-2AA8-3A59-7154-A456C47135F2}"/>
          </ac:spMkLst>
        </pc:spChg>
        <pc:spChg chg="mod">
          <ac:chgData name="Sophie Neessen" userId="c0a093d0-b370-4137-9817-19b1139e6e18" providerId="ADAL" clId="{3F04F9B0-B7BA-4310-8C42-EF7CD58B7319}" dt="2025-01-23T12:16:09.635" v="376"/>
          <ac:spMkLst>
            <pc:docMk/>
            <pc:sldMk cId="1907546572" sldId="368"/>
            <ac:spMk id="3" creationId="{7086D05D-B5BD-9E45-AC38-7D06BD69B356}"/>
          </ac:spMkLst>
        </pc:spChg>
      </pc:sldChg>
      <pc:sldChg chg="addSp delSp modSp add mod ord">
        <pc:chgData name="Sophie Neessen" userId="c0a093d0-b370-4137-9817-19b1139e6e18" providerId="ADAL" clId="{3F04F9B0-B7BA-4310-8C42-EF7CD58B7319}" dt="2025-01-23T12:17:19.888" v="418"/>
        <pc:sldMkLst>
          <pc:docMk/>
          <pc:sldMk cId="2057249335" sldId="369"/>
        </pc:sldMkLst>
        <pc:spChg chg="mod">
          <ac:chgData name="Sophie Neessen" userId="c0a093d0-b370-4137-9817-19b1139e6e18" providerId="ADAL" clId="{3F04F9B0-B7BA-4310-8C42-EF7CD58B7319}" dt="2025-01-23T12:17:11.312" v="417" actId="20577"/>
          <ac:spMkLst>
            <pc:docMk/>
            <pc:sldMk cId="2057249335" sldId="369"/>
            <ac:spMk id="2" creationId="{5C72258B-29A6-24EC-2ABE-612D31D3E4B7}"/>
          </ac:spMkLst>
        </pc:spChg>
        <pc:spChg chg="mod">
          <ac:chgData name="Sophie Neessen" userId="c0a093d0-b370-4137-9817-19b1139e6e18" providerId="ADAL" clId="{3F04F9B0-B7BA-4310-8C42-EF7CD58B7319}" dt="2025-01-23T12:17:19.888" v="418"/>
          <ac:spMkLst>
            <pc:docMk/>
            <pc:sldMk cId="2057249335" sldId="369"/>
            <ac:spMk id="3" creationId="{B92F050F-483F-D739-3228-A12C3C27272C}"/>
          </ac:spMkLst>
        </pc:spChg>
        <pc:spChg chg="add mod">
          <ac:chgData name="Sophie Neessen" userId="c0a093d0-b370-4137-9817-19b1139e6e18" providerId="ADAL" clId="{3F04F9B0-B7BA-4310-8C42-EF7CD58B7319}" dt="2025-01-23T12:17:04.050" v="386"/>
          <ac:spMkLst>
            <pc:docMk/>
            <pc:sldMk cId="2057249335" sldId="369"/>
            <ac:spMk id="8" creationId="{A0103C73-2440-29CA-FB35-FBA44DEFA7EC}"/>
          </ac:spMkLst>
        </pc:spChg>
        <pc:spChg chg="del">
          <ac:chgData name="Sophie Neessen" userId="c0a093d0-b370-4137-9817-19b1139e6e18" providerId="ADAL" clId="{3F04F9B0-B7BA-4310-8C42-EF7CD58B7319}" dt="2025-01-23T12:17:03.640" v="385" actId="478"/>
          <ac:spMkLst>
            <pc:docMk/>
            <pc:sldMk cId="2057249335" sldId="369"/>
            <ac:spMk id="13" creationId="{0E8B2837-C6DF-93CE-195C-049B5EF96B60}"/>
          </ac:spMkLst>
        </pc:spChg>
        <pc:spChg chg="mod">
          <ac:chgData name="Sophie Neessen" userId="c0a093d0-b370-4137-9817-19b1139e6e18" providerId="ADAL" clId="{3F04F9B0-B7BA-4310-8C42-EF7CD58B7319}" dt="2025-01-23T12:17:04.050" v="386"/>
          <ac:spMkLst>
            <pc:docMk/>
            <pc:sldMk cId="2057249335" sldId="369"/>
            <ac:spMk id="14" creationId="{9BAAFCAD-84D9-6085-68CA-5ED407A16535}"/>
          </ac:spMkLst>
        </pc:spChg>
        <pc:spChg chg="mod">
          <ac:chgData name="Sophie Neessen" userId="c0a093d0-b370-4137-9817-19b1139e6e18" providerId="ADAL" clId="{3F04F9B0-B7BA-4310-8C42-EF7CD58B7319}" dt="2025-01-23T12:17:04.050" v="386"/>
          <ac:spMkLst>
            <pc:docMk/>
            <pc:sldMk cId="2057249335" sldId="369"/>
            <ac:spMk id="16" creationId="{064073CF-9F7E-9B74-A5FA-3985C68C547B}"/>
          </ac:spMkLst>
        </pc:spChg>
        <pc:spChg chg="add mod">
          <ac:chgData name="Sophie Neessen" userId="c0a093d0-b370-4137-9817-19b1139e6e18" providerId="ADAL" clId="{3F04F9B0-B7BA-4310-8C42-EF7CD58B7319}" dt="2025-01-23T12:17:04.050" v="386"/>
          <ac:spMkLst>
            <pc:docMk/>
            <pc:sldMk cId="2057249335" sldId="369"/>
            <ac:spMk id="18" creationId="{38DDEEC7-99A5-C59B-5070-2EEF578FD9D9}"/>
          </ac:spMkLst>
        </pc:spChg>
        <pc:grpChg chg="del">
          <ac:chgData name="Sophie Neessen" userId="c0a093d0-b370-4137-9817-19b1139e6e18" providerId="ADAL" clId="{3F04F9B0-B7BA-4310-8C42-EF7CD58B7319}" dt="2025-01-23T12:17:03.640" v="385" actId="478"/>
          <ac:grpSpMkLst>
            <pc:docMk/>
            <pc:sldMk cId="2057249335" sldId="369"/>
            <ac:grpSpMk id="4" creationId="{31561F28-B046-7063-3E3A-193D7FB2CED2}"/>
          </ac:grpSpMkLst>
        </pc:grpChg>
        <pc:grpChg chg="add mod">
          <ac:chgData name="Sophie Neessen" userId="c0a093d0-b370-4137-9817-19b1139e6e18" providerId="ADAL" clId="{3F04F9B0-B7BA-4310-8C42-EF7CD58B7319}" dt="2025-01-23T12:17:04.050" v="386"/>
          <ac:grpSpMkLst>
            <pc:docMk/>
            <pc:sldMk cId="2057249335" sldId="369"/>
            <ac:grpSpMk id="9" creationId="{5A019CD5-9712-4322-B07D-7582A527803B}"/>
          </ac:grpSpMkLst>
        </pc:grpChg>
        <pc:picChg chg="mod">
          <ac:chgData name="Sophie Neessen" userId="c0a093d0-b370-4137-9817-19b1139e6e18" providerId="ADAL" clId="{3F04F9B0-B7BA-4310-8C42-EF7CD58B7319}" dt="2025-01-23T12:17:04.050" v="386"/>
          <ac:picMkLst>
            <pc:docMk/>
            <pc:sldMk cId="2057249335" sldId="369"/>
            <ac:picMk id="10" creationId="{89310147-B4EF-0F29-D561-A113066B526B}"/>
          </ac:picMkLst>
        </pc:picChg>
        <pc:picChg chg="del">
          <ac:chgData name="Sophie Neessen" userId="c0a093d0-b370-4137-9817-19b1139e6e18" providerId="ADAL" clId="{3F04F9B0-B7BA-4310-8C42-EF7CD58B7319}" dt="2025-01-23T12:17:03.640" v="385" actId="478"/>
          <ac:picMkLst>
            <pc:docMk/>
            <pc:sldMk cId="2057249335" sldId="369"/>
            <ac:picMk id="12" creationId="{7DEFD6E4-DFEC-F4AC-A6E4-1B803ECD413F}"/>
          </ac:picMkLst>
        </pc:picChg>
        <pc:picChg chg="mod">
          <ac:chgData name="Sophie Neessen" userId="c0a093d0-b370-4137-9817-19b1139e6e18" providerId="ADAL" clId="{3F04F9B0-B7BA-4310-8C42-EF7CD58B7319}" dt="2025-01-23T12:17:04.050" v="386"/>
          <ac:picMkLst>
            <pc:docMk/>
            <pc:sldMk cId="2057249335" sldId="369"/>
            <ac:picMk id="15" creationId="{3498E146-622B-CAA5-C4AB-65441B0D5B7C}"/>
          </ac:picMkLst>
        </pc:picChg>
        <pc:picChg chg="add mod">
          <ac:chgData name="Sophie Neessen" userId="c0a093d0-b370-4137-9817-19b1139e6e18" providerId="ADAL" clId="{3F04F9B0-B7BA-4310-8C42-EF7CD58B7319}" dt="2025-01-23T12:17:04.050" v="386"/>
          <ac:picMkLst>
            <pc:docMk/>
            <pc:sldMk cId="2057249335" sldId="369"/>
            <ac:picMk id="17" creationId="{CF6367DD-8E41-272C-8A8B-5BF52852601D}"/>
          </ac:picMkLst>
        </pc:picChg>
      </pc:sldChg>
      <pc:sldMasterChg chg="modSldLayout">
        <pc:chgData name="Sophie Neessen" userId="c0a093d0-b370-4137-9817-19b1139e6e18" providerId="ADAL" clId="{3F04F9B0-B7BA-4310-8C42-EF7CD58B7319}" dt="2025-01-23T12:05:58.198" v="4" actId="1076"/>
        <pc:sldMasterMkLst>
          <pc:docMk/>
          <pc:sldMasterMk cId="460033337" sldId="2147483648"/>
        </pc:sldMasterMkLst>
        <pc:sldLayoutChg chg="modSp mod">
          <pc:chgData name="Sophie Neessen" userId="c0a093d0-b370-4137-9817-19b1139e6e18" providerId="ADAL" clId="{3F04F9B0-B7BA-4310-8C42-EF7CD58B7319}" dt="2025-01-23T12:05:58.198" v="4" actId="1076"/>
          <pc:sldLayoutMkLst>
            <pc:docMk/>
            <pc:sldMasterMk cId="460033337" sldId="2147483648"/>
            <pc:sldLayoutMk cId="4114850930" sldId="2147483657"/>
          </pc:sldLayoutMkLst>
          <pc:spChg chg="mod">
            <ac:chgData name="Sophie Neessen" userId="c0a093d0-b370-4137-9817-19b1139e6e18" providerId="ADAL" clId="{3F04F9B0-B7BA-4310-8C42-EF7CD58B7319}" dt="2025-01-23T12:05:58.198" v="4" actId="1076"/>
            <ac:spMkLst>
              <pc:docMk/>
              <pc:sldMasterMk cId="460033337" sldId="2147483648"/>
              <pc:sldLayoutMk cId="4114850930" sldId="2147483657"/>
              <ac:spMk id="9" creationId="{25433583-CC8D-4F4C-869E-33F74E9BB4AF}"/>
            </ac:spMkLst>
          </pc:spChg>
          <pc:spChg chg="mod">
            <ac:chgData name="Sophie Neessen" userId="c0a093d0-b370-4137-9817-19b1139e6e18" providerId="ADAL" clId="{3F04F9B0-B7BA-4310-8C42-EF7CD58B7319}" dt="2025-01-23T12:05:58.198" v="4" actId="1076"/>
            <ac:spMkLst>
              <pc:docMk/>
              <pc:sldMasterMk cId="460033337" sldId="2147483648"/>
              <pc:sldLayoutMk cId="4114850930" sldId="2147483657"/>
              <ac:spMk id="12" creationId="{9964709A-5EB1-CF49-ACCA-4EB22D8F9770}"/>
            </ac:spMkLst>
          </pc:spChg>
          <pc:picChg chg="mod">
            <ac:chgData name="Sophie Neessen" userId="c0a093d0-b370-4137-9817-19b1139e6e18" providerId="ADAL" clId="{3F04F9B0-B7BA-4310-8C42-EF7CD58B7319}" dt="2025-01-23T12:05:58.198" v="4" actId="1076"/>
            <ac:picMkLst>
              <pc:docMk/>
              <pc:sldMasterMk cId="460033337" sldId="2147483648"/>
              <pc:sldLayoutMk cId="4114850930" sldId="2147483657"/>
              <ac:picMk id="7" creationId="{A32EC975-57B9-6149-8B84-EC02919AD6C1}"/>
            </ac:picMkLst>
          </pc:picChg>
          <pc:picChg chg="mod">
            <ac:chgData name="Sophie Neessen" userId="c0a093d0-b370-4137-9817-19b1139e6e18" providerId="ADAL" clId="{3F04F9B0-B7BA-4310-8C42-EF7CD58B7319}" dt="2025-01-23T12:05:58.198" v="4" actId="1076"/>
            <ac:picMkLst>
              <pc:docMk/>
              <pc:sldMasterMk cId="460033337" sldId="2147483648"/>
              <pc:sldLayoutMk cId="4114850930" sldId="2147483657"/>
              <ac:picMk id="8" creationId="{15F4B2BD-EA68-F340-B75E-6F1FC7F707D8}"/>
            </ac:picMkLst>
          </pc:pic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DF89C52E-85B9-224D-9E43-415200723BB9}" type="datetimeFigureOut">
              <a:rPr lang="nl-NL" smtClean="0"/>
              <a:t>23-1-2025</a:t>
            </a:fld>
            <a:endParaRPr lang="nl-NL"/>
          </a:p>
        </p:txBody>
      </p:sp>
      <p:sp>
        <p:nvSpPr>
          <p:cNvPr id="4" name="Tijdelijke aanduiding voor dia-afbeelding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3AA8CBBB-8F99-C74F-96CA-B61E4C32DAA8}" type="slidenum">
              <a:rPr lang="nl-NL" smtClean="0"/>
              <a:t>‹nr.›</a:t>
            </a:fld>
            <a:endParaRPr lang="nl-NL"/>
          </a:p>
        </p:txBody>
      </p:sp>
    </p:spTree>
    <p:extLst>
      <p:ext uri="{BB962C8B-B14F-4D97-AF65-F5344CB8AC3E}">
        <p14:creationId xmlns:p14="http://schemas.microsoft.com/office/powerpoint/2010/main" val="1884064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a:t>
            </a:fld>
            <a:endParaRPr lang="nl-NL"/>
          </a:p>
        </p:txBody>
      </p:sp>
    </p:spTree>
    <p:extLst>
      <p:ext uri="{BB962C8B-B14F-4D97-AF65-F5344CB8AC3E}">
        <p14:creationId xmlns:p14="http://schemas.microsoft.com/office/powerpoint/2010/main" val="336429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a:t>
            </a:fld>
            <a:endParaRPr lang="nl-NL"/>
          </a:p>
        </p:txBody>
      </p:sp>
    </p:spTree>
    <p:extLst>
      <p:ext uri="{BB962C8B-B14F-4D97-AF65-F5344CB8AC3E}">
        <p14:creationId xmlns:p14="http://schemas.microsoft.com/office/powerpoint/2010/main" val="941244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3</a:t>
            </a:fld>
            <a:endParaRPr lang="nl-NL"/>
          </a:p>
        </p:txBody>
      </p:sp>
    </p:spTree>
    <p:extLst>
      <p:ext uri="{BB962C8B-B14F-4D97-AF65-F5344CB8AC3E}">
        <p14:creationId xmlns:p14="http://schemas.microsoft.com/office/powerpoint/2010/main" val="3961768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4</a:t>
            </a:fld>
            <a:endParaRPr lang="nl-NL"/>
          </a:p>
        </p:txBody>
      </p:sp>
    </p:spTree>
    <p:extLst>
      <p:ext uri="{BB962C8B-B14F-4D97-AF65-F5344CB8AC3E}">
        <p14:creationId xmlns:p14="http://schemas.microsoft.com/office/powerpoint/2010/main" val="28197959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5</a:t>
            </a:fld>
            <a:endParaRPr lang="nl-NL"/>
          </a:p>
        </p:txBody>
      </p:sp>
    </p:spTree>
    <p:extLst>
      <p:ext uri="{BB962C8B-B14F-4D97-AF65-F5344CB8AC3E}">
        <p14:creationId xmlns:p14="http://schemas.microsoft.com/office/powerpoint/2010/main" val="1681551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6</a:t>
            </a:fld>
            <a:endParaRPr lang="nl-NL"/>
          </a:p>
        </p:txBody>
      </p:sp>
    </p:spTree>
    <p:extLst>
      <p:ext uri="{BB962C8B-B14F-4D97-AF65-F5344CB8AC3E}">
        <p14:creationId xmlns:p14="http://schemas.microsoft.com/office/powerpoint/2010/main" val="2528360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76ACB7-C580-EF9F-59B6-810853E2F15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E82855C-4B93-71A1-5887-EEED2477719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C7CD78E-9636-C4D9-0E52-28D709C11125}"/>
              </a:ext>
            </a:extLst>
          </p:cNvPr>
          <p:cNvSpPr>
            <a:spLocks noGrp="1"/>
          </p:cNvSpPr>
          <p:nvPr>
            <p:ph type="body" idx="1"/>
          </p:nvPr>
        </p:nvSpPr>
        <p:spPr/>
        <p:txBody>
          <a:bodyPr/>
          <a:lstStyle/>
          <a:p>
            <a:endParaRPr lang="nl-NL" dirty="0"/>
          </a:p>
        </p:txBody>
      </p:sp>
      <p:sp>
        <p:nvSpPr>
          <p:cNvPr id="4" name="Tijdelijke aanduiding voor dianummer 3">
            <a:extLst>
              <a:ext uri="{FF2B5EF4-FFF2-40B4-BE49-F238E27FC236}">
                <a16:creationId xmlns:a16="http://schemas.microsoft.com/office/drawing/2014/main" id="{C1919D46-EB76-464E-4F15-6CB6D830C276}"/>
              </a:ext>
            </a:extLst>
          </p:cNvPr>
          <p:cNvSpPr>
            <a:spLocks noGrp="1"/>
          </p:cNvSpPr>
          <p:nvPr>
            <p:ph type="sldNum" sz="quarter" idx="5"/>
          </p:nvPr>
        </p:nvSpPr>
        <p:spPr/>
        <p:txBody>
          <a:bodyPr/>
          <a:lstStyle/>
          <a:p>
            <a:fld id="{3AA8CBBB-8F99-C74F-96CA-B61E4C32DAA8}" type="slidenum">
              <a:rPr lang="nl-NL" smtClean="0"/>
              <a:t>7</a:t>
            </a:fld>
            <a:endParaRPr lang="nl-NL"/>
          </a:p>
        </p:txBody>
      </p:sp>
    </p:spTree>
    <p:extLst>
      <p:ext uri="{BB962C8B-B14F-4D97-AF65-F5344CB8AC3E}">
        <p14:creationId xmlns:p14="http://schemas.microsoft.com/office/powerpoint/2010/main" val="24280481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8</a:t>
            </a:fld>
            <a:endParaRPr lang="nl-NL"/>
          </a:p>
        </p:txBody>
      </p:sp>
    </p:spTree>
    <p:extLst>
      <p:ext uri="{BB962C8B-B14F-4D97-AF65-F5344CB8AC3E}">
        <p14:creationId xmlns:p14="http://schemas.microsoft.com/office/powerpoint/2010/main" val="24431170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2ED32-17DC-7A76-172C-50C58D647D32}"/>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2FBB6E9-5909-87E8-0DD1-1E0631E4DA9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E28D96E6-4C7E-5AA2-2B5E-69EB4070279A}"/>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A67590D1-97FF-CF7E-47E1-2C3B4C9888C3}"/>
              </a:ext>
            </a:extLst>
          </p:cNvPr>
          <p:cNvSpPr>
            <a:spLocks noGrp="1"/>
          </p:cNvSpPr>
          <p:nvPr>
            <p:ph type="sldNum" sz="quarter" idx="5"/>
          </p:nvPr>
        </p:nvSpPr>
        <p:spPr/>
        <p:txBody>
          <a:bodyPr/>
          <a:lstStyle/>
          <a:p>
            <a:fld id="{3AA8CBBB-8F99-C74F-96CA-B61E4C32DAA8}" type="slidenum">
              <a:rPr lang="nl-NL" smtClean="0"/>
              <a:t>9</a:t>
            </a:fld>
            <a:endParaRPr lang="nl-NL"/>
          </a:p>
        </p:txBody>
      </p:sp>
    </p:spTree>
    <p:extLst>
      <p:ext uri="{BB962C8B-B14F-4D97-AF65-F5344CB8AC3E}">
        <p14:creationId xmlns:p14="http://schemas.microsoft.com/office/powerpoint/2010/main" val="22973685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10</a:t>
            </a:fld>
            <a:endParaRPr lang="nl-NL"/>
          </a:p>
        </p:txBody>
      </p:sp>
    </p:spTree>
    <p:extLst>
      <p:ext uri="{BB962C8B-B14F-4D97-AF65-F5344CB8AC3E}">
        <p14:creationId xmlns:p14="http://schemas.microsoft.com/office/powerpoint/2010/main" val="27742388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A4FD0B-F246-9C6B-5FEE-D3D37D426BF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FE2B31F-B6AC-B0F5-2872-7CFE8B29D7E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B0F5499-A0BD-CC6E-42D1-95CB099B80FD}"/>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C172F0BE-C477-FF29-C515-62F57180EF2A}"/>
              </a:ext>
            </a:extLst>
          </p:cNvPr>
          <p:cNvSpPr>
            <a:spLocks noGrp="1"/>
          </p:cNvSpPr>
          <p:nvPr>
            <p:ph type="sldNum" sz="quarter" idx="5"/>
          </p:nvPr>
        </p:nvSpPr>
        <p:spPr/>
        <p:txBody>
          <a:bodyPr/>
          <a:lstStyle/>
          <a:p>
            <a:fld id="{3AA8CBBB-8F99-C74F-96CA-B61E4C32DAA8}" type="slidenum">
              <a:rPr lang="nl-NL" smtClean="0"/>
              <a:t>11</a:t>
            </a:fld>
            <a:endParaRPr lang="nl-NL"/>
          </a:p>
        </p:txBody>
      </p:sp>
    </p:spTree>
    <p:extLst>
      <p:ext uri="{BB962C8B-B14F-4D97-AF65-F5344CB8AC3E}">
        <p14:creationId xmlns:p14="http://schemas.microsoft.com/office/powerpoint/2010/main" val="25807915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12</a:t>
            </a:fld>
            <a:endParaRPr lang="nl-NL"/>
          </a:p>
        </p:txBody>
      </p:sp>
    </p:spTree>
    <p:extLst>
      <p:ext uri="{BB962C8B-B14F-4D97-AF65-F5344CB8AC3E}">
        <p14:creationId xmlns:p14="http://schemas.microsoft.com/office/powerpoint/2010/main" val="27985977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13</a:t>
            </a:fld>
            <a:endParaRPr lang="nl-NL"/>
          </a:p>
        </p:txBody>
      </p:sp>
    </p:spTree>
    <p:extLst>
      <p:ext uri="{BB962C8B-B14F-4D97-AF65-F5344CB8AC3E}">
        <p14:creationId xmlns:p14="http://schemas.microsoft.com/office/powerpoint/2010/main" val="20708607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14</a:t>
            </a:fld>
            <a:endParaRPr lang="nl-NL"/>
          </a:p>
        </p:txBody>
      </p:sp>
    </p:spTree>
    <p:extLst>
      <p:ext uri="{BB962C8B-B14F-4D97-AF65-F5344CB8AC3E}">
        <p14:creationId xmlns:p14="http://schemas.microsoft.com/office/powerpoint/2010/main" val="9876914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134483-0AB3-A46C-AD2A-E95BC6E22F3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84304AF-1094-6AB1-BE7D-C4DF3E549D2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E855075-5348-C01B-CA46-86AAD76A0CA1}"/>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19E197E1-6D78-5402-155E-ED31545039AE}"/>
              </a:ext>
            </a:extLst>
          </p:cNvPr>
          <p:cNvSpPr>
            <a:spLocks noGrp="1"/>
          </p:cNvSpPr>
          <p:nvPr>
            <p:ph type="sldNum" sz="quarter" idx="5"/>
          </p:nvPr>
        </p:nvSpPr>
        <p:spPr/>
        <p:txBody>
          <a:bodyPr/>
          <a:lstStyle/>
          <a:p>
            <a:fld id="{3AA8CBBB-8F99-C74F-96CA-B61E4C32DAA8}" type="slidenum">
              <a:rPr lang="nl-NL" smtClean="0"/>
              <a:t>15</a:t>
            </a:fld>
            <a:endParaRPr lang="nl-NL"/>
          </a:p>
        </p:txBody>
      </p:sp>
    </p:spTree>
    <p:extLst>
      <p:ext uri="{BB962C8B-B14F-4D97-AF65-F5344CB8AC3E}">
        <p14:creationId xmlns:p14="http://schemas.microsoft.com/office/powerpoint/2010/main" val="19851693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16</a:t>
            </a:fld>
            <a:endParaRPr lang="nl-NL"/>
          </a:p>
        </p:txBody>
      </p:sp>
    </p:spTree>
    <p:extLst>
      <p:ext uri="{BB962C8B-B14F-4D97-AF65-F5344CB8AC3E}">
        <p14:creationId xmlns:p14="http://schemas.microsoft.com/office/powerpoint/2010/main" val="5642145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82A13-B7C0-5706-B51A-DDC7F3C3557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2E4AC16-52E8-EDAA-70D9-81AD38FD1E50}"/>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486C2D6-8620-70AC-3BF8-63D983FAAA0D}"/>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AD9745BC-157C-6552-DE98-9FA02434BE01}"/>
              </a:ext>
            </a:extLst>
          </p:cNvPr>
          <p:cNvSpPr>
            <a:spLocks noGrp="1"/>
          </p:cNvSpPr>
          <p:nvPr>
            <p:ph type="sldNum" sz="quarter" idx="5"/>
          </p:nvPr>
        </p:nvSpPr>
        <p:spPr/>
        <p:txBody>
          <a:bodyPr/>
          <a:lstStyle/>
          <a:p>
            <a:fld id="{3AA8CBBB-8F99-C74F-96CA-B61E4C32DAA8}" type="slidenum">
              <a:rPr lang="nl-NL" smtClean="0"/>
              <a:t>17</a:t>
            </a:fld>
            <a:endParaRPr lang="nl-NL"/>
          </a:p>
        </p:txBody>
      </p:sp>
    </p:spTree>
    <p:extLst>
      <p:ext uri="{BB962C8B-B14F-4D97-AF65-F5344CB8AC3E}">
        <p14:creationId xmlns:p14="http://schemas.microsoft.com/office/powerpoint/2010/main" val="39193755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18</a:t>
            </a:fld>
            <a:endParaRPr lang="nl-NL"/>
          </a:p>
        </p:txBody>
      </p:sp>
    </p:spTree>
    <p:extLst>
      <p:ext uri="{BB962C8B-B14F-4D97-AF65-F5344CB8AC3E}">
        <p14:creationId xmlns:p14="http://schemas.microsoft.com/office/powerpoint/2010/main" val="8050875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19</a:t>
            </a:fld>
            <a:endParaRPr lang="nl-NL"/>
          </a:p>
        </p:txBody>
      </p:sp>
    </p:spTree>
    <p:extLst>
      <p:ext uri="{BB962C8B-B14F-4D97-AF65-F5344CB8AC3E}">
        <p14:creationId xmlns:p14="http://schemas.microsoft.com/office/powerpoint/2010/main" val="5319239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emf"/><Relationship Id="rId3" Type="http://schemas.openxmlformats.org/officeDocument/2006/relationships/image" Target="../media/image23.svg"/><Relationship Id="rId7" Type="http://schemas.openxmlformats.org/officeDocument/2006/relationships/image" Target="../media/image27.png"/><Relationship Id="rId12" Type="http://schemas.openxmlformats.org/officeDocument/2006/relationships/image" Target="../media/image32.emf"/><Relationship Id="rId2" Type="http://schemas.openxmlformats.org/officeDocument/2006/relationships/image" Target="../media/image22.png"/><Relationship Id="rId1" Type="http://schemas.openxmlformats.org/officeDocument/2006/relationships/slideMaster" Target="../slideMasters/slideMaster1.xml"/><Relationship Id="rId6" Type="http://schemas.openxmlformats.org/officeDocument/2006/relationships/image" Target="../media/image26.svg"/><Relationship Id="rId11" Type="http://schemas.openxmlformats.org/officeDocument/2006/relationships/image" Target="../media/image31.emf"/><Relationship Id="rId5" Type="http://schemas.openxmlformats.org/officeDocument/2006/relationships/image" Target="../media/image25.png"/><Relationship Id="rId15" Type="http://schemas.openxmlformats.org/officeDocument/2006/relationships/image" Target="../media/image35.emf"/><Relationship Id="rId10" Type="http://schemas.openxmlformats.org/officeDocument/2006/relationships/image" Target="../media/image30.emf"/><Relationship Id="rId4" Type="http://schemas.openxmlformats.org/officeDocument/2006/relationships/image" Target="../media/image24.svg"/><Relationship Id="rId9" Type="http://schemas.openxmlformats.org/officeDocument/2006/relationships/image" Target="../media/image29.svg"/><Relationship Id="rId14" Type="http://schemas.openxmlformats.org/officeDocument/2006/relationships/image" Target="../media/image34.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915015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41279" y="-180000"/>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26" name="Afbeelding 61">
            <a:extLst>
              <a:ext uri="{FF2B5EF4-FFF2-40B4-BE49-F238E27FC236}">
                <a16:creationId xmlns:a16="http://schemas.microsoft.com/office/drawing/2014/main" id="{5244BC12-40CC-6E48-AB6C-6A1245AC4983}"/>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28" name="Afbeelding 61">
            <a:extLst>
              <a:ext uri="{FF2B5EF4-FFF2-40B4-BE49-F238E27FC236}">
                <a16:creationId xmlns:a16="http://schemas.microsoft.com/office/drawing/2014/main" id="{F91C290F-0D19-8340-B377-89CADD6956D1}"/>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
        <p:nvSpPr>
          <p:cNvPr id="29" name="Tekstvak 28">
            <a:extLst>
              <a:ext uri="{FF2B5EF4-FFF2-40B4-BE49-F238E27FC236}">
                <a16:creationId xmlns:a16="http://schemas.microsoft.com/office/drawing/2014/main" id="{8764057F-6674-6041-8B53-36272DD7E36E}"/>
              </a:ext>
            </a:extLst>
          </p:cNvPr>
          <p:cNvSpPr txBox="1"/>
          <p:nvPr userDrawn="1"/>
        </p:nvSpPr>
        <p:spPr>
          <a:xfrm>
            <a:off x="10882424" y="252609"/>
            <a:ext cx="1225015" cy="215444"/>
          </a:xfrm>
          <a:prstGeom prst="rect">
            <a:avLst/>
          </a:prstGeom>
          <a:noFill/>
        </p:spPr>
        <p:txBody>
          <a:bodyPr wrap="none" rtlCol="0">
            <a:spAutoFit/>
          </a:bodyPr>
          <a:lstStyle/>
          <a:p>
            <a:r>
              <a:rPr lang="nl-NL" sz="800">
                <a:latin typeface="Futura T" panose="020B0800000000000000" pitchFamily="34" charset="0"/>
              </a:rPr>
              <a:t>Breadcrumb plaatsen</a:t>
            </a:r>
          </a:p>
        </p:txBody>
      </p:sp>
    </p:spTree>
    <p:extLst>
      <p:ext uri="{BB962C8B-B14F-4D97-AF65-F5344CB8AC3E}">
        <p14:creationId xmlns:p14="http://schemas.microsoft.com/office/powerpoint/2010/main" val="769711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8" y="203553"/>
            <a:ext cx="8102125"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771125"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6565208"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627879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Aangepaste indelin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D4C9D935-98A3-5248-AB82-A2069858B0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spTree>
    <p:extLst>
      <p:ext uri="{BB962C8B-B14F-4D97-AF65-F5344CB8AC3E}">
        <p14:creationId xmlns:p14="http://schemas.microsoft.com/office/powerpoint/2010/main" val="913696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5531308"/>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5728560"/>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180000" y="205264"/>
            <a:ext cx="10437860" cy="5137242"/>
          </a:xfrm>
          <a:prstGeom prst="rect">
            <a:avLst/>
          </a:prstGeom>
        </p:spPr>
      </p:pic>
      <p:sp>
        <p:nvSpPr>
          <p:cNvPr id="28" name="Tekstvak 27">
            <a:extLst>
              <a:ext uri="{FF2B5EF4-FFF2-40B4-BE49-F238E27FC236}">
                <a16:creationId xmlns:a16="http://schemas.microsoft.com/office/drawing/2014/main" id="{C5DD0879-A4CB-D841-BD21-3EF1CD5444A7}"/>
              </a:ext>
            </a:extLst>
          </p:cNvPr>
          <p:cNvSpPr txBox="1"/>
          <p:nvPr userDrawn="1"/>
        </p:nvSpPr>
        <p:spPr>
          <a:xfrm>
            <a:off x="4210143" y="2589219"/>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pic>
        <p:nvPicPr>
          <p:cNvPr id="26" name="Afbeelding 61">
            <a:extLst>
              <a:ext uri="{FF2B5EF4-FFF2-40B4-BE49-F238E27FC236}">
                <a16:creationId xmlns:a16="http://schemas.microsoft.com/office/drawing/2014/main" id="{37A1128F-3250-9A40-BD3B-1222BAE15619}"/>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45" name="Afbeelding 61">
            <a:extLst>
              <a:ext uri="{FF2B5EF4-FFF2-40B4-BE49-F238E27FC236}">
                <a16:creationId xmlns:a16="http://schemas.microsoft.com/office/drawing/2014/main" id="{9DBDDF01-CF38-4342-9BF6-8A9E538BABAE}"/>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Tree>
    <p:extLst>
      <p:ext uri="{BB962C8B-B14F-4D97-AF65-F5344CB8AC3E}">
        <p14:creationId xmlns:p14="http://schemas.microsoft.com/office/powerpoint/2010/main" val="174260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558E34DB-EA15-4268-9C08-CE07C5070714}"/>
              </a:ext>
            </a:extLst>
          </p:cNvPr>
          <p:cNvSpPr/>
          <p:nvPr userDrawn="1"/>
        </p:nvSpPr>
        <p:spPr>
          <a:xfrm>
            <a:off x="0" y="5697967"/>
            <a:ext cx="12192000" cy="1165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Titel 1">
            <a:extLst>
              <a:ext uri="{FF2B5EF4-FFF2-40B4-BE49-F238E27FC236}">
                <a16:creationId xmlns:a16="http://schemas.microsoft.com/office/drawing/2014/main" id="{32EE5F8D-7A88-449B-A30D-25BA0FC8D63B}"/>
              </a:ext>
            </a:extLst>
          </p:cNvPr>
          <p:cNvSpPr>
            <a:spLocks noGrp="1"/>
          </p:cNvSpPr>
          <p:nvPr>
            <p:ph type="title" hasCustomPrompt="1"/>
          </p:nvPr>
        </p:nvSpPr>
        <p:spPr>
          <a:xfrm>
            <a:off x="180000" y="5897427"/>
            <a:ext cx="11753577"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pic>
        <p:nvPicPr>
          <p:cNvPr id="7" name="Afbeelding 6">
            <a:extLst>
              <a:ext uri="{FF2B5EF4-FFF2-40B4-BE49-F238E27FC236}">
                <a16:creationId xmlns:a16="http://schemas.microsoft.com/office/drawing/2014/main" id="{CACF9D19-3C5C-4DA7-B444-E12DF2FD014D}"/>
              </a:ext>
            </a:extLst>
          </p:cNvPr>
          <p:cNvPicPr>
            <a:picLocks noChangeAspect="1"/>
          </p:cNvPicPr>
          <p:nvPr userDrawn="1"/>
        </p:nvPicPr>
        <p:blipFill rotWithShape="1">
          <a:blip r:embed="rId2"/>
          <a:srcRect b="26497"/>
          <a:stretch/>
        </p:blipFill>
        <p:spPr>
          <a:xfrm>
            <a:off x="9840952" y="4653789"/>
            <a:ext cx="1689736" cy="1350365"/>
          </a:xfrm>
          <a:prstGeom prst="rect">
            <a:avLst/>
          </a:prstGeom>
        </p:spPr>
      </p:pic>
    </p:spTree>
    <p:extLst>
      <p:ext uri="{BB962C8B-B14F-4D97-AF65-F5344CB8AC3E}">
        <p14:creationId xmlns:p14="http://schemas.microsoft.com/office/powerpoint/2010/main" val="757002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eldia">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C4DE384F-42C4-F84E-982C-7A4C12B5EE9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0" y="0"/>
            <a:ext cx="12192000" cy="6858000"/>
          </a:xfrm>
          <a:prstGeom prst="rect">
            <a:avLst/>
          </a:prstGeom>
        </p:spPr>
      </p:pic>
      <p:pic>
        <p:nvPicPr>
          <p:cNvPr id="29" name="Graphic 28">
            <a:extLst>
              <a:ext uri="{FF2B5EF4-FFF2-40B4-BE49-F238E27FC236}">
                <a16:creationId xmlns:a16="http://schemas.microsoft.com/office/drawing/2014/main" id="{EC48FC03-4564-B149-A0C5-3885F0C1E8FC}"/>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358003" y="352680"/>
            <a:ext cx="5957136" cy="2830532"/>
          </a:xfrm>
          <a:prstGeom prst="rect">
            <a:avLst/>
          </a:prstGeom>
          <a:effectLst>
            <a:outerShdw blurRad="431800" dir="3960000" sx="102000" sy="102000" algn="ctr" rotWithShape="0">
              <a:prstClr val="black">
                <a:alpha val="16000"/>
              </a:prstClr>
            </a:outerShdw>
          </a:effectLst>
        </p:spPr>
      </p:pic>
      <p:sp>
        <p:nvSpPr>
          <p:cNvPr id="32" name="Tijdelijke aanduiding voor inhoud 2">
            <a:extLst>
              <a:ext uri="{FF2B5EF4-FFF2-40B4-BE49-F238E27FC236}">
                <a16:creationId xmlns:a16="http://schemas.microsoft.com/office/drawing/2014/main" id="{A0F1E15E-4D36-CC42-92F1-2EE7CCC393CB}"/>
              </a:ext>
            </a:extLst>
          </p:cNvPr>
          <p:cNvSpPr>
            <a:spLocks noGrp="1"/>
          </p:cNvSpPr>
          <p:nvPr>
            <p:ph sz="half" idx="1"/>
          </p:nvPr>
        </p:nvSpPr>
        <p:spPr>
          <a:xfrm>
            <a:off x="474984" y="1157145"/>
            <a:ext cx="5712685" cy="1906951"/>
          </a:xfrm>
        </p:spPr>
        <p:txBody>
          <a:bodyPr>
            <a:normAutofit/>
          </a:bodyPr>
          <a:lstStyle>
            <a:lvl1pPr>
              <a:defRPr sz="1600" b="0" i="0">
                <a:solidFill>
                  <a:schemeClr val="bg1"/>
                </a:solidFill>
                <a:latin typeface="Raleway" panose="020B0503030101060003" pitchFamily="34" charset="77"/>
              </a:defRPr>
            </a:lvl1pPr>
            <a:lvl2pPr>
              <a:defRPr sz="1600" b="0" i="0">
                <a:solidFill>
                  <a:schemeClr val="bg1"/>
                </a:solidFill>
                <a:latin typeface="Raleway" panose="020B0503030101060003" pitchFamily="34" charset="77"/>
              </a:defRPr>
            </a:lvl2pPr>
            <a:lvl3pPr>
              <a:defRPr sz="1600" b="0" i="0">
                <a:solidFill>
                  <a:schemeClr val="bg1"/>
                </a:solidFill>
                <a:latin typeface="Raleway" panose="020B0503030101060003" pitchFamily="34" charset="77"/>
              </a:defRPr>
            </a:lvl3pPr>
            <a:lvl4pPr>
              <a:defRPr sz="1600" b="0" i="0">
                <a:solidFill>
                  <a:schemeClr val="bg1"/>
                </a:solidFill>
                <a:latin typeface="Raleway" panose="020B0503030101060003" pitchFamily="34" charset="77"/>
              </a:defRPr>
            </a:lvl4pPr>
            <a:lvl5pPr>
              <a:defRPr sz="1600" b="0" i="0">
                <a:solidFill>
                  <a:schemeClr val="bg1"/>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3" name="Titel 1">
            <a:extLst>
              <a:ext uri="{FF2B5EF4-FFF2-40B4-BE49-F238E27FC236}">
                <a16:creationId xmlns:a16="http://schemas.microsoft.com/office/drawing/2014/main" id="{6E485A5B-4C2E-1E43-B885-18D0870104B8}"/>
              </a:ext>
            </a:extLst>
          </p:cNvPr>
          <p:cNvSpPr>
            <a:spLocks noGrp="1"/>
          </p:cNvSpPr>
          <p:nvPr>
            <p:ph type="title" hasCustomPrompt="1"/>
          </p:nvPr>
        </p:nvSpPr>
        <p:spPr>
          <a:xfrm>
            <a:off x="474984" y="503417"/>
            <a:ext cx="5712685" cy="653728"/>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spTree>
    <p:extLst>
      <p:ext uri="{BB962C8B-B14F-4D97-AF65-F5344CB8AC3E}">
        <p14:creationId xmlns:p14="http://schemas.microsoft.com/office/powerpoint/2010/main" val="951406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el en object">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117F944-4A16-7D4F-9E1F-8A1631E1C17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pic>
        <p:nvPicPr>
          <p:cNvPr id="5" name="Afbeelding 4">
            <a:extLst>
              <a:ext uri="{FF2B5EF4-FFF2-40B4-BE49-F238E27FC236}">
                <a16:creationId xmlns:a16="http://schemas.microsoft.com/office/drawing/2014/main" id="{27F0B726-82AC-A54B-94EA-39EA24CFE7A7}"/>
              </a:ext>
            </a:extLst>
          </p:cNvPr>
          <p:cNvPicPr>
            <a:picLocks noChangeAspect="1"/>
          </p:cNvPicPr>
          <p:nvPr userDrawn="1"/>
        </p:nvPicPr>
        <p:blipFill>
          <a:blip r:embed="rId4"/>
          <a:stretch>
            <a:fillRect/>
          </a:stretch>
        </p:blipFill>
        <p:spPr>
          <a:xfrm>
            <a:off x="624595" y="153883"/>
            <a:ext cx="2053177" cy="1615451"/>
          </a:xfrm>
          <a:prstGeom prst="rect">
            <a:avLst/>
          </a:prstGeom>
        </p:spPr>
      </p:pic>
      <p:sp>
        <p:nvSpPr>
          <p:cNvPr id="4" name="Rechthoek 3">
            <a:extLst>
              <a:ext uri="{FF2B5EF4-FFF2-40B4-BE49-F238E27FC236}">
                <a16:creationId xmlns:a16="http://schemas.microsoft.com/office/drawing/2014/main" id="{E333AE09-5D98-524D-BBC0-A6495F811B02}"/>
              </a:ext>
            </a:extLst>
          </p:cNvPr>
          <p:cNvSpPr/>
          <p:nvPr userDrawn="1"/>
        </p:nvSpPr>
        <p:spPr>
          <a:xfrm>
            <a:off x="3048000" y="2551837"/>
            <a:ext cx="6096000" cy="1754326"/>
          </a:xfrm>
          <a:prstGeom prst="rect">
            <a:avLst/>
          </a:prstGeom>
        </p:spPr>
        <p:txBody>
          <a:bodyPr>
            <a:spAutoFit/>
          </a:bodyPr>
          <a:lstStyle/>
          <a:p>
            <a:pPr algn="ctr"/>
            <a:r>
              <a:rPr lang="nl-NL" sz="5400" b="1">
                <a:solidFill>
                  <a:srgbClr val="DA362D"/>
                </a:solidFill>
                <a:latin typeface="Raleway Black" panose="020B0503030101060003" pitchFamily="34" charset="77"/>
              </a:rPr>
              <a:t>Bedankt </a:t>
            </a:r>
          </a:p>
          <a:p>
            <a:pPr algn="ctr"/>
            <a:r>
              <a:rPr lang="nl-NL" sz="5400">
                <a:solidFill>
                  <a:schemeClr val="tx1">
                    <a:lumMod val="75000"/>
                    <a:lumOff val="25000"/>
                  </a:schemeClr>
                </a:solidFill>
                <a:latin typeface="Raleway" panose="020B0503030101060003" pitchFamily="34" charset="0"/>
              </a:rPr>
              <a:t>voor je tijd!</a:t>
            </a:r>
            <a:endParaRPr lang="nl-NL" sz="5400" b="1">
              <a:solidFill>
                <a:schemeClr val="tx1">
                  <a:lumMod val="75000"/>
                  <a:lumOff val="25000"/>
                </a:schemeClr>
              </a:solidFill>
              <a:latin typeface="Raleway" panose="020B0503030101060003" pitchFamily="34" charset="0"/>
            </a:endParaRPr>
          </a:p>
        </p:txBody>
      </p:sp>
    </p:spTree>
    <p:extLst>
      <p:ext uri="{BB962C8B-B14F-4D97-AF65-F5344CB8AC3E}">
        <p14:creationId xmlns:p14="http://schemas.microsoft.com/office/powerpoint/2010/main" val="1580671345"/>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Voorbla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A32EC975-57B9-6149-8B84-EC02919AD6C1}"/>
              </a:ext>
            </a:extLst>
          </p:cNvPr>
          <p:cNvPicPr>
            <a:picLocks noChangeAspect="1"/>
          </p:cNvPicPr>
          <p:nvPr userDrawn="1"/>
        </p:nvPicPr>
        <p:blipFill>
          <a:blip r:embed="rId3"/>
          <a:srcRect/>
          <a:stretch/>
        </p:blipFill>
        <p:spPr>
          <a:xfrm>
            <a:off x="2825926" y="578728"/>
            <a:ext cx="3930680" cy="2666767"/>
          </a:xfrm>
          <a:prstGeom prst="rect">
            <a:avLst/>
          </a:prstGeom>
          <a:effectLst>
            <a:outerShdw blurRad="635000" sx="105000" sy="105000" algn="ctr" rotWithShape="0">
              <a:prstClr val="black">
                <a:alpha val="10000"/>
              </a:prstClr>
            </a:outerShdw>
          </a:effectLst>
        </p:spPr>
      </p:pic>
      <p:pic>
        <p:nvPicPr>
          <p:cNvPr id="8" name="Afbeelding 7">
            <a:extLst>
              <a:ext uri="{FF2B5EF4-FFF2-40B4-BE49-F238E27FC236}">
                <a16:creationId xmlns:a16="http://schemas.microsoft.com/office/drawing/2014/main" id="{15F4B2BD-EA68-F340-B75E-6F1FC7F707D8}"/>
              </a:ext>
            </a:extLst>
          </p:cNvPr>
          <p:cNvPicPr>
            <a:picLocks noChangeAspect="1"/>
          </p:cNvPicPr>
          <p:nvPr userDrawn="1"/>
        </p:nvPicPr>
        <p:blipFill>
          <a:blip r:embed="rId4"/>
          <a:stretch>
            <a:fillRect/>
          </a:stretch>
        </p:blipFill>
        <p:spPr>
          <a:xfrm>
            <a:off x="603375" y="578728"/>
            <a:ext cx="2053177" cy="1615451"/>
          </a:xfrm>
          <a:prstGeom prst="rect">
            <a:avLst/>
          </a:prstGeom>
        </p:spPr>
      </p:pic>
      <p:sp>
        <p:nvSpPr>
          <p:cNvPr id="9" name="Titel 1">
            <a:extLst>
              <a:ext uri="{FF2B5EF4-FFF2-40B4-BE49-F238E27FC236}">
                <a16:creationId xmlns:a16="http://schemas.microsoft.com/office/drawing/2014/main" id="{25433583-CC8D-4F4C-869E-33F74E9BB4AF}"/>
              </a:ext>
            </a:extLst>
          </p:cNvPr>
          <p:cNvSpPr txBox="1">
            <a:spLocks/>
          </p:cNvSpPr>
          <p:nvPr userDrawn="1"/>
        </p:nvSpPr>
        <p:spPr>
          <a:xfrm>
            <a:off x="2893659" y="1055127"/>
            <a:ext cx="43410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Raleway" panose="020B0503030101060003" pitchFamily="34" charset="77"/>
                <a:ea typeface="+mj-ea"/>
                <a:cs typeface="+mj-cs"/>
              </a:defRPr>
            </a:lvl1pPr>
          </a:lstStyle>
          <a:p>
            <a:r>
              <a:rPr lang="nl-NL" sz="3200" b="1" i="0">
                <a:solidFill>
                  <a:srgbClr val="D5291D"/>
                </a:solidFill>
                <a:latin typeface="Futura T" panose="020B0800000000000000" pitchFamily="34" charset="0"/>
                <a:ea typeface="Open Sans Extrabold" charset="0"/>
                <a:cs typeface="Futura" panose="020B0602020204020303" pitchFamily="34" charset="-79"/>
              </a:rPr>
              <a:t>TOOLBOXMEETING</a:t>
            </a:r>
            <a:endParaRPr lang="nl-NL" sz="3000" b="1" i="0">
              <a:solidFill>
                <a:srgbClr val="C02A22"/>
              </a:solidFill>
              <a:latin typeface="Futura T" panose="020B0800000000000000" pitchFamily="34" charset="0"/>
              <a:cs typeface="Futura" panose="020B0602020204020303" pitchFamily="34" charset="-79"/>
            </a:endParaRPr>
          </a:p>
        </p:txBody>
      </p:sp>
      <p:sp>
        <p:nvSpPr>
          <p:cNvPr id="12" name="Titel 1">
            <a:extLst>
              <a:ext uri="{FF2B5EF4-FFF2-40B4-BE49-F238E27FC236}">
                <a16:creationId xmlns:a16="http://schemas.microsoft.com/office/drawing/2014/main" id="{9964709A-5EB1-CF49-ACCA-4EB22D8F9770}"/>
              </a:ext>
            </a:extLst>
          </p:cNvPr>
          <p:cNvSpPr>
            <a:spLocks noGrp="1"/>
          </p:cNvSpPr>
          <p:nvPr>
            <p:ph type="title" hasCustomPrompt="1"/>
          </p:nvPr>
        </p:nvSpPr>
        <p:spPr>
          <a:xfrm>
            <a:off x="2895747" y="1969785"/>
            <a:ext cx="3791037" cy="821809"/>
          </a:xfrm>
        </p:spPr>
        <p:txBody>
          <a:bodyPr anchor="t"/>
          <a:lstStyle>
            <a:lvl1pPr>
              <a:defRPr sz="3200" b="1" i="0">
                <a:solidFill>
                  <a:srgbClr val="313131"/>
                </a:solidFill>
                <a:latin typeface="Raleway" panose="020B0503030101060003" pitchFamily="34" charset="77"/>
              </a:defRPr>
            </a:lvl1pPr>
          </a:lstStyle>
          <a:p>
            <a:r>
              <a:rPr lang="nl-NL"/>
              <a:t>TITEL</a:t>
            </a:r>
          </a:p>
        </p:txBody>
      </p:sp>
    </p:spTree>
    <p:extLst>
      <p:ext uri="{BB962C8B-B14F-4D97-AF65-F5344CB8AC3E}">
        <p14:creationId xmlns:p14="http://schemas.microsoft.com/office/powerpoint/2010/main" val="4114850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898611675"/>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Rechthoek 5">
            <a:extLst>
              <a:ext uri="{FF2B5EF4-FFF2-40B4-BE49-F238E27FC236}">
                <a16:creationId xmlns:a16="http://schemas.microsoft.com/office/drawing/2014/main" id="{051FF35C-A20A-1240-8CEA-767C6E2344BB}"/>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690771460"/>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9" y="203553"/>
            <a:ext cx="8363608"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995143"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7983984"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ekstvak 3">
            <a:extLst>
              <a:ext uri="{FF2B5EF4-FFF2-40B4-BE49-F238E27FC236}">
                <a16:creationId xmlns:a16="http://schemas.microsoft.com/office/drawing/2014/main" id="{1AC5133E-85FD-6941-95EE-B7581D2374CC}"/>
              </a:ext>
            </a:extLst>
          </p:cNvPr>
          <p:cNvSpPr txBox="1"/>
          <p:nvPr userDrawn="1"/>
        </p:nvSpPr>
        <p:spPr>
          <a:xfrm>
            <a:off x="9177921" y="3254073"/>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spTree>
    <p:extLst>
      <p:ext uri="{BB962C8B-B14F-4D97-AF65-F5344CB8AC3E}">
        <p14:creationId xmlns:p14="http://schemas.microsoft.com/office/powerpoint/2010/main" val="2701338715"/>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grpSp>
        <p:nvGrpSpPr>
          <p:cNvPr id="3" name="Groep 2">
            <a:extLst>
              <a:ext uri="{FF2B5EF4-FFF2-40B4-BE49-F238E27FC236}">
                <a16:creationId xmlns:a16="http://schemas.microsoft.com/office/drawing/2014/main" id="{B7898363-C489-924B-B544-1C65EB8FC379}"/>
              </a:ext>
            </a:extLst>
          </p:cNvPr>
          <p:cNvGrpSpPr/>
          <p:nvPr userDrawn="1"/>
        </p:nvGrpSpPr>
        <p:grpSpPr>
          <a:xfrm>
            <a:off x="251326" y="358419"/>
            <a:ext cx="1394135" cy="2401405"/>
            <a:chOff x="10797865" y="156784"/>
            <a:chExt cx="1394135" cy="2401405"/>
          </a:xfrm>
        </p:grpSpPr>
        <p:pic>
          <p:nvPicPr>
            <p:cNvPr id="4" name="Afbeelding 61">
              <a:extLst>
                <a:ext uri="{FF2B5EF4-FFF2-40B4-BE49-F238E27FC236}">
                  <a16:creationId xmlns:a16="http://schemas.microsoft.com/office/drawing/2014/main" id="{5971657D-C9C6-184E-B7A0-3586330EA01F}"/>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156784"/>
              <a:ext cx="1394135" cy="304654"/>
            </a:xfrm>
            <a:prstGeom prst="rect">
              <a:avLst/>
            </a:prstGeom>
          </p:spPr>
        </p:pic>
        <p:sp>
          <p:nvSpPr>
            <p:cNvPr id="5" name="Tekstvak 4">
              <a:extLst>
                <a:ext uri="{FF2B5EF4-FFF2-40B4-BE49-F238E27FC236}">
                  <a16:creationId xmlns:a16="http://schemas.microsoft.com/office/drawing/2014/main" id="{D0394D6A-C276-2B41-B286-3ACB1DBA51FC}"/>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43505E"/>
                  </a:solidFill>
                  <a:latin typeface="Raleway" panose="020B0503030101060003"/>
                </a:rPr>
                <a:t>Lichaam</a:t>
              </a:r>
            </a:p>
          </p:txBody>
        </p:sp>
        <p:pic>
          <p:nvPicPr>
            <p:cNvPr id="6" name="Afbeelding 61">
              <a:extLst>
                <a:ext uri="{FF2B5EF4-FFF2-40B4-BE49-F238E27FC236}">
                  <a16:creationId xmlns:a16="http://schemas.microsoft.com/office/drawing/2014/main" id="{6B283615-B675-D94F-A4B1-B08FCC0E5578}"/>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7" name="Tekstvak 6">
              <a:extLst>
                <a:ext uri="{FF2B5EF4-FFF2-40B4-BE49-F238E27FC236}">
                  <a16:creationId xmlns:a16="http://schemas.microsoft.com/office/drawing/2014/main" id="{D165F6B5-5EE0-BF48-882F-C26E071592E1}"/>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8" name="Afbeelding 59">
              <a:extLst>
                <a:ext uri="{FF2B5EF4-FFF2-40B4-BE49-F238E27FC236}">
                  <a16:creationId xmlns:a16="http://schemas.microsoft.com/office/drawing/2014/main" id="{8E95E01E-7D36-B646-8BE1-18F001B0F4B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9" name="Tekstvak 8">
              <a:extLst>
                <a:ext uri="{FF2B5EF4-FFF2-40B4-BE49-F238E27FC236}">
                  <a16:creationId xmlns:a16="http://schemas.microsoft.com/office/drawing/2014/main" id="{4F247AF6-8B9D-FE4D-AC78-694EE2706A73}"/>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10" name="Afbeelding 57">
              <a:extLst>
                <a:ext uri="{FF2B5EF4-FFF2-40B4-BE49-F238E27FC236}">
                  <a16:creationId xmlns:a16="http://schemas.microsoft.com/office/drawing/2014/main" id="{1D9C6A38-CFBE-7040-BC08-608B8C8414E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11" name="Tekstvak 10">
              <a:extLst>
                <a:ext uri="{FF2B5EF4-FFF2-40B4-BE49-F238E27FC236}">
                  <a16:creationId xmlns:a16="http://schemas.microsoft.com/office/drawing/2014/main" id="{4D41CE30-7E39-2A47-8F5F-00E470CEC34F}"/>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12" name="Afbeelding 55">
              <a:extLst>
                <a:ext uri="{FF2B5EF4-FFF2-40B4-BE49-F238E27FC236}">
                  <a16:creationId xmlns:a16="http://schemas.microsoft.com/office/drawing/2014/main" id="{DDF82943-2590-9143-BA08-52D9B5CE0594}"/>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13" name="Tekstvak 12">
              <a:extLst>
                <a:ext uri="{FF2B5EF4-FFF2-40B4-BE49-F238E27FC236}">
                  <a16:creationId xmlns:a16="http://schemas.microsoft.com/office/drawing/2014/main" id="{DFC7F2A4-33AB-7141-A320-61038229FF5F}"/>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14" name="Afbeelding 53">
              <a:extLst>
                <a:ext uri="{FF2B5EF4-FFF2-40B4-BE49-F238E27FC236}">
                  <a16:creationId xmlns:a16="http://schemas.microsoft.com/office/drawing/2014/main" id="{6C992B0B-E48D-9F4B-ADA5-2B4BE60689CC}"/>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15" name="Tekstvak 14">
              <a:extLst>
                <a:ext uri="{FF2B5EF4-FFF2-40B4-BE49-F238E27FC236}">
                  <a16:creationId xmlns:a16="http://schemas.microsoft.com/office/drawing/2014/main" id="{5CA4B186-CE71-4344-869C-4ED7ADE3C2CC}"/>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16" name="Afbeelding 51">
              <a:extLst>
                <a:ext uri="{FF2B5EF4-FFF2-40B4-BE49-F238E27FC236}">
                  <a16:creationId xmlns:a16="http://schemas.microsoft.com/office/drawing/2014/main" id="{19B5DB68-AA82-254D-9724-FC72F2CF6A78}"/>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17" name="Tekstvak 16">
              <a:extLst>
                <a:ext uri="{FF2B5EF4-FFF2-40B4-BE49-F238E27FC236}">
                  <a16:creationId xmlns:a16="http://schemas.microsoft.com/office/drawing/2014/main" id="{4EA50419-8F72-C549-822C-F334E1B9CCE6}"/>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18" name="Groep 17">
            <a:extLst>
              <a:ext uri="{FF2B5EF4-FFF2-40B4-BE49-F238E27FC236}">
                <a16:creationId xmlns:a16="http://schemas.microsoft.com/office/drawing/2014/main" id="{31DDAA45-BE3E-2443-A542-4DFFC1E11653}"/>
              </a:ext>
            </a:extLst>
          </p:cNvPr>
          <p:cNvGrpSpPr/>
          <p:nvPr userDrawn="1"/>
        </p:nvGrpSpPr>
        <p:grpSpPr>
          <a:xfrm>
            <a:off x="1770742" y="358419"/>
            <a:ext cx="1394135" cy="2401405"/>
            <a:chOff x="10797865" y="156784"/>
            <a:chExt cx="1394135" cy="2401405"/>
          </a:xfrm>
        </p:grpSpPr>
        <p:pic>
          <p:nvPicPr>
            <p:cNvPr id="19" name="Afbeelding 61">
              <a:extLst>
                <a:ext uri="{FF2B5EF4-FFF2-40B4-BE49-F238E27FC236}">
                  <a16:creationId xmlns:a16="http://schemas.microsoft.com/office/drawing/2014/main" id="{10CF7A8A-94C7-1344-BB06-F075F802445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20" name="Tekstvak 19">
              <a:extLst>
                <a:ext uri="{FF2B5EF4-FFF2-40B4-BE49-F238E27FC236}">
                  <a16:creationId xmlns:a16="http://schemas.microsoft.com/office/drawing/2014/main" id="{C2FB1790-43CF-7E45-8DDE-876149F832D7}"/>
                </a:ext>
              </a:extLst>
            </p:cNvPr>
            <p:cNvSpPr txBox="1"/>
            <p:nvPr/>
          </p:nvSpPr>
          <p:spPr>
            <a:xfrm>
              <a:off x="10871859" y="185396"/>
              <a:ext cx="1320139" cy="246221"/>
            </a:xfrm>
            <a:prstGeom prst="rect">
              <a:avLst/>
            </a:prstGeom>
            <a:noFill/>
          </p:spPr>
          <p:txBody>
            <a:bodyPr wrap="square" rtlCol="0">
              <a:spAutoFit/>
            </a:bodyPr>
            <a:lstStyle/>
            <a:p>
              <a:r>
                <a:rPr lang="nl-NL" sz="1000" b="1">
                  <a:solidFill>
                    <a:schemeClr val="bg1"/>
                  </a:solidFill>
                  <a:latin typeface="Raleway" panose="020B0503030101060003"/>
                </a:rPr>
                <a:t>Lichaam</a:t>
              </a:r>
            </a:p>
          </p:txBody>
        </p:sp>
        <p:pic>
          <p:nvPicPr>
            <p:cNvPr id="21" name="Afbeelding 61">
              <a:extLst>
                <a:ext uri="{FF2B5EF4-FFF2-40B4-BE49-F238E27FC236}">
                  <a16:creationId xmlns:a16="http://schemas.microsoft.com/office/drawing/2014/main" id="{B74CE92A-AF38-314A-BF70-36E096CC1C97}"/>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22" name="Tekstvak 21">
              <a:extLst>
                <a:ext uri="{FF2B5EF4-FFF2-40B4-BE49-F238E27FC236}">
                  <a16:creationId xmlns:a16="http://schemas.microsoft.com/office/drawing/2014/main" id="{4243A8A8-0956-224F-8815-EF9DA08E7503}"/>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23" name="Afbeelding 59">
              <a:extLst>
                <a:ext uri="{FF2B5EF4-FFF2-40B4-BE49-F238E27FC236}">
                  <a16:creationId xmlns:a16="http://schemas.microsoft.com/office/drawing/2014/main" id="{ACEF2B88-0CA1-D544-98F9-F5DD492D9247}"/>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24" name="Tekstvak 23">
              <a:extLst>
                <a:ext uri="{FF2B5EF4-FFF2-40B4-BE49-F238E27FC236}">
                  <a16:creationId xmlns:a16="http://schemas.microsoft.com/office/drawing/2014/main" id="{9F4CC002-AB97-FD47-9F40-976B10D52F0B}"/>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25" name="Afbeelding 57">
              <a:extLst>
                <a:ext uri="{FF2B5EF4-FFF2-40B4-BE49-F238E27FC236}">
                  <a16:creationId xmlns:a16="http://schemas.microsoft.com/office/drawing/2014/main" id="{C202F3FE-77B2-C044-AA24-1177CD568B2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26" name="Tekstvak 25">
              <a:extLst>
                <a:ext uri="{FF2B5EF4-FFF2-40B4-BE49-F238E27FC236}">
                  <a16:creationId xmlns:a16="http://schemas.microsoft.com/office/drawing/2014/main" id="{00843E50-7048-F047-AEB5-139A5A9FD206}"/>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27" name="Afbeelding 55">
              <a:extLst>
                <a:ext uri="{FF2B5EF4-FFF2-40B4-BE49-F238E27FC236}">
                  <a16:creationId xmlns:a16="http://schemas.microsoft.com/office/drawing/2014/main" id="{B7497F31-E054-5341-827E-78E3A2E2C1F3}"/>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28" name="Tekstvak 27">
              <a:extLst>
                <a:ext uri="{FF2B5EF4-FFF2-40B4-BE49-F238E27FC236}">
                  <a16:creationId xmlns:a16="http://schemas.microsoft.com/office/drawing/2014/main" id="{4A743FEC-EE07-1F46-98CD-C7B93C487A3D}"/>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29" name="Afbeelding 53">
              <a:extLst>
                <a:ext uri="{FF2B5EF4-FFF2-40B4-BE49-F238E27FC236}">
                  <a16:creationId xmlns:a16="http://schemas.microsoft.com/office/drawing/2014/main" id="{00D27F38-2622-7A45-B01C-F11BDDE8F971}"/>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30" name="Tekstvak 29">
              <a:extLst>
                <a:ext uri="{FF2B5EF4-FFF2-40B4-BE49-F238E27FC236}">
                  <a16:creationId xmlns:a16="http://schemas.microsoft.com/office/drawing/2014/main" id="{B5EB85D2-F8DB-D14F-BD74-8A9754EEC548}"/>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31" name="Afbeelding 51">
              <a:extLst>
                <a:ext uri="{FF2B5EF4-FFF2-40B4-BE49-F238E27FC236}">
                  <a16:creationId xmlns:a16="http://schemas.microsoft.com/office/drawing/2014/main" id="{C4E2AD78-73C9-E84F-A84E-178DA0973F6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32" name="Tekstvak 31">
              <a:extLst>
                <a:ext uri="{FF2B5EF4-FFF2-40B4-BE49-F238E27FC236}">
                  <a16:creationId xmlns:a16="http://schemas.microsoft.com/office/drawing/2014/main" id="{6323B485-7FBE-1444-91DD-902D81A98B39}"/>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33" name="Groep 32">
            <a:extLst>
              <a:ext uri="{FF2B5EF4-FFF2-40B4-BE49-F238E27FC236}">
                <a16:creationId xmlns:a16="http://schemas.microsoft.com/office/drawing/2014/main" id="{DFBEB732-4C7C-1444-B053-C8D271535488}"/>
              </a:ext>
            </a:extLst>
          </p:cNvPr>
          <p:cNvGrpSpPr/>
          <p:nvPr userDrawn="1"/>
        </p:nvGrpSpPr>
        <p:grpSpPr>
          <a:xfrm>
            <a:off x="3310785" y="358419"/>
            <a:ext cx="1394135" cy="2401405"/>
            <a:chOff x="10797865" y="156784"/>
            <a:chExt cx="1394135" cy="2401405"/>
          </a:xfrm>
        </p:grpSpPr>
        <p:pic>
          <p:nvPicPr>
            <p:cNvPr id="34" name="Afbeelding 61">
              <a:extLst>
                <a:ext uri="{FF2B5EF4-FFF2-40B4-BE49-F238E27FC236}">
                  <a16:creationId xmlns:a16="http://schemas.microsoft.com/office/drawing/2014/main" id="{E0D09455-407E-C94C-A91F-40308744E1F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156784"/>
              <a:ext cx="1394135" cy="304654"/>
            </a:xfrm>
            <a:prstGeom prst="rect">
              <a:avLst/>
            </a:prstGeom>
          </p:spPr>
        </p:pic>
        <p:sp>
          <p:nvSpPr>
            <p:cNvPr id="35" name="Tekstvak 34">
              <a:extLst>
                <a:ext uri="{FF2B5EF4-FFF2-40B4-BE49-F238E27FC236}">
                  <a16:creationId xmlns:a16="http://schemas.microsoft.com/office/drawing/2014/main" id="{2C4A2BDA-9DAA-5648-9364-C46A635AEA0D}"/>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ECEEEF"/>
                  </a:solidFill>
                  <a:latin typeface="Raleway" panose="020B0503030101060003"/>
                </a:rPr>
                <a:t>Lichaam</a:t>
              </a:r>
            </a:p>
          </p:txBody>
        </p:sp>
        <p:pic>
          <p:nvPicPr>
            <p:cNvPr id="36" name="Afbeelding 61">
              <a:extLst>
                <a:ext uri="{FF2B5EF4-FFF2-40B4-BE49-F238E27FC236}">
                  <a16:creationId xmlns:a16="http://schemas.microsoft.com/office/drawing/2014/main" id="{4D20B6E8-5134-6443-A5C8-212FB35030A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507659"/>
              <a:ext cx="1394135" cy="304654"/>
            </a:xfrm>
            <a:prstGeom prst="rect">
              <a:avLst/>
            </a:prstGeom>
          </p:spPr>
        </p:pic>
        <p:sp>
          <p:nvSpPr>
            <p:cNvPr id="37" name="Tekstvak 36">
              <a:extLst>
                <a:ext uri="{FF2B5EF4-FFF2-40B4-BE49-F238E27FC236}">
                  <a16:creationId xmlns:a16="http://schemas.microsoft.com/office/drawing/2014/main" id="{6D30BE4A-B64B-3F40-9BAB-0F5CE4C56E18}"/>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ECEEEF"/>
                  </a:solidFill>
                  <a:latin typeface="Raleway" panose="020B0503030101060003"/>
                </a:rPr>
                <a:t>Handen</a:t>
              </a:r>
            </a:p>
          </p:txBody>
        </p:sp>
        <p:pic>
          <p:nvPicPr>
            <p:cNvPr id="38" name="Afbeelding 59">
              <a:extLst>
                <a:ext uri="{FF2B5EF4-FFF2-40B4-BE49-F238E27FC236}">
                  <a16:creationId xmlns:a16="http://schemas.microsoft.com/office/drawing/2014/main" id="{FDDCB2C5-243B-E74F-A218-96AE6D6495B3}"/>
                </a:ext>
              </a:extLst>
            </p:cNvPr>
            <p:cNvPicPr>
              <a:picLocks noChangeAspect="1"/>
            </p:cNvPicPr>
            <p:nvPr/>
          </p:nvPicPr>
          <p:blipFill>
            <a:blip r:embed="rId5">
              <a:extLst>
                <a:ext uri="{96DAC541-7B7A-43D3-8B79-37D633B846F1}">
                  <asvg:svgBlip xmlns:asvg="http://schemas.microsoft.com/office/drawing/2016/SVG/main" r:embed="rId9"/>
                </a:ext>
              </a:extLst>
            </a:blip>
            <a:srcRect/>
            <a:stretch/>
          </p:blipFill>
          <p:spPr>
            <a:xfrm>
              <a:off x="10797865" y="856834"/>
              <a:ext cx="1394133" cy="304654"/>
            </a:xfrm>
            <a:prstGeom prst="rect">
              <a:avLst/>
            </a:prstGeom>
          </p:spPr>
        </p:pic>
        <p:sp>
          <p:nvSpPr>
            <p:cNvPr id="39" name="Tekstvak 38">
              <a:extLst>
                <a:ext uri="{FF2B5EF4-FFF2-40B4-BE49-F238E27FC236}">
                  <a16:creationId xmlns:a16="http://schemas.microsoft.com/office/drawing/2014/main" id="{03892508-6E3A-5249-A1EC-256FBC98182E}"/>
                </a:ext>
              </a:extLst>
            </p:cNvPr>
            <p:cNvSpPr txBox="1"/>
            <p:nvPr/>
          </p:nvSpPr>
          <p:spPr>
            <a:xfrm>
              <a:off x="10871859" y="883746"/>
              <a:ext cx="1320139" cy="246221"/>
            </a:xfrm>
            <a:prstGeom prst="rect">
              <a:avLst/>
            </a:prstGeom>
            <a:noFill/>
          </p:spPr>
          <p:txBody>
            <a:bodyPr wrap="square" rtlCol="0">
              <a:spAutoFit/>
            </a:bodyPr>
            <a:lstStyle/>
            <a:p>
              <a:r>
                <a:rPr lang="nl-NL" sz="1000" b="1">
                  <a:solidFill>
                    <a:schemeClr val="bg1"/>
                  </a:solidFill>
                  <a:latin typeface="Raleway" panose="020B0503030101060003"/>
                </a:rPr>
                <a:t>Onderkoeling</a:t>
              </a:r>
            </a:p>
          </p:txBody>
        </p:sp>
        <p:pic>
          <p:nvPicPr>
            <p:cNvPr id="40" name="Afbeelding 57">
              <a:extLst>
                <a:ext uri="{FF2B5EF4-FFF2-40B4-BE49-F238E27FC236}">
                  <a16:creationId xmlns:a16="http://schemas.microsoft.com/office/drawing/2014/main" id="{E750848E-32E6-1F44-B910-88D854EB3602}"/>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41" name="Tekstvak 40">
              <a:extLst>
                <a:ext uri="{FF2B5EF4-FFF2-40B4-BE49-F238E27FC236}">
                  <a16:creationId xmlns:a16="http://schemas.microsoft.com/office/drawing/2014/main" id="{6AAEA410-93FF-094B-B1C4-D872137BEBA8}"/>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42" name="Afbeelding 55">
              <a:extLst>
                <a:ext uri="{FF2B5EF4-FFF2-40B4-BE49-F238E27FC236}">
                  <a16:creationId xmlns:a16="http://schemas.microsoft.com/office/drawing/2014/main" id="{ACD3BC3B-5304-B74D-B615-F3664A62FEEE}"/>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43" name="Tekstvak 42">
              <a:extLst>
                <a:ext uri="{FF2B5EF4-FFF2-40B4-BE49-F238E27FC236}">
                  <a16:creationId xmlns:a16="http://schemas.microsoft.com/office/drawing/2014/main" id="{640670AD-3A58-8347-9A7E-4932148DAA39}"/>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44" name="Afbeelding 53">
              <a:extLst>
                <a:ext uri="{FF2B5EF4-FFF2-40B4-BE49-F238E27FC236}">
                  <a16:creationId xmlns:a16="http://schemas.microsoft.com/office/drawing/2014/main" id="{4CF79B9E-506A-504E-9D4E-401090B2FC7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45" name="Tekstvak 44">
              <a:extLst>
                <a:ext uri="{FF2B5EF4-FFF2-40B4-BE49-F238E27FC236}">
                  <a16:creationId xmlns:a16="http://schemas.microsoft.com/office/drawing/2014/main" id="{638C6DFC-4449-BE4F-A5D6-E5F4CEEE2034}"/>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46" name="Afbeelding 51">
              <a:extLst>
                <a:ext uri="{FF2B5EF4-FFF2-40B4-BE49-F238E27FC236}">
                  <a16:creationId xmlns:a16="http://schemas.microsoft.com/office/drawing/2014/main" id="{D96EFDA8-FDA2-1B4D-8C56-674B389DE140}"/>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47" name="Tekstvak 46">
              <a:extLst>
                <a:ext uri="{FF2B5EF4-FFF2-40B4-BE49-F238E27FC236}">
                  <a16:creationId xmlns:a16="http://schemas.microsoft.com/office/drawing/2014/main" id="{853670AF-AE73-D540-AA59-D00505F1321F}"/>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pic>
        <p:nvPicPr>
          <p:cNvPr id="49" name="Afbeelding 48">
            <a:extLst>
              <a:ext uri="{FF2B5EF4-FFF2-40B4-BE49-F238E27FC236}">
                <a16:creationId xmlns:a16="http://schemas.microsoft.com/office/drawing/2014/main" id="{D2358978-85DE-8E42-AC68-6AE6E08DB0CE}"/>
              </a:ext>
            </a:extLst>
          </p:cNvPr>
          <p:cNvPicPr>
            <a:picLocks noChangeAspect="1"/>
          </p:cNvPicPr>
          <p:nvPr userDrawn="1"/>
        </p:nvPicPr>
        <p:blipFill>
          <a:blip r:embed="rId10"/>
          <a:stretch>
            <a:fillRect/>
          </a:stretch>
        </p:blipFill>
        <p:spPr>
          <a:xfrm>
            <a:off x="488042" y="3323174"/>
            <a:ext cx="1282700" cy="1155700"/>
          </a:xfrm>
          <a:prstGeom prst="rect">
            <a:avLst/>
          </a:prstGeom>
        </p:spPr>
      </p:pic>
      <p:pic>
        <p:nvPicPr>
          <p:cNvPr id="50" name="Afbeelding 49">
            <a:extLst>
              <a:ext uri="{FF2B5EF4-FFF2-40B4-BE49-F238E27FC236}">
                <a16:creationId xmlns:a16="http://schemas.microsoft.com/office/drawing/2014/main" id="{C68975F2-A1EE-CB46-916D-67C95841199B}"/>
              </a:ext>
            </a:extLst>
          </p:cNvPr>
          <p:cNvPicPr>
            <a:picLocks noChangeAspect="1"/>
          </p:cNvPicPr>
          <p:nvPr userDrawn="1"/>
        </p:nvPicPr>
        <p:blipFill>
          <a:blip r:embed="rId11"/>
          <a:stretch>
            <a:fillRect/>
          </a:stretch>
        </p:blipFill>
        <p:spPr>
          <a:xfrm>
            <a:off x="1889958" y="3323174"/>
            <a:ext cx="1155700" cy="1155700"/>
          </a:xfrm>
          <a:prstGeom prst="rect">
            <a:avLst/>
          </a:prstGeom>
        </p:spPr>
      </p:pic>
      <p:pic>
        <p:nvPicPr>
          <p:cNvPr id="51" name="Afbeelding 50">
            <a:extLst>
              <a:ext uri="{FF2B5EF4-FFF2-40B4-BE49-F238E27FC236}">
                <a16:creationId xmlns:a16="http://schemas.microsoft.com/office/drawing/2014/main" id="{F512316B-2ADE-4041-A36A-FC604C7C171F}"/>
              </a:ext>
            </a:extLst>
          </p:cNvPr>
          <p:cNvPicPr>
            <a:picLocks noChangeAspect="1"/>
          </p:cNvPicPr>
          <p:nvPr userDrawn="1"/>
        </p:nvPicPr>
        <p:blipFill>
          <a:blip r:embed="rId12"/>
          <a:stretch>
            <a:fillRect/>
          </a:stretch>
        </p:blipFill>
        <p:spPr>
          <a:xfrm>
            <a:off x="3448346" y="3621624"/>
            <a:ext cx="850900" cy="558800"/>
          </a:xfrm>
          <a:prstGeom prst="rect">
            <a:avLst/>
          </a:prstGeom>
        </p:spPr>
      </p:pic>
      <p:pic>
        <p:nvPicPr>
          <p:cNvPr id="52" name="Afbeelding 51">
            <a:extLst>
              <a:ext uri="{FF2B5EF4-FFF2-40B4-BE49-F238E27FC236}">
                <a16:creationId xmlns:a16="http://schemas.microsoft.com/office/drawing/2014/main" id="{F35F7D94-6BFA-424F-8472-14E385A7E2A2}"/>
              </a:ext>
            </a:extLst>
          </p:cNvPr>
          <p:cNvPicPr>
            <a:picLocks noChangeAspect="1"/>
          </p:cNvPicPr>
          <p:nvPr userDrawn="1"/>
        </p:nvPicPr>
        <p:blipFill>
          <a:blip r:embed="rId12"/>
          <a:stretch>
            <a:fillRect/>
          </a:stretch>
        </p:blipFill>
        <p:spPr>
          <a:xfrm rot="10800000">
            <a:off x="5416509" y="3559452"/>
            <a:ext cx="850900" cy="558800"/>
          </a:xfrm>
          <a:prstGeom prst="rect">
            <a:avLst/>
          </a:prstGeom>
        </p:spPr>
      </p:pic>
      <p:pic>
        <p:nvPicPr>
          <p:cNvPr id="54" name="Afbeelding 53">
            <a:extLst>
              <a:ext uri="{FF2B5EF4-FFF2-40B4-BE49-F238E27FC236}">
                <a16:creationId xmlns:a16="http://schemas.microsoft.com/office/drawing/2014/main" id="{EFDB66C3-D13D-A841-9152-C076AD5F4F8D}"/>
              </a:ext>
            </a:extLst>
          </p:cNvPr>
          <p:cNvPicPr>
            <a:picLocks noChangeAspect="1"/>
          </p:cNvPicPr>
          <p:nvPr userDrawn="1"/>
        </p:nvPicPr>
        <p:blipFill>
          <a:blip r:embed="rId13"/>
          <a:stretch>
            <a:fillRect/>
          </a:stretch>
        </p:blipFill>
        <p:spPr>
          <a:xfrm>
            <a:off x="7397287" y="3524510"/>
            <a:ext cx="647700" cy="647700"/>
          </a:xfrm>
          <a:prstGeom prst="rect">
            <a:avLst/>
          </a:prstGeom>
        </p:spPr>
      </p:pic>
      <p:pic>
        <p:nvPicPr>
          <p:cNvPr id="55" name="Afbeelding 54">
            <a:extLst>
              <a:ext uri="{FF2B5EF4-FFF2-40B4-BE49-F238E27FC236}">
                <a16:creationId xmlns:a16="http://schemas.microsoft.com/office/drawing/2014/main" id="{3F65C44B-7BAA-7145-9191-FA22A2F93BFB}"/>
              </a:ext>
            </a:extLst>
          </p:cNvPr>
          <p:cNvPicPr>
            <a:picLocks noChangeAspect="1"/>
          </p:cNvPicPr>
          <p:nvPr userDrawn="1"/>
        </p:nvPicPr>
        <p:blipFill>
          <a:blip r:embed="rId12"/>
          <a:stretch>
            <a:fillRect/>
          </a:stretch>
        </p:blipFill>
        <p:spPr>
          <a:xfrm rot="16200000">
            <a:off x="4480528" y="3603903"/>
            <a:ext cx="850900" cy="558800"/>
          </a:xfrm>
          <a:prstGeom prst="rect">
            <a:avLst/>
          </a:prstGeom>
        </p:spPr>
      </p:pic>
      <p:pic>
        <p:nvPicPr>
          <p:cNvPr id="56" name="Afbeelding 55">
            <a:extLst>
              <a:ext uri="{FF2B5EF4-FFF2-40B4-BE49-F238E27FC236}">
                <a16:creationId xmlns:a16="http://schemas.microsoft.com/office/drawing/2014/main" id="{1BD9EA7B-4403-3049-9070-37F7570E9968}"/>
              </a:ext>
            </a:extLst>
          </p:cNvPr>
          <p:cNvPicPr>
            <a:picLocks noChangeAspect="1"/>
          </p:cNvPicPr>
          <p:nvPr userDrawn="1"/>
        </p:nvPicPr>
        <p:blipFill>
          <a:blip r:embed="rId12"/>
          <a:stretch>
            <a:fillRect/>
          </a:stretch>
        </p:blipFill>
        <p:spPr>
          <a:xfrm rot="5400000">
            <a:off x="6382975" y="3550740"/>
            <a:ext cx="850900" cy="558800"/>
          </a:xfrm>
          <a:prstGeom prst="rect">
            <a:avLst/>
          </a:prstGeom>
        </p:spPr>
      </p:pic>
      <p:pic>
        <p:nvPicPr>
          <p:cNvPr id="57" name="Afbeelding 56">
            <a:extLst>
              <a:ext uri="{FF2B5EF4-FFF2-40B4-BE49-F238E27FC236}">
                <a16:creationId xmlns:a16="http://schemas.microsoft.com/office/drawing/2014/main" id="{0251864F-3FEA-344B-B466-3BC0E09E9B62}"/>
              </a:ext>
            </a:extLst>
          </p:cNvPr>
          <p:cNvPicPr>
            <a:picLocks noChangeAspect="1"/>
          </p:cNvPicPr>
          <p:nvPr userDrawn="1"/>
        </p:nvPicPr>
        <p:blipFill>
          <a:blip r:embed="rId13"/>
          <a:stretch>
            <a:fillRect/>
          </a:stretch>
        </p:blipFill>
        <p:spPr>
          <a:xfrm flipH="1">
            <a:off x="8274473" y="3532724"/>
            <a:ext cx="647700" cy="647700"/>
          </a:xfrm>
          <a:prstGeom prst="rect">
            <a:avLst/>
          </a:prstGeom>
        </p:spPr>
      </p:pic>
      <p:pic>
        <p:nvPicPr>
          <p:cNvPr id="2" name="Afbeelding 1">
            <a:extLst>
              <a:ext uri="{FF2B5EF4-FFF2-40B4-BE49-F238E27FC236}">
                <a16:creationId xmlns:a16="http://schemas.microsoft.com/office/drawing/2014/main" id="{684222C5-1262-474D-8D2B-1EBC3BD52CC5}"/>
              </a:ext>
            </a:extLst>
          </p:cNvPr>
          <p:cNvPicPr>
            <a:picLocks noChangeAspect="1"/>
          </p:cNvPicPr>
          <p:nvPr userDrawn="1"/>
        </p:nvPicPr>
        <p:blipFill>
          <a:blip r:embed="rId14"/>
          <a:stretch>
            <a:fillRect/>
          </a:stretch>
        </p:blipFill>
        <p:spPr>
          <a:xfrm>
            <a:off x="5054085" y="773038"/>
            <a:ext cx="6235700" cy="1409700"/>
          </a:xfrm>
          <a:prstGeom prst="rect">
            <a:avLst/>
          </a:prstGeom>
        </p:spPr>
      </p:pic>
      <p:pic>
        <p:nvPicPr>
          <p:cNvPr id="48" name="Afbeelding 47">
            <a:extLst>
              <a:ext uri="{FF2B5EF4-FFF2-40B4-BE49-F238E27FC236}">
                <a16:creationId xmlns:a16="http://schemas.microsoft.com/office/drawing/2014/main" id="{3B7DB039-FFA5-0E4E-A0CD-843282E6732B}"/>
              </a:ext>
            </a:extLst>
          </p:cNvPr>
          <p:cNvPicPr>
            <a:picLocks noChangeAspect="1"/>
          </p:cNvPicPr>
          <p:nvPr userDrawn="1"/>
        </p:nvPicPr>
        <p:blipFill>
          <a:blip r:embed="rId15"/>
          <a:stretch>
            <a:fillRect/>
          </a:stretch>
        </p:blipFill>
        <p:spPr>
          <a:xfrm>
            <a:off x="4826423" y="4985139"/>
            <a:ext cx="3771900" cy="1257300"/>
          </a:xfrm>
          <a:prstGeom prst="rect">
            <a:avLst/>
          </a:prstGeom>
        </p:spPr>
      </p:pic>
    </p:spTree>
    <p:extLst>
      <p:ext uri="{BB962C8B-B14F-4D97-AF65-F5344CB8AC3E}">
        <p14:creationId xmlns:p14="http://schemas.microsoft.com/office/powerpoint/2010/main" val="37494664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Aangepaste indeling">
    <p:spTree>
      <p:nvGrpSpPr>
        <p:cNvPr id="1" name=""/>
        <p:cNvGrpSpPr/>
        <p:nvPr/>
      </p:nvGrpSpPr>
      <p:grpSpPr>
        <a:xfrm>
          <a:off x="0" y="0"/>
          <a:ext cx="0" cy="0"/>
          <a:chOff x="0" y="0"/>
          <a:chExt cx="0" cy="0"/>
        </a:xfrm>
      </p:grpSpPr>
      <p:sp>
        <p:nvSpPr>
          <p:cNvPr id="3" name="Graphic 4">
            <a:extLst>
              <a:ext uri="{FF2B5EF4-FFF2-40B4-BE49-F238E27FC236}">
                <a16:creationId xmlns:a16="http://schemas.microsoft.com/office/drawing/2014/main" id="{D4D12AAD-4608-444F-83D7-858B8BED7DB3}"/>
              </a:ext>
            </a:extLst>
          </p:cNvPr>
          <p:cNvSpPr/>
          <p:nvPr userDrawn="1"/>
        </p:nvSpPr>
        <p:spPr>
          <a:xfrm>
            <a:off x="275121" y="179280"/>
            <a:ext cx="3286325" cy="6499439"/>
          </a:xfrm>
          <a:custGeom>
            <a:avLst/>
            <a:gdLst>
              <a:gd name="connsiteX0" fmla="*/ 0 w 3286325"/>
              <a:gd name="connsiteY0" fmla="*/ 0 h 6499439"/>
              <a:gd name="connsiteX1" fmla="*/ 3286325 w 3286325"/>
              <a:gd name="connsiteY1" fmla="*/ 0 h 6499439"/>
              <a:gd name="connsiteX2" fmla="*/ 3286325 w 3286325"/>
              <a:gd name="connsiteY2" fmla="*/ 6438469 h 6499439"/>
              <a:gd name="connsiteX3" fmla="*/ 3225354 w 3286325"/>
              <a:gd name="connsiteY3" fmla="*/ 6499439 h 6499439"/>
              <a:gd name="connsiteX4" fmla="*/ 60971 w 3286325"/>
              <a:gd name="connsiteY4" fmla="*/ 6499439 h 6499439"/>
              <a:gd name="connsiteX5" fmla="*/ 0 w 3286325"/>
              <a:gd name="connsiteY5" fmla="*/ 6438469 h 6499439"/>
              <a:gd name="connsiteX6" fmla="*/ 0 w 3286325"/>
              <a:gd name="connsiteY6" fmla="*/ 0 h 6499439"/>
              <a:gd name="connsiteX7" fmla="*/ 0 w 3286325"/>
              <a:gd name="connsiteY7" fmla="*/ 0 h 649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6325" h="6499439">
                <a:moveTo>
                  <a:pt x="0" y="0"/>
                </a:moveTo>
                <a:lnTo>
                  <a:pt x="3286325" y="0"/>
                </a:lnTo>
                <a:lnTo>
                  <a:pt x="3286325" y="6438469"/>
                </a:lnTo>
                <a:cubicBezTo>
                  <a:pt x="3286325" y="6472125"/>
                  <a:pt x="3259029" y="6499439"/>
                  <a:pt x="3225354" y="6499439"/>
                </a:cubicBezTo>
                <a:lnTo>
                  <a:pt x="60971" y="6499439"/>
                </a:lnTo>
                <a:cubicBezTo>
                  <a:pt x="27298" y="6499439"/>
                  <a:pt x="0" y="6472125"/>
                  <a:pt x="0" y="6438469"/>
                </a:cubicBezTo>
                <a:lnTo>
                  <a:pt x="0" y="0"/>
                </a:lnTo>
                <a:lnTo>
                  <a:pt x="0" y="0"/>
                </a:lnTo>
                <a:close/>
              </a:path>
            </a:pathLst>
          </a:custGeom>
          <a:solidFill>
            <a:srgbClr val="000000"/>
          </a:solidFill>
          <a:ln w="6097" cap="flat">
            <a:noFill/>
            <a:prstDash val="solid"/>
            <a:miter/>
          </a:ln>
        </p:spPr>
        <p:txBody>
          <a:bodyPr rtlCol="0" anchor="ctr"/>
          <a:lstStyle/>
          <a:p>
            <a:endParaRPr lang="nl-NL"/>
          </a:p>
        </p:txBody>
      </p:sp>
    </p:spTree>
    <p:extLst>
      <p:ext uri="{BB962C8B-B14F-4D97-AF65-F5344CB8AC3E}">
        <p14:creationId xmlns:p14="http://schemas.microsoft.com/office/powerpoint/2010/main" val="3543106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Aangepaste indeling">
    <p:spTree>
      <p:nvGrpSpPr>
        <p:cNvPr id="1" name=""/>
        <p:cNvGrpSpPr/>
        <p:nvPr/>
      </p:nvGrpSpPr>
      <p:grpSpPr>
        <a:xfrm>
          <a:off x="0" y="0"/>
          <a:ext cx="0" cy="0"/>
          <a:chOff x="0" y="0"/>
          <a:chExt cx="0" cy="0"/>
        </a:xfrm>
      </p:grpSpPr>
      <p:sp>
        <p:nvSpPr>
          <p:cNvPr id="3" name="Graphic 3">
            <a:extLst>
              <a:ext uri="{FF2B5EF4-FFF2-40B4-BE49-F238E27FC236}">
                <a16:creationId xmlns:a16="http://schemas.microsoft.com/office/drawing/2014/main" id="{67D70ED5-9D6A-3B43-8106-5CB27AF49B95}"/>
              </a:ext>
            </a:extLst>
          </p:cNvPr>
          <p:cNvSpPr/>
          <p:nvPr userDrawn="1"/>
        </p:nvSpPr>
        <p:spPr>
          <a:xfrm>
            <a:off x="807723" y="694592"/>
            <a:ext cx="10437860" cy="5137242"/>
          </a:xfrm>
          <a:custGeom>
            <a:avLst/>
            <a:gdLst>
              <a:gd name="connsiteX0" fmla="*/ 0 w 10437860"/>
              <a:gd name="connsiteY0" fmla="*/ 0 h 5137242"/>
              <a:gd name="connsiteX1" fmla="*/ 10437860 w 10437860"/>
              <a:gd name="connsiteY1" fmla="*/ 0 h 5137242"/>
              <a:gd name="connsiteX2" fmla="*/ 10437860 w 10437860"/>
              <a:gd name="connsiteY2" fmla="*/ 5089919 h 5137242"/>
              <a:gd name="connsiteX3" fmla="*/ 10387812 w 10437860"/>
              <a:gd name="connsiteY3" fmla="*/ 5137242 h 5137242"/>
              <a:gd name="connsiteX4" fmla="*/ 50048 w 10437860"/>
              <a:gd name="connsiteY4" fmla="*/ 5137242 h 5137242"/>
              <a:gd name="connsiteX5" fmla="*/ 0 w 10437860"/>
              <a:gd name="connsiteY5" fmla="*/ 5089919 h 5137242"/>
              <a:gd name="connsiteX6" fmla="*/ 0 w 10437860"/>
              <a:gd name="connsiteY6" fmla="*/ 0 h 5137242"/>
              <a:gd name="connsiteX7" fmla="*/ 0 w 10437860"/>
              <a:gd name="connsiteY7" fmla="*/ 0 h 513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37860" h="5137242">
                <a:moveTo>
                  <a:pt x="0" y="0"/>
                </a:moveTo>
                <a:lnTo>
                  <a:pt x="10437860" y="0"/>
                </a:lnTo>
                <a:lnTo>
                  <a:pt x="10437860" y="5089919"/>
                </a:lnTo>
                <a:cubicBezTo>
                  <a:pt x="10437860" y="5116057"/>
                  <a:pt x="10415449" y="5137242"/>
                  <a:pt x="10387812" y="5137242"/>
                </a:cubicBezTo>
                <a:lnTo>
                  <a:pt x="50048" y="5137242"/>
                </a:lnTo>
                <a:cubicBezTo>
                  <a:pt x="22407" y="5137242"/>
                  <a:pt x="0" y="5116057"/>
                  <a:pt x="0" y="5089919"/>
                </a:cubicBezTo>
                <a:lnTo>
                  <a:pt x="0" y="0"/>
                </a:lnTo>
                <a:lnTo>
                  <a:pt x="0" y="0"/>
                </a:lnTo>
                <a:close/>
              </a:path>
            </a:pathLst>
          </a:custGeom>
          <a:solidFill>
            <a:schemeClr val="tx1"/>
          </a:solidFill>
          <a:ln w="11113" cap="flat">
            <a:noFill/>
            <a:custDash>
              <a:ds d="150000" sp="150000"/>
            </a:custDash>
            <a:miter/>
          </a:ln>
        </p:spPr>
        <p:txBody>
          <a:bodyPr rtlCol="0" anchor="ctr"/>
          <a:lstStyle/>
          <a:p>
            <a:endParaRPr lang="nl-NL"/>
          </a:p>
        </p:txBody>
      </p:sp>
    </p:spTree>
    <p:extLst>
      <p:ext uri="{BB962C8B-B14F-4D97-AF65-F5344CB8AC3E}">
        <p14:creationId xmlns:p14="http://schemas.microsoft.com/office/powerpoint/2010/main" val="917032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9FF073A5-638D-C145-B793-DA744C2D07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A684E13-1581-EA4E-9617-33BD1AF006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460033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8" r:id="rId4"/>
    <p:sldLayoutId id="2147483652" r:id="rId5"/>
    <p:sldLayoutId id="2147483653" r:id="rId6"/>
    <p:sldLayoutId id="2147483654" r:id="rId7"/>
    <p:sldLayoutId id="2147483656" r:id="rId8"/>
    <p:sldLayoutId id="2147483657" r:id="rId9"/>
    <p:sldLayoutId id="2147483659" r:id="rId10"/>
    <p:sldLayoutId id="2147483660" r:id="rId11"/>
    <p:sldLayoutId id="2147483661" r:id="rId12"/>
    <p:sldLayoutId id="2147483655"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9.xml"/><Relationship Id="rId1" Type="http://schemas.openxmlformats.org/officeDocument/2006/relationships/tags" Target="../tags/tag2.xml"/><Relationship Id="rId4" Type="http://schemas.openxmlformats.org/officeDocument/2006/relationships/image" Target="../media/image36.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image" Target="../media/image37.png"/></Relationships>
</file>

<file path=ppt/slides/_rels/slide4.xml.rels><?xml version="1.0" encoding="UTF-8" standalone="yes"?>
<Relationships xmlns="http://schemas.openxmlformats.org/package/2006/relationships"><Relationship Id="rId8" Type="http://schemas.openxmlformats.org/officeDocument/2006/relationships/image" Target="../media/image42.emf"/><Relationship Id="rId3" Type="http://schemas.openxmlformats.org/officeDocument/2006/relationships/notesSlide" Target="../notesSlides/notesSlide4.xml"/><Relationship Id="rId7" Type="http://schemas.openxmlformats.org/officeDocument/2006/relationships/image" Target="../media/image41.emf"/><Relationship Id="rId12" Type="http://schemas.openxmlformats.org/officeDocument/2006/relationships/image" Target="../media/image46.emf"/><Relationship Id="rId2" Type="http://schemas.openxmlformats.org/officeDocument/2006/relationships/slideLayout" Target="../slideLayouts/slideLayout4.xml"/><Relationship Id="rId1" Type="http://schemas.openxmlformats.org/officeDocument/2006/relationships/tags" Target="../tags/tag5.xml"/><Relationship Id="rId6" Type="http://schemas.openxmlformats.org/officeDocument/2006/relationships/image" Target="../media/image40.emf"/><Relationship Id="rId11" Type="http://schemas.openxmlformats.org/officeDocument/2006/relationships/image" Target="../media/image45.emf"/><Relationship Id="rId5" Type="http://schemas.openxmlformats.org/officeDocument/2006/relationships/image" Target="../media/image39.emf"/><Relationship Id="rId10" Type="http://schemas.openxmlformats.org/officeDocument/2006/relationships/image" Target="../media/image44.emf"/><Relationship Id="rId4" Type="http://schemas.openxmlformats.org/officeDocument/2006/relationships/image" Target="../media/image38.jpeg"/><Relationship Id="rId9" Type="http://schemas.openxmlformats.org/officeDocument/2006/relationships/image" Target="../media/image43.emf"/></Relationships>
</file>

<file path=ppt/slides/_rels/slide5.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notesSlide" Target="../notesSlides/notesSlide5.xml"/><Relationship Id="rId7" Type="http://schemas.openxmlformats.org/officeDocument/2006/relationships/image" Target="../media/image22.png"/><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48.svg"/><Relationship Id="rId5" Type="http://schemas.openxmlformats.org/officeDocument/2006/relationships/image" Target="../media/image25.png"/><Relationship Id="rId4" Type="http://schemas.openxmlformats.org/officeDocument/2006/relationships/image" Target="../media/image47.jpeg"/></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notesSlide" Target="../notesSlides/notesSlide6.xml"/><Relationship Id="rId7" Type="http://schemas.openxmlformats.org/officeDocument/2006/relationships/image" Target="../media/image48.svg"/><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25.png"/><Relationship Id="rId5" Type="http://schemas.openxmlformats.org/officeDocument/2006/relationships/image" Target="../media/image51.svg"/><Relationship Id="rId4" Type="http://schemas.openxmlformats.org/officeDocument/2006/relationships/image" Target="../media/image50.png"/><Relationship Id="rId9" Type="http://schemas.openxmlformats.org/officeDocument/2006/relationships/image" Target="../media/image49.svg"/></Relationships>
</file>

<file path=ppt/slides/_rels/slide7.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notesSlide" Target="../notesSlides/notesSlide7.xml"/><Relationship Id="rId7" Type="http://schemas.openxmlformats.org/officeDocument/2006/relationships/image" Target="../media/image25.png"/><Relationship Id="rId2" Type="http://schemas.openxmlformats.org/officeDocument/2006/relationships/slideLayout" Target="../slideLayouts/slideLayout3.xml"/><Relationship Id="rId1" Type="http://schemas.openxmlformats.org/officeDocument/2006/relationships/tags" Target="../tags/tag8.xml"/><Relationship Id="rId6" Type="http://schemas.openxmlformats.org/officeDocument/2006/relationships/image" Target="../media/image51.svg"/><Relationship Id="rId5" Type="http://schemas.openxmlformats.org/officeDocument/2006/relationships/image" Target="../media/image50.png"/><Relationship Id="rId10" Type="http://schemas.openxmlformats.org/officeDocument/2006/relationships/image" Target="../media/image49.svg"/><Relationship Id="rId4" Type="http://schemas.openxmlformats.org/officeDocument/2006/relationships/image" Target="../media/image52.jpeg"/><Relationship Id="rId9"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9.xml"/><Relationship Id="rId4" Type="http://schemas.openxmlformats.org/officeDocument/2006/relationships/image" Target="../media/image53.png"/></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notesSlide" Target="../notesSlides/notesSlide9.xml"/><Relationship Id="rId7" Type="http://schemas.openxmlformats.org/officeDocument/2006/relationships/image" Target="../media/image48.svg"/><Relationship Id="rId2" Type="http://schemas.openxmlformats.org/officeDocument/2006/relationships/slideLayout" Target="../slideLayouts/slideLayout1.xml"/><Relationship Id="rId1" Type="http://schemas.openxmlformats.org/officeDocument/2006/relationships/tags" Target="../tags/tag10.xml"/><Relationship Id="rId6" Type="http://schemas.openxmlformats.org/officeDocument/2006/relationships/image" Target="../media/image25.png"/><Relationship Id="rId5" Type="http://schemas.openxmlformats.org/officeDocument/2006/relationships/image" Target="../media/image51.svg"/><Relationship Id="rId4" Type="http://schemas.openxmlformats.org/officeDocument/2006/relationships/image" Target="../media/image50.png"/><Relationship Id="rId9" Type="http://schemas.openxmlformats.org/officeDocument/2006/relationships/image" Target="../media/image49.sv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ags" Target="../tags/tag11.xml"/><Relationship Id="rId4" Type="http://schemas.openxmlformats.org/officeDocument/2006/relationships/image" Target="../media/image54.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image" Target="../media/image48.svg"/><Relationship Id="rId2" Type="http://schemas.openxmlformats.org/officeDocument/2006/relationships/slideLayout" Target="../slideLayouts/slideLayout1.xml"/><Relationship Id="rId1" Type="http://schemas.openxmlformats.org/officeDocument/2006/relationships/tags" Target="../tags/tag12.xml"/><Relationship Id="rId6" Type="http://schemas.openxmlformats.org/officeDocument/2006/relationships/image" Target="../media/image25.png"/><Relationship Id="rId5" Type="http://schemas.openxmlformats.org/officeDocument/2006/relationships/image" Target="../media/image56.svg"/><Relationship Id="rId4" Type="http://schemas.openxmlformats.org/officeDocument/2006/relationships/image" Target="../media/image5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57.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4.xml"/><Relationship Id="rId5" Type="http://schemas.openxmlformats.org/officeDocument/2006/relationships/image" Target="../media/image59.png"/><Relationship Id="rId4" Type="http://schemas.openxmlformats.org/officeDocument/2006/relationships/image" Target="../media/image58.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tags" Target="../tags/tag15.xml"/><Relationship Id="rId4" Type="http://schemas.openxmlformats.org/officeDocument/2006/relationships/image" Target="../media/image60.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6.xml"/><Relationship Id="rId4" Type="http://schemas.openxmlformats.org/officeDocument/2006/relationships/image" Target="../media/image61.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ags" Target="../tags/tag18.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tags" Target="../tags/tag19.xml"/><Relationship Id="rId4" Type="http://schemas.openxmlformats.org/officeDocument/2006/relationships/image" Target="../media/image62.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tags" Target="../tags/tag20.xml"/><Relationship Id="rId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B9ED74-B863-1544-9A2E-4584F04C177B}"/>
              </a:ext>
            </a:extLst>
          </p:cNvPr>
          <p:cNvSpPr>
            <a:spLocks noGrp="1"/>
          </p:cNvSpPr>
          <p:nvPr>
            <p:ph type="title"/>
          </p:nvPr>
        </p:nvSpPr>
        <p:spPr/>
        <p:txBody>
          <a:bodyPr>
            <a:normAutofit/>
          </a:bodyPr>
          <a:lstStyle/>
          <a:p>
            <a:r>
              <a:rPr lang="nl-NL" sz="2500" b="0" dirty="0">
                <a:latin typeface="Raleway" pitchFamily="2" charset="77"/>
              </a:rPr>
              <a:t>Dieselmotoremissie</a:t>
            </a:r>
          </a:p>
        </p:txBody>
      </p:sp>
    </p:spTree>
    <p:custDataLst>
      <p:tags r:id="rId1"/>
    </p:custDataLst>
    <p:extLst>
      <p:ext uri="{BB962C8B-B14F-4D97-AF65-F5344CB8AC3E}">
        <p14:creationId xmlns:p14="http://schemas.microsoft.com/office/powerpoint/2010/main" val="272675184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C505C6-902B-47C1-8D6C-E1C6317D9BD1}"/>
              </a:ext>
            </a:extLst>
          </p:cNvPr>
          <p:cNvSpPr>
            <a:spLocks noGrp="1"/>
          </p:cNvSpPr>
          <p:nvPr>
            <p:ph type="title"/>
          </p:nvPr>
        </p:nvSpPr>
        <p:spPr/>
        <p:txBody>
          <a:bodyPr/>
          <a:lstStyle/>
          <a:p>
            <a:r>
              <a:rPr lang="nl-NL"/>
              <a:t>Waarom dit belangrijk is!</a:t>
            </a:r>
          </a:p>
        </p:txBody>
      </p:sp>
      <p:sp>
        <p:nvSpPr>
          <p:cNvPr id="7" name="Tijdelijke aanduiding voor inhoud 2">
            <a:extLst>
              <a:ext uri="{FF2B5EF4-FFF2-40B4-BE49-F238E27FC236}">
                <a16:creationId xmlns:a16="http://schemas.microsoft.com/office/drawing/2014/main" id="{2A081FEB-6571-5A60-0F44-3C242F550752}"/>
              </a:ext>
            </a:extLst>
          </p:cNvPr>
          <p:cNvSpPr>
            <a:spLocks noGrp="1"/>
          </p:cNvSpPr>
          <p:nvPr>
            <p:ph sz="half" idx="1"/>
          </p:nvPr>
        </p:nvSpPr>
        <p:spPr>
          <a:xfrm>
            <a:off x="357806" y="1685949"/>
            <a:ext cx="11463042" cy="4771246"/>
          </a:xfrm>
        </p:spPr>
        <p:txBody>
          <a:bodyPr>
            <a:normAutofit/>
          </a:bodyPr>
          <a:lstStyle/>
          <a:p>
            <a:pPr marL="0" indent="0">
              <a:lnSpc>
                <a:spcPct val="100000"/>
              </a:lnSpc>
              <a:buNone/>
            </a:pPr>
            <a:r>
              <a:rPr lang="nl-NL" dirty="0">
                <a:latin typeface="Raleway" panose="020B0503030101060003" pitchFamily="34" charset="0"/>
              </a:rPr>
              <a:t>Als werkgever en werknemer zijnde wil je je werkzaamheden op een </a:t>
            </a:r>
            <a:r>
              <a:rPr lang="nl-NL" dirty="0">
                <a:solidFill>
                  <a:srgbClr val="EE2E24"/>
                </a:solidFill>
                <a:latin typeface="Raleway ExtraBold" panose="020B0903030101060003" pitchFamily="34" charset="0"/>
              </a:rPr>
              <a:t>veilige</a:t>
            </a:r>
            <a:r>
              <a:rPr lang="nl-NL" dirty="0">
                <a:latin typeface="Raleway" panose="020B0503030101060003" pitchFamily="34" charset="0"/>
              </a:rPr>
              <a:t> en </a:t>
            </a:r>
            <a:r>
              <a:rPr lang="nl-NL" dirty="0">
                <a:solidFill>
                  <a:srgbClr val="EE2E24"/>
                </a:solidFill>
                <a:latin typeface="Raleway ExtraBold" panose="020B0903030101060003" pitchFamily="34" charset="0"/>
              </a:rPr>
              <a:t>gezonde</a:t>
            </a:r>
            <a:r>
              <a:rPr lang="nl-NL" dirty="0">
                <a:latin typeface="Raleway" panose="020B0503030101060003" pitchFamily="34" charset="0"/>
              </a:rPr>
              <a:t> manier kunnen uitvoeren. </a:t>
            </a:r>
            <a:r>
              <a:rPr lang="nl-NL" dirty="0">
                <a:solidFill>
                  <a:srgbClr val="EE2E24"/>
                </a:solidFill>
                <a:latin typeface="Raleway ExtraBold" panose="020B0903030101060003" pitchFamily="34" charset="0"/>
              </a:rPr>
              <a:t>Dieselmotoremissie</a:t>
            </a:r>
            <a:r>
              <a:rPr lang="nl-NL" dirty="0">
                <a:latin typeface="Raleway" panose="020B0503030101060003" pitchFamily="34" charset="0"/>
              </a:rPr>
              <a:t>, hierna </a:t>
            </a:r>
            <a:r>
              <a:rPr lang="nl-NL" dirty="0">
                <a:solidFill>
                  <a:srgbClr val="EE2E24"/>
                </a:solidFill>
                <a:latin typeface="Raleway ExtraBold" panose="020B0903030101060003" pitchFamily="34" charset="0"/>
              </a:rPr>
              <a:t>DME</a:t>
            </a:r>
            <a:r>
              <a:rPr lang="nl-NL" dirty="0">
                <a:latin typeface="Raleway" panose="020B0503030101060003" pitchFamily="34" charset="0"/>
              </a:rPr>
              <a:t> genoemd, heeft een </a:t>
            </a:r>
            <a:r>
              <a:rPr lang="nl-NL" dirty="0">
                <a:solidFill>
                  <a:srgbClr val="EE2E24"/>
                </a:solidFill>
                <a:latin typeface="Raleway ExtraBold" panose="020B0903030101060003" pitchFamily="34" charset="0"/>
              </a:rPr>
              <a:t>negatief effect </a:t>
            </a:r>
            <a:r>
              <a:rPr lang="nl-NL" dirty="0">
                <a:latin typeface="Raleway" panose="020B0503030101060003" pitchFamily="34" charset="0"/>
              </a:rPr>
              <a:t>op de gezondheid van een werknemer. </a:t>
            </a:r>
          </a:p>
          <a:p>
            <a:pPr marL="0" indent="0">
              <a:lnSpc>
                <a:spcPct val="100000"/>
              </a:lnSpc>
              <a:buNone/>
            </a:pPr>
            <a:r>
              <a:rPr lang="nl-NL" dirty="0">
                <a:latin typeface="Raleway" panose="020B0503030101060003" pitchFamily="34" charset="0"/>
              </a:rPr>
              <a:t>Dieselmotoremissie betekent de vervuiling die ontstaat wanneer een dieselmotor brandstof verbrandt. Hierbij komen schadelijke stoffen vrij, zoals:</a:t>
            </a:r>
          </a:p>
          <a:p>
            <a:pPr>
              <a:lnSpc>
                <a:spcPct val="100000"/>
              </a:lnSpc>
              <a:buClr>
                <a:srgbClr val="EE2E24"/>
              </a:buClr>
            </a:pPr>
            <a:r>
              <a:rPr lang="nl-NL" dirty="0">
                <a:latin typeface="Raleway" panose="020B0503030101060003" pitchFamily="34" charset="0"/>
              </a:rPr>
              <a:t>Stikstofoxiden (</a:t>
            </a:r>
            <a:r>
              <a:rPr lang="nl-NL" dirty="0" err="1">
                <a:latin typeface="Raleway" panose="020B0503030101060003" pitchFamily="34" charset="0"/>
              </a:rPr>
              <a:t>Nox</a:t>
            </a:r>
            <a:r>
              <a:rPr lang="nl-NL" dirty="0">
                <a:latin typeface="Raleway" panose="020B0503030101060003" pitchFamily="34" charset="0"/>
              </a:rPr>
              <a:t>): Deze kunnen smog en zure regen veroorzaken.</a:t>
            </a:r>
          </a:p>
          <a:p>
            <a:pPr>
              <a:lnSpc>
                <a:spcPct val="100000"/>
              </a:lnSpc>
              <a:buClr>
                <a:srgbClr val="EE2E24"/>
              </a:buClr>
            </a:pPr>
            <a:r>
              <a:rPr lang="nl-NL" dirty="0">
                <a:latin typeface="Raleway" panose="020B0503030101060003" pitchFamily="34" charset="0"/>
              </a:rPr>
              <a:t>Koolmonoxide (CO): Een giftig gas dat schadelijk is voor de gezondheid.</a:t>
            </a:r>
          </a:p>
          <a:p>
            <a:pPr>
              <a:lnSpc>
                <a:spcPct val="100000"/>
              </a:lnSpc>
              <a:buClr>
                <a:srgbClr val="EE2E24"/>
              </a:buClr>
            </a:pPr>
            <a:r>
              <a:rPr lang="nl-NL" dirty="0">
                <a:latin typeface="Raleway" panose="020B0503030101060003" pitchFamily="34" charset="0"/>
              </a:rPr>
              <a:t>Roetdeeltjes: Kleine deeltjes die in de lucht zweven en ingeademd kunnen worden, wat slecht is voor de longen.</a:t>
            </a:r>
          </a:p>
          <a:p>
            <a:pPr marL="0" indent="0">
              <a:lnSpc>
                <a:spcPct val="100000"/>
              </a:lnSpc>
              <a:buNone/>
            </a:pPr>
            <a:r>
              <a:rPr lang="nl-NL" dirty="0">
                <a:latin typeface="Raleway" panose="020B0503030101060003" pitchFamily="34" charset="0"/>
              </a:rPr>
              <a:t>Niet iedereen is zich bewust van de </a:t>
            </a:r>
            <a:r>
              <a:rPr lang="nl-NL" dirty="0">
                <a:solidFill>
                  <a:srgbClr val="EE2E24"/>
                </a:solidFill>
                <a:latin typeface="Raleway ExtraBold" panose="020B0903030101060003" pitchFamily="34" charset="0"/>
              </a:rPr>
              <a:t>gevaren</a:t>
            </a:r>
            <a:r>
              <a:rPr lang="nl-NL" dirty="0">
                <a:latin typeface="Raleway" panose="020B0503030101060003" pitchFamily="34" charset="0"/>
              </a:rPr>
              <a:t> van DME op de </a:t>
            </a:r>
            <a:r>
              <a:rPr lang="nl-NL" dirty="0">
                <a:solidFill>
                  <a:srgbClr val="EE2E24"/>
                </a:solidFill>
                <a:latin typeface="Raleway ExtraBold" panose="020B0903030101060003" pitchFamily="34" charset="0"/>
              </a:rPr>
              <a:t>gezondheid</a:t>
            </a:r>
            <a:r>
              <a:rPr lang="nl-NL" dirty="0">
                <a:latin typeface="Raleway" panose="020B0503030101060003" pitchFamily="34" charset="0"/>
              </a:rPr>
              <a:t>, terwijl DME kan leiden tot oogirritatie, hart- en vaataandoeningen, luchtwegklachten, ontstekingsreacties, longfunctieaandoeningen zoals COPD of astma. Tevens is er een verhoogde kans op long- en/of blaaskanker. </a:t>
            </a:r>
          </a:p>
          <a:p>
            <a:pPr marL="0" indent="0">
              <a:lnSpc>
                <a:spcPct val="100000"/>
              </a:lnSpc>
              <a:buNone/>
            </a:pPr>
            <a:r>
              <a:rPr lang="nl-NL" dirty="0">
                <a:latin typeface="Raleway" panose="020B0503030101060003" pitchFamily="34" charset="0"/>
              </a:rPr>
              <a:t>DME staat in Nederland op de </a:t>
            </a:r>
            <a:r>
              <a:rPr lang="nl-NL" dirty="0">
                <a:solidFill>
                  <a:srgbClr val="EE2E24"/>
                </a:solidFill>
                <a:latin typeface="Raleway ExtraBold" panose="020B0903030101060003" pitchFamily="34" charset="0"/>
              </a:rPr>
              <a:t>ZZS-lijst</a:t>
            </a:r>
            <a:r>
              <a:rPr lang="nl-NL" dirty="0">
                <a:solidFill>
                  <a:srgbClr val="EE2E24"/>
                </a:solidFill>
                <a:latin typeface="Raleway" panose="020B0503030101060003" pitchFamily="34" charset="0"/>
              </a:rPr>
              <a:t> </a:t>
            </a:r>
            <a:r>
              <a:rPr lang="nl-NL" dirty="0">
                <a:latin typeface="Raleway" panose="020B0503030101060003" pitchFamily="34" charset="0"/>
              </a:rPr>
              <a:t>(Zeer Zorgwekkende Stoffen). Des te belangrijker is het om werknemers voldoende te onderrichten en voor te lichten om zodoende de </a:t>
            </a:r>
            <a:r>
              <a:rPr lang="nl-NL" dirty="0">
                <a:solidFill>
                  <a:srgbClr val="EE2E24"/>
                </a:solidFill>
                <a:latin typeface="Raleway ExtraBold" panose="020B0903030101060003" pitchFamily="34" charset="0"/>
              </a:rPr>
              <a:t>blootstelling</a:t>
            </a:r>
            <a:r>
              <a:rPr lang="nl-NL" dirty="0">
                <a:latin typeface="Raleway" panose="020B0503030101060003" pitchFamily="34" charset="0"/>
              </a:rPr>
              <a:t> aan DME uit te sluiten of ten minste sterk terug te dringen.</a:t>
            </a:r>
          </a:p>
        </p:txBody>
      </p:sp>
    </p:spTree>
    <p:custDataLst>
      <p:tags r:id="rId1"/>
    </p:custDataLst>
    <p:extLst>
      <p:ext uri="{BB962C8B-B14F-4D97-AF65-F5344CB8AC3E}">
        <p14:creationId xmlns:p14="http://schemas.microsoft.com/office/powerpoint/2010/main" val="135325496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350B17-70C0-4A6E-855A-A9E2772558D5}"/>
              </a:ext>
            </a:extLst>
          </p:cNvPr>
          <p:cNvSpPr>
            <a:spLocks noGrp="1"/>
          </p:cNvSpPr>
          <p:nvPr>
            <p:ph type="title"/>
          </p:nvPr>
        </p:nvSpPr>
        <p:spPr/>
        <p:txBody>
          <a:bodyPr>
            <a:normAutofit/>
          </a:bodyPr>
          <a:lstStyle/>
          <a:p>
            <a:r>
              <a:rPr lang="nl-NL"/>
              <a:t>Onderwerpen in deze toolbox:</a:t>
            </a:r>
          </a:p>
        </p:txBody>
      </p:sp>
      <p:sp>
        <p:nvSpPr>
          <p:cNvPr id="3" name="Tijdelijke aanduiding voor inhoud 2">
            <a:extLst>
              <a:ext uri="{FF2B5EF4-FFF2-40B4-BE49-F238E27FC236}">
                <a16:creationId xmlns:a16="http://schemas.microsoft.com/office/drawing/2014/main" id="{064790FF-963B-45D1-9C5A-1A6E3360A468}"/>
              </a:ext>
            </a:extLst>
          </p:cNvPr>
          <p:cNvSpPr>
            <a:spLocks noGrp="1"/>
          </p:cNvSpPr>
          <p:nvPr>
            <p:ph sz="half" idx="1"/>
          </p:nvPr>
        </p:nvSpPr>
        <p:spPr/>
        <p:txBody>
          <a:bodyPr/>
          <a:lstStyle/>
          <a:p>
            <a:pPr marL="342900" indent="-342900">
              <a:buFont typeface="+mj-lt"/>
              <a:buAutoNum type="arabicPeriod"/>
            </a:pPr>
            <a:r>
              <a:rPr lang="nl-NL" dirty="0"/>
              <a:t>Waar vind je dieselmotoren?</a:t>
            </a:r>
          </a:p>
          <a:p>
            <a:pPr marL="342900" indent="-342900">
              <a:buFont typeface="+mj-lt"/>
              <a:buAutoNum type="arabicPeriod"/>
            </a:pPr>
            <a:r>
              <a:rPr lang="nl-NL" dirty="0"/>
              <a:t>Blootstelling en risico’s</a:t>
            </a:r>
          </a:p>
          <a:p>
            <a:pPr marL="342900" indent="-342900">
              <a:buFont typeface="+mj-lt"/>
              <a:buAutoNum type="arabicPeriod"/>
            </a:pPr>
            <a:r>
              <a:rPr lang="nl-NL" dirty="0"/>
              <a:t>Verminderen blootstelling</a:t>
            </a:r>
          </a:p>
          <a:p>
            <a:pPr marL="342900" indent="-342900">
              <a:buFont typeface="+mj-lt"/>
              <a:buAutoNum type="arabicPeriod"/>
            </a:pPr>
            <a:r>
              <a:rPr lang="nl-NL" dirty="0"/>
              <a:t>Maatregelen</a:t>
            </a:r>
          </a:p>
          <a:p>
            <a:pPr marL="342900" indent="-342900">
              <a:buFont typeface="+mj-lt"/>
              <a:buAutoNum type="arabicPeriod"/>
            </a:pPr>
            <a:r>
              <a:rPr lang="nl-NL" dirty="0"/>
              <a:t>Persoonlijke beschermingsmiddelen</a:t>
            </a:r>
          </a:p>
          <a:p>
            <a:pPr marL="342900" indent="-342900">
              <a:buFont typeface="+mj-lt"/>
              <a:buAutoNum type="arabicPeriod"/>
            </a:pPr>
            <a:r>
              <a:rPr lang="nl-NL" dirty="0"/>
              <a:t>Tips &amp; Tricks</a:t>
            </a:r>
          </a:p>
        </p:txBody>
      </p:sp>
      <p:pic>
        <p:nvPicPr>
          <p:cNvPr id="5" name="Afbeelding 4">
            <a:extLst>
              <a:ext uri="{FF2B5EF4-FFF2-40B4-BE49-F238E27FC236}">
                <a16:creationId xmlns:a16="http://schemas.microsoft.com/office/drawing/2014/main" id="{1D039681-5132-4E64-8724-7E1E7771AE7B}"/>
              </a:ext>
            </a:extLst>
          </p:cNvPr>
          <p:cNvPicPr>
            <a:picLocks noChangeAspect="1"/>
          </p:cNvPicPr>
          <p:nvPr/>
        </p:nvPicPr>
        <p:blipFill rotWithShape="1">
          <a:blip r:embed="rId4"/>
          <a:srcRect l="59220" r="4950"/>
          <a:stretch/>
        </p:blipFill>
        <p:spPr>
          <a:xfrm>
            <a:off x="8738826" y="211612"/>
            <a:ext cx="3273065" cy="6463508"/>
          </a:xfrm>
          <a:prstGeom prst="rect">
            <a:avLst/>
          </a:prstGeom>
        </p:spPr>
      </p:pic>
    </p:spTree>
    <p:custDataLst>
      <p:tags r:id="rId1"/>
    </p:custDataLst>
    <p:extLst>
      <p:ext uri="{BB962C8B-B14F-4D97-AF65-F5344CB8AC3E}">
        <p14:creationId xmlns:p14="http://schemas.microsoft.com/office/powerpoint/2010/main" val="89666956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716AB0AE-3E74-4B0E-9E7E-4889AC3D1707}"/>
              </a:ext>
            </a:extLst>
          </p:cNvPr>
          <p:cNvPicPr>
            <a:picLocks noChangeAspect="1"/>
          </p:cNvPicPr>
          <p:nvPr/>
        </p:nvPicPr>
        <p:blipFill>
          <a:blip r:embed="rId4"/>
          <a:stretch>
            <a:fillRect/>
          </a:stretch>
        </p:blipFill>
        <p:spPr>
          <a:xfrm>
            <a:off x="138776" y="160913"/>
            <a:ext cx="4191465" cy="6554583"/>
          </a:xfrm>
          <a:prstGeom prst="rect">
            <a:avLst/>
          </a:prstGeom>
        </p:spPr>
      </p:pic>
      <p:grpSp>
        <p:nvGrpSpPr>
          <p:cNvPr id="4" name="Groep 3">
            <a:extLst>
              <a:ext uri="{FF2B5EF4-FFF2-40B4-BE49-F238E27FC236}">
                <a16:creationId xmlns:a16="http://schemas.microsoft.com/office/drawing/2014/main" id="{FFAAFEB2-9FFB-4802-9C87-5C32196FB6D5}"/>
              </a:ext>
            </a:extLst>
          </p:cNvPr>
          <p:cNvGrpSpPr/>
          <p:nvPr/>
        </p:nvGrpSpPr>
        <p:grpSpPr>
          <a:xfrm>
            <a:off x="4886947" y="680283"/>
            <a:ext cx="1532642" cy="1620000"/>
            <a:chOff x="4875442" y="933965"/>
            <a:chExt cx="1532642" cy="1620000"/>
          </a:xfrm>
        </p:grpSpPr>
        <p:pic>
          <p:nvPicPr>
            <p:cNvPr id="5" name="Afbeelding 4">
              <a:extLst>
                <a:ext uri="{FF2B5EF4-FFF2-40B4-BE49-F238E27FC236}">
                  <a16:creationId xmlns:a16="http://schemas.microsoft.com/office/drawing/2014/main" id="{51C9C050-A07A-45CD-AC5C-4AFE9997B965}"/>
                </a:ext>
              </a:extLst>
            </p:cNvPr>
            <p:cNvPicPr>
              <a:picLocks noChangeAspect="1"/>
            </p:cNvPicPr>
            <p:nvPr/>
          </p:nvPicPr>
          <p:blipFill>
            <a:blip r:embed="rId5">
              <a:duotone>
                <a:prstClr val="black"/>
                <a:schemeClr val="tx2">
                  <a:tint val="45000"/>
                  <a:satMod val="400000"/>
                </a:schemeClr>
              </a:duotone>
            </a:blip>
            <a:stretch>
              <a:fillRect/>
            </a:stretch>
          </p:blipFill>
          <p:spPr>
            <a:xfrm>
              <a:off x="4875442" y="933965"/>
              <a:ext cx="652033" cy="1620000"/>
            </a:xfrm>
            <a:prstGeom prst="rect">
              <a:avLst/>
            </a:prstGeom>
          </p:spPr>
        </p:pic>
        <p:pic>
          <p:nvPicPr>
            <p:cNvPr id="6" name="Afbeelding 5">
              <a:extLst>
                <a:ext uri="{FF2B5EF4-FFF2-40B4-BE49-F238E27FC236}">
                  <a16:creationId xmlns:a16="http://schemas.microsoft.com/office/drawing/2014/main" id="{33FB0C19-C73F-4CB5-AA73-B5229D9A7D73}"/>
                </a:ext>
              </a:extLst>
            </p:cNvPr>
            <p:cNvPicPr>
              <a:picLocks noChangeAspect="1"/>
            </p:cNvPicPr>
            <p:nvPr/>
          </p:nvPicPr>
          <p:blipFill>
            <a:blip r:embed="rId6"/>
            <a:stretch>
              <a:fillRect/>
            </a:stretch>
          </p:blipFill>
          <p:spPr>
            <a:xfrm>
              <a:off x="5387589" y="1138016"/>
              <a:ext cx="1020495" cy="284400"/>
            </a:xfrm>
            <a:prstGeom prst="rect">
              <a:avLst/>
            </a:prstGeom>
          </p:spPr>
        </p:pic>
      </p:grpSp>
      <p:grpSp>
        <p:nvGrpSpPr>
          <p:cNvPr id="7" name="Groep 6">
            <a:extLst>
              <a:ext uri="{FF2B5EF4-FFF2-40B4-BE49-F238E27FC236}">
                <a16:creationId xmlns:a16="http://schemas.microsoft.com/office/drawing/2014/main" id="{273C7653-91A9-4119-878B-DB7C831821FD}"/>
              </a:ext>
            </a:extLst>
          </p:cNvPr>
          <p:cNvGrpSpPr/>
          <p:nvPr/>
        </p:nvGrpSpPr>
        <p:grpSpPr>
          <a:xfrm>
            <a:off x="8161847" y="680283"/>
            <a:ext cx="2313823" cy="1620000"/>
            <a:chOff x="8199539" y="933965"/>
            <a:chExt cx="2313823" cy="1620000"/>
          </a:xfrm>
        </p:grpSpPr>
        <p:pic>
          <p:nvPicPr>
            <p:cNvPr id="8" name="Afbeelding 7">
              <a:extLst>
                <a:ext uri="{FF2B5EF4-FFF2-40B4-BE49-F238E27FC236}">
                  <a16:creationId xmlns:a16="http://schemas.microsoft.com/office/drawing/2014/main" id="{D4778699-1FFA-4727-83AD-810C70073E22}"/>
                </a:ext>
              </a:extLst>
            </p:cNvPr>
            <p:cNvPicPr>
              <a:picLocks noChangeAspect="1"/>
            </p:cNvPicPr>
            <p:nvPr/>
          </p:nvPicPr>
          <p:blipFill>
            <a:blip r:embed="rId7">
              <a:duotone>
                <a:prstClr val="black"/>
                <a:schemeClr val="tx2">
                  <a:tint val="45000"/>
                  <a:satMod val="400000"/>
                </a:schemeClr>
              </a:duotone>
            </a:blip>
            <a:stretch>
              <a:fillRect/>
            </a:stretch>
          </p:blipFill>
          <p:spPr>
            <a:xfrm>
              <a:off x="8199539" y="933965"/>
              <a:ext cx="1245657" cy="1620000"/>
            </a:xfrm>
            <a:prstGeom prst="rect">
              <a:avLst/>
            </a:prstGeom>
          </p:spPr>
        </p:pic>
        <p:pic>
          <p:nvPicPr>
            <p:cNvPr id="9" name="Afbeelding 8">
              <a:extLst>
                <a:ext uri="{FF2B5EF4-FFF2-40B4-BE49-F238E27FC236}">
                  <a16:creationId xmlns:a16="http://schemas.microsoft.com/office/drawing/2014/main" id="{2AA75FA7-E09E-4579-9369-0BCE61ED4F18}"/>
                </a:ext>
              </a:extLst>
            </p:cNvPr>
            <p:cNvPicPr>
              <a:picLocks noChangeAspect="1"/>
            </p:cNvPicPr>
            <p:nvPr/>
          </p:nvPicPr>
          <p:blipFill>
            <a:blip r:embed="rId8"/>
            <a:stretch>
              <a:fillRect/>
            </a:stretch>
          </p:blipFill>
          <p:spPr>
            <a:xfrm>
              <a:off x="9216833" y="1122722"/>
              <a:ext cx="1296529" cy="284400"/>
            </a:xfrm>
            <a:prstGeom prst="rect">
              <a:avLst/>
            </a:prstGeom>
          </p:spPr>
        </p:pic>
      </p:grpSp>
      <p:grpSp>
        <p:nvGrpSpPr>
          <p:cNvPr id="10" name="Groep 9">
            <a:extLst>
              <a:ext uri="{FF2B5EF4-FFF2-40B4-BE49-F238E27FC236}">
                <a16:creationId xmlns:a16="http://schemas.microsoft.com/office/drawing/2014/main" id="{2E14DC73-F6E9-4F65-BD92-C71B45CE151A}"/>
              </a:ext>
            </a:extLst>
          </p:cNvPr>
          <p:cNvGrpSpPr/>
          <p:nvPr/>
        </p:nvGrpSpPr>
        <p:grpSpPr>
          <a:xfrm>
            <a:off x="4482347" y="4077914"/>
            <a:ext cx="2106662" cy="1620000"/>
            <a:chOff x="4652453" y="4309907"/>
            <a:chExt cx="2106662" cy="1620000"/>
          </a:xfrm>
        </p:grpSpPr>
        <p:pic>
          <p:nvPicPr>
            <p:cNvPr id="11" name="Afbeelding 10">
              <a:extLst>
                <a:ext uri="{FF2B5EF4-FFF2-40B4-BE49-F238E27FC236}">
                  <a16:creationId xmlns:a16="http://schemas.microsoft.com/office/drawing/2014/main" id="{855FD8FF-7427-4049-8EB6-AFD4280C2CC6}"/>
                </a:ext>
              </a:extLst>
            </p:cNvPr>
            <p:cNvPicPr>
              <a:picLocks noChangeAspect="1"/>
            </p:cNvPicPr>
            <p:nvPr/>
          </p:nvPicPr>
          <p:blipFill>
            <a:blip r:embed="rId9">
              <a:duotone>
                <a:prstClr val="black"/>
                <a:schemeClr val="tx2">
                  <a:tint val="45000"/>
                  <a:satMod val="400000"/>
                </a:schemeClr>
              </a:duotone>
            </a:blip>
            <a:stretch>
              <a:fillRect/>
            </a:stretch>
          </p:blipFill>
          <p:spPr>
            <a:xfrm>
              <a:off x="4652453" y="4309907"/>
              <a:ext cx="1197931" cy="1620000"/>
            </a:xfrm>
            <a:prstGeom prst="rect">
              <a:avLst/>
            </a:prstGeom>
          </p:spPr>
        </p:pic>
        <p:pic>
          <p:nvPicPr>
            <p:cNvPr id="12" name="Afbeelding 11">
              <a:extLst>
                <a:ext uri="{FF2B5EF4-FFF2-40B4-BE49-F238E27FC236}">
                  <a16:creationId xmlns:a16="http://schemas.microsoft.com/office/drawing/2014/main" id="{4DBCB0C5-0347-4EC8-B246-A4E97846E222}"/>
                </a:ext>
              </a:extLst>
            </p:cNvPr>
            <p:cNvPicPr>
              <a:picLocks noChangeAspect="1"/>
            </p:cNvPicPr>
            <p:nvPr/>
          </p:nvPicPr>
          <p:blipFill>
            <a:blip r:embed="rId10"/>
            <a:stretch>
              <a:fillRect/>
            </a:stretch>
          </p:blipFill>
          <p:spPr>
            <a:xfrm>
              <a:off x="5621515" y="4571286"/>
              <a:ext cx="1137600" cy="284400"/>
            </a:xfrm>
            <a:prstGeom prst="rect">
              <a:avLst/>
            </a:prstGeom>
          </p:spPr>
        </p:pic>
      </p:grpSp>
      <p:grpSp>
        <p:nvGrpSpPr>
          <p:cNvPr id="13" name="Groep 12">
            <a:extLst>
              <a:ext uri="{FF2B5EF4-FFF2-40B4-BE49-F238E27FC236}">
                <a16:creationId xmlns:a16="http://schemas.microsoft.com/office/drawing/2014/main" id="{03F8CBB2-4AFA-45F0-B4FA-09E8F8684FD7}"/>
              </a:ext>
            </a:extLst>
          </p:cNvPr>
          <p:cNvGrpSpPr/>
          <p:nvPr/>
        </p:nvGrpSpPr>
        <p:grpSpPr>
          <a:xfrm>
            <a:off x="8011918" y="4077914"/>
            <a:ext cx="1619278" cy="1620000"/>
            <a:chOff x="8136724" y="4373253"/>
            <a:chExt cx="1619278" cy="1620000"/>
          </a:xfrm>
        </p:grpSpPr>
        <p:pic>
          <p:nvPicPr>
            <p:cNvPr id="14" name="Afbeelding 13">
              <a:extLst>
                <a:ext uri="{FF2B5EF4-FFF2-40B4-BE49-F238E27FC236}">
                  <a16:creationId xmlns:a16="http://schemas.microsoft.com/office/drawing/2014/main" id="{978E8BEC-4467-4FA1-8019-2299741DCDCB}"/>
                </a:ext>
              </a:extLst>
            </p:cNvPr>
            <p:cNvPicPr>
              <a:picLocks noChangeAspect="1"/>
            </p:cNvPicPr>
            <p:nvPr/>
          </p:nvPicPr>
          <p:blipFill>
            <a:blip r:embed="rId11">
              <a:duotone>
                <a:prstClr val="black"/>
                <a:schemeClr val="tx2">
                  <a:tint val="45000"/>
                  <a:satMod val="400000"/>
                </a:schemeClr>
              </a:duotone>
            </a:blip>
            <a:stretch>
              <a:fillRect/>
            </a:stretch>
          </p:blipFill>
          <p:spPr>
            <a:xfrm>
              <a:off x="8136724" y="4373253"/>
              <a:ext cx="1371286" cy="1620000"/>
            </a:xfrm>
            <a:prstGeom prst="rect">
              <a:avLst/>
            </a:prstGeom>
          </p:spPr>
        </p:pic>
        <p:pic>
          <p:nvPicPr>
            <p:cNvPr id="15" name="Afbeelding 14">
              <a:extLst>
                <a:ext uri="{FF2B5EF4-FFF2-40B4-BE49-F238E27FC236}">
                  <a16:creationId xmlns:a16="http://schemas.microsoft.com/office/drawing/2014/main" id="{5565CB0B-4753-4EE7-A7D0-7E57CFF29B2F}"/>
                </a:ext>
              </a:extLst>
            </p:cNvPr>
            <p:cNvPicPr>
              <a:picLocks noChangeAspect="1"/>
            </p:cNvPicPr>
            <p:nvPr/>
          </p:nvPicPr>
          <p:blipFill>
            <a:blip r:embed="rId12"/>
            <a:stretch>
              <a:fillRect/>
            </a:stretch>
          </p:blipFill>
          <p:spPr>
            <a:xfrm>
              <a:off x="9195567" y="4571286"/>
              <a:ext cx="560435" cy="284400"/>
            </a:xfrm>
            <a:prstGeom prst="rect">
              <a:avLst/>
            </a:prstGeom>
          </p:spPr>
        </p:pic>
      </p:grpSp>
      <p:sp>
        <p:nvSpPr>
          <p:cNvPr id="16" name="Tekstvak 15">
            <a:extLst>
              <a:ext uri="{FF2B5EF4-FFF2-40B4-BE49-F238E27FC236}">
                <a16:creationId xmlns:a16="http://schemas.microsoft.com/office/drawing/2014/main" id="{0003A124-19E3-4F04-957B-286D9E720EB1}"/>
              </a:ext>
            </a:extLst>
          </p:cNvPr>
          <p:cNvSpPr txBox="1"/>
          <p:nvPr/>
        </p:nvSpPr>
        <p:spPr>
          <a:xfrm>
            <a:off x="5399093" y="1161819"/>
            <a:ext cx="2462668" cy="1569660"/>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Stel jezelf de vraag of je blootgesteld wordt aan dieselmotoremissie en of dat voorkomen kan worden. Het gaat om jouw eigen gezondheid.</a:t>
            </a:r>
          </a:p>
        </p:txBody>
      </p:sp>
      <p:sp>
        <p:nvSpPr>
          <p:cNvPr id="17" name="Tekstvak 16">
            <a:extLst>
              <a:ext uri="{FF2B5EF4-FFF2-40B4-BE49-F238E27FC236}">
                <a16:creationId xmlns:a16="http://schemas.microsoft.com/office/drawing/2014/main" id="{9D51B690-AB6F-484E-94CB-93106671F54C}"/>
              </a:ext>
            </a:extLst>
          </p:cNvPr>
          <p:cNvSpPr txBox="1"/>
          <p:nvPr/>
        </p:nvSpPr>
        <p:spPr>
          <a:xfrm>
            <a:off x="9179141" y="1168734"/>
            <a:ext cx="2668869" cy="2062103"/>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Zijn maatregelen genomen zodat verantwoord gewerkt </a:t>
            </a:r>
          </a:p>
          <a:p>
            <a:r>
              <a:rPr lang="nl-NL" sz="1600" dirty="0">
                <a:latin typeface="Raleway" panose="020B0503030101060003" pitchFamily="34" charset="0"/>
                <a:cs typeface="Futura Medium" panose="020B0602020204020303" pitchFamily="34" charset="-79"/>
              </a:rPr>
              <a:t>kan worden? Denk bijvoorbeeld aan een goed geventileerde ruimte of het werken met schonere alternatieven.</a:t>
            </a:r>
          </a:p>
        </p:txBody>
      </p:sp>
      <p:sp>
        <p:nvSpPr>
          <p:cNvPr id="18" name="Tekstvak 17">
            <a:extLst>
              <a:ext uri="{FF2B5EF4-FFF2-40B4-BE49-F238E27FC236}">
                <a16:creationId xmlns:a16="http://schemas.microsoft.com/office/drawing/2014/main" id="{18E12287-FCE7-45F7-A028-55E34F3CE79A}"/>
              </a:ext>
            </a:extLst>
          </p:cNvPr>
          <p:cNvSpPr txBox="1"/>
          <p:nvPr/>
        </p:nvSpPr>
        <p:spPr>
          <a:xfrm>
            <a:off x="5478080" y="4623693"/>
            <a:ext cx="2533838" cy="1569660"/>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Wat kun jij nog meer doen voordat de werkzaamheden op de meest gezonde manier uitgevoerd kunnen worden?</a:t>
            </a:r>
          </a:p>
        </p:txBody>
      </p:sp>
      <p:sp>
        <p:nvSpPr>
          <p:cNvPr id="20" name="Tekstvak 19">
            <a:extLst>
              <a:ext uri="{FF2B5EF4-FFF2-40B4-BE49-F238E27FC236}">
                <a16:creationId xmlns:a16="http://schemas.microsoft.com/office/drawing/2014/main" id="{88185688-CA9C-48FE-B391-493E43E7A6DE}"/>
              </a:ext>
            </a:extLst>
          </p:cNvPr>
          <p:cNvSpPr txBox="1"/>
          <p:nvPr/>
        </p:nvSpPr>
        <p:spPr>
          <a:xfrm>
            <a:off x="9141235" y="4560347"/>
            <a:ext cx="2668869" cy="1815882"/>
          </a:xfrm>
          <a:prstGeom prst="rect">
            <a:avLst/>
          </a:prstGeom>
          <a:noFill/>
        </p:spPr>
        <p:txBody>
          <a:bodyPr wrap="square" rtlCol="0">
            <a:spAutoFit/>
          </a:bodyPr>
          <a:lstStyle/>
          <a:p>
            <a:r>
              <a:rPr lang="nl-NL" sz="1600" dirty="0">
                <a:latin typeface="Raleway" panose="020B0503030101060003" pitchFamily="34" charset="0"/>
                <a:cs typeface="Futura Medium" panose="020B0602020204020303" pitchFamily="34" charset="-79"/>
              </a:rPr>
              <a:t>De benodigde veiligheidsmaatregelen zijn genomen, regels worden nageleefd en onnodige risico’s worden vermeden. Je mag aan de slag!</a:t>
            </a:r>
          </a:p>
        </p:txBody>
      </p:sp>
    </p:spTree>
    <p:custDataLst>
      <p:tags r:id="rId1"/>
    </p:custDataLst>
    <p:extLst>
      <p:ext uri="{BB962C8B-B14F-4D97-AF65-F5344CB8AC3E}">
        <p14:creationId xmlns:p14="http://schemas.microsoft.com/office/powerpoint/2010/main" val="2016391399"/>
      </p:ext>
    </p:extLst>
  </p:cSld>
  <p:clrMapOvr>
    <a:masterClrMapping/>
  </p:clrMapOvr>
  <p:transition spd="slow" advTm="6694">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Waar vind je dieselmotoren?</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342048"/>
            <a:ext cx="7771125" cy="4463134"/>
          </a:xfrm>
        </p:spPr>
        <p:txBody>
          <a:bodyPr>
            <a:normAutofit/>
          </a:bodyPr>
          <a:lstStyle/>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Dieselmotoren zijn zowel aanwezig in de privésituatie als in de werkomgeving, ook in de publieke ruimte kom je ze tegen, denk aan het verkeer. Ze worden zowel buiten als binnen en in besloten ruimtes gebruikt. </a:t>
            </a:r>
          </a:p>
          <a:p>
            <a:pPr marL="0" indent="0">
              <a:lnSpc>
                <a:spcPct val="100000"/>
              </a:lnSpc>
              <a:buNone/>
            </a:pPr>
            <a:endParaRPr lang="nl-NL"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Veel gebruikte toepassingen zijn:</a:t>
            </a:r>
          </a:p>
          <a:p>
            <a:pPr>
              <a:lnSpc>
                <a:spcPct val="100000"/>
              </a:lnSpc>
            </a:pPr>
            <a:r>
              <a:rPr lang="nl-NL" dirty="0">
                <a:latin typeface="Raleway" panose="020B0503030101060003" pitchFamily="34" charset="0"/>
                <a:ea typeface="Open Sans Light" panose="020B0306030504020204" pitchFamily="34" charset="0"/>
                <a:cs typeface="Open Sans Light" panose="020B0306030504020204" pitchFamily="34" charset="0"/>
              </a:rPr>
              <a:t>Aggregaten;</a:t>
            </a:r>
          </a:p>
          <a:p>
            <a:pPr>
              <a:lnSpc>
                <a:spcPct val="100000"/>
              </a:lnSpc>
            </a:pPr>
            <a:r>
              <a:rPr lang="nl-NL" dirty="0">
                <a:latin typeface="Raleway" panose="020B0503030101060003" pitchFamily="34" charset="0"/>
                <a:ea typeface="Open Sans Light" panose="020B0306030504020204" pitchFamily="34" charset="0"/>
                <a:cs typeface="Open Sans Light" panose="020B0306030504020204" pitchFamily="34" charset="0"/>
              </a:rPr>
              <a:t>Hoogwerkers;</a:t>
            </a:r>
          </a:p>
          <a:p>
            <a:pPr>
              <a:lnSpc>
                <a:spcPct val="100000"/>
              </a:lnSpc>
            </a:pPr>
            <a:r>
              <a:rPr lang="nl-NL" dirty="0">
                <a:latin typeface="Raleway" panose="020B0503030101060003" pitchFamily="34" charset="0"/>
                <a:ea typeface="Open Sans Light" panose="020B0306030504020204" pitchFamily="34" charset="0"/>
                <a:cs typeface="Open Sans Light" panose="020B0306030504020204" pitchFamily="34" charset="0"/>
              </a:rPr>
              <a:t>Mobiele kranen en ander hijsmaterieel;</a:t>
            </a:r>
          </a:p>
          <a:p>
            <a:pPr>
              <a:lnSpc>
                <a:spcPct val="100000"/>
              </a:lnSpc>
            </a:pPr>
            <a:r>
              <a:rPr lang="nl-NL" dirty="0">
                <a:latin typeface="Raleway" panose="020B0503030101060003" pitchFamily="34" charset="0"/>
                <a:ea typeface="Open Sans Light" panose="020B0306030504020204" pitchFamily="34" charset="0"/>
                <a:cs typeface="Open Sans Light" panose="020B0306030504020204" pitchFamily="34" charset="0"/>
              </a:rPr>
              <a:t>Heftrucks en </a:t>
            </a:r>
            <a:r>
              <a:rPr lang="nl-NL" dirty="0" err="1">
                <a:latin typeface="Raleway" panose="020B0503030101060003" pitchFamily="34" charset="0"/>
                <a:ea typeface="Open Sans Light" panose="020B0306030504020204" pitchFamily="34" charset="0"/>
                <a:cs typeface="Open Sans Light" panose="020B0306030504020204" pitchFamily="34" charset="0"/>
              </a:rPr>
              <a:t>verreikers</a:t>
            </a:r>
            <a:r>
              <a:rPr lang="nl-NL" dirty="0">
                <a:latin typeface="Raleway" panose="020B0503030101060003" pitchFamily="34" charset="0"/>
                <a:ea typeface="Open Sans Light" panose="020B0306030504020204" pitchFamily="34" charset="0"/>
                <a:cs typeface="Open Sans Light" panose="020B0306030504020204" pitchFamily="34" charset="0"/>
              </a:rPr>
              <a:t>;</a:t>
            </a:r>
          </a:p>
          <a:p>
            <a:pPr>
              <a:lnSpc>
                <a:spcPct val="100000"/>
              </a:lnSpc>
            </a:pPr>
            <a:r>
              <a:rPr lang="nl-NL" dirty="0">
                <a:latin typeface="Raleway" panose="020B0503030101060003" pitchFamily="34" charset="0"/>
                <a:ea typeface="Open Sans Light" panose="020B0306030504020204" pitchFamily="34" charset="0"/>
                <a:cs typeface="Open Sans Light" panose="020B0306030504020204" pitchFamily="34" charset="0"/>
              </a:rPr>
              <a:t>Vrachtwagens en bedrijfsbussen;</a:t>
            </a:r>
          </a:p>
          <a:p>
            <a:pPr>
              <a:lnSpc>
                <a:spcPct val="100000"/>
              </a:lnSpc>
            </a:pPr>
            <a:r>
              <a:rPr lang="nl-NL" dirty="0">
                <a:latin typeface="Raleway" panose="020B0503030101060003" pitchFamily="34" charset="0"/>
                <a:ea typeface="Open Sans Light" panose="020B0306030504020204" pitchFamily="34" charset="0"/>
                <a:cs typeface="Open Sans Light" panose="020B0306030504020204" pitchFamily="34" charset="0"/>
              </a:rPr>
              <a:t>Compressoren.</a:t>
            </a:r>
          </a:p>
          <a:p>
            <a:pPr marL="0" indent="0">
              <a:lnSpc>
                <a:spcPct val="100000"/>
              </a:lnSpc>
              <a:buNone/>
            </a:pPr>
            <a:endParaRPr lang="nl-NL" dirty="0">
              <a:latin typeface="Raleway" panose="020B0503030101060003" pitchFamily="34" charset="0"/>
              <a:ea typeface="Open Sans Light" panose="020B0306030504020204" pitchFamily="34" charset="0"/>
              <a:cs typeface="Open Sans Light" panose="020B0306030504020204" pitchFamily="34" charset="0"/>
            </a:endParaRPr>
          </a:p>
        </p:txBody>
      </p:sp>
      <p:pic>
        <p:nvPicPr>
          <p:cNvPr id="21" name="Afbeelding 20" descr="Afbeelding met industrie, pijp, engineering, staal&#10;&#10;Automatisch gegenereerde beschrijving">
            <a:extLst>
              <a:ext uri="{FF2B5EF4-FFF2-40B4-BE49-F238E27FC236}">
                <a16:creationId xmlns:a16="http://schemas.microsoft.com/office/drawing/2014/main" id="{90273863-F5EE-89A1-CE39-DBC5382FDFE0}"/>
              </a:ext>
            </a:extLst>
          </p:cNvPr>
          <p:cNvPicPr>
            <a:picLocks noChangeAspect="1"/>
          </p:cNvPicPr>
          <p:nvPr/>
        </p:nvPicPr>
        <p:blipFill rotWithShape="1">
          <a:blip r:embed="rId4"/>
          <a:srcRect l="29754" r="37261"/>
          <a:stretch/>
        </p:blipFill>
        <p:spPr>
          <a:xfrm>
            <a:off x="8397829" y="202421"/>
            <a:ext cx="3794171" cy="6493126"/>
          </a:xfrm>
          <a:prstGeom prst="rect">
            <a:avLst/>
          </a:prstGeom>
        </p:spPr>
      </p:pic>
      <p:grpSp>
        <p:nvGrpSpPr>
          <p:cNvPr id="30" name="Groep 29">
            <a:extLst>
              <a:ext uri="{FF2B5EF4-FFF2-40B4-BE49-F238E27FC236}">
                <a16:creationId xmlns:a16="http://schemas.microsoft.com/office/drawing/2014/main" id="{CF1088B3-B6F7-2DF5-66DE-5AD4FA3DE3EC}"/>
              </a:ext>
            </a:extLst>
          </p:cNvPr>
          <p:cNvGrpSpPr/>
          <p:nvPr/>
        </p:nvGrpSpPr>
        <p:grpSpPr>
          <a:xfrm>
            <a:off x="10783999" y="202421"/>
            <a:ext cx="1588496" cy="673073"/>
            <a:chOff x="10785973" y="156784"/>
            <a:chExt cx="1574536" cy="661879"/>
          </a:xfrm>
        </p:grpSpPr>
        <p:pic>
          <p:nvPicPr>
            <p:cNvPr id="31" name="Afbeelding 61">
              <a:extLst>
                <a:ext uri="{FF2B5EF4-FFF2-40B4-BE49-F238E27FC236}">
                  <a16:creationId xmlns:a16="http://schemas.microsoft.com/office/drawing/2014/main" id="{B64768B3-6C84-8B39-3B73-0E29B45D5B8E}"/>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32" name="Tekstvak 31">
              <a:extLst>
                <a:ext uri="{FF2B5EF4-FFF2-40B4-BE49-F238E27FC236}">
                  <a16:creationId xmlns:a16="http://schemas.microsoft.com/office/drawing/2014/main" id="{524A4CA4-E8E5-CE2F-5752-3109AD9937E4}"/>
                </a:ext>
              </a:extLst>
            </p:cNvPr>
            <p:cNvSpPr txBox="1"/>
            <p:nvPr/>
          </p:nvSpPr>
          <p:spPr>
            <a:xfrm>
              <a:off x="10785973" y="190327"/>
              <a:ext cx="1574536" cy="226993"/>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900" dirty="0"/>
                <a:t>Dieselmotoren</a:t>
              </a:r>
            </a:p>
          </p:txBody>
        </p:sp>
        <p:pic>
          <p:nvPicPr>
            <p:cNvPr id="33" name="Afbeelding 61">
              <a:extLst>
                <a:ext uri="{FF2B5EF4-FFF2-40B4-BE49-F238E27FC236}">
                  <a16:creationId xmlns:a16="http://schemas.microsoft.com/office/drawing/2014/main" id="{37136895-A6F4-A98C-A5F0-C686253FD6B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4690" y="514009"/>
              <a:ext cx="1397330" cy="304654"/>
            </a:xfrm>
            <a:prstGeom prst="rect">
              <a:avLst/>
            </a:prstGeom>
          </p:spPr>
        </p:pic>
        <p:sp>
          <p:nvSpPr>
            <p:cNvPr id="34" name="Tekstvak 33">
              <a:extLst>
                <a:ext uri="{FF2B5EF4-FFF2-40B4-BE49-F238E27FC236}">
                  <a16:creationId xmlns:a16="http://schemas.microsoft.com/office/drawing/2014/main" id="{18BF23D5-FE30-569C-E887-F5DDB39B3342}"/>
                </a:ext>
              </a:extLst>
            </p:cNvPr>
            <p:cNvSpPr txBox="1"/>
            <p:nvPr/>
          </p:nvSpPr>
          <p:spPr>
            <a:xfrm>
              <a:off x="10785974" y="550749"/>
              <a:ext cx="1414759" cy="226993"/>
            </a:xfrm>
            <a:prstGeom prst="rect">
              <a:avLst/>
            </a:prstGeom>
            <a:noFill/>
          </p:spPr>
          <p:txBody>
            <a:bodyPr wrap="square" rtlCol="0">
              <a:spAutoFit/>
            </a:bodyPr>
            <a:lstStyle/>
            <a:p>
              <a:r>
                <a:rPr lang="nl-NL" sz="900" b="1" dirty="0">
                  <a:solidFill>
                    <a:srgbClr val="43505E"/>
                  </a:solidFill>
                  <a:latin typeface="Raleway" panose="020B0503030101060003"/>
                </a:rPr>
                <a:t>Blootstelling &amp; risico’s</a:t>
              </a:r>
            </a:p>
          </p:txBody>
        </p:sp>
      </p:grpSp>
      <p:sp>
        <p:nvSpPr>
          <p:cNvPr id="35" name="Tekstvak 34">
            <a:extLst>
              <a:ext uri="{FF2B5EF4-FFF2-40B4-BE49-F238E27FC236}">
                <a16:creationId xmlns:a16="http://schemas.microsoft.com/office/drawing/2014/main" id="{76DDC0AF-386F-78D8-5C5B-EC3C7039A55D}"/>
              </a:ext>
            </a:extLst>
          </p:cNvPr>
          <p:cNvSpPr txBox="1"/>
          <p:nvPr/>
        </p:nvSpPr>
        <p:spPr>
          <a:xfrm>
            <a:off x="10889672" y="1342048"/>
            <a:ext cx="184731" cy="246221"/>
          </a:xfrm>
          <a:prstGeom prst="rect">
            <a:avLst/>
          </a:prstGeom>
          <a:noFill/>
        </p:spPr>
        <p:txBody>
          <a:bodyPr wrap="none" rtlCol="0">
            <a:spAutoFit/>
          </a:bodyPr>
          <a:lstStyle/>
          <a:p>
            <a:endParaRPr lang="nl-NL" sz="1000" b="1" dirty="0">
              <a:solidFill>
                <a:srgbClr val="43505E"/>
              </a:solidFill>
              <a:latin typeface="Raleway" panose="020B0503030101060003" pitchFamily="34" charset="0"/>
            </a:endParaRPr>
          </a:p>
        </p:txBody>
      </p:sp>
      <p:pic>
        <p:nvPicPr>
          <p:cNvPr id="36" name="Afbeelding 61">
            <a:extLst>
              <a:ext uri="{FF2B5EF4-FFF2-40B4-BE49-F238E27FC236}">
                <a16:creationId xmlns:a16="http://schemas.microsoft.com/office/drawing/2014/main" id="{8218CFD2-FFD2-82F5-CFAA-C0774E29B5C0}"/>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2791" y="932381"/>
            <a:ext cx="1409719" cy="309806"/>
          </a:xfrm>
          <a:prstGeom prst="rect">
            <a:avLst/>
          </a:prstGeom>
        </p:spPr>
      </p:pic>
      <p:sp>
        <p:nvSpPr>
          <p:cNvPr id="37" name="Tekstvak 36">
            <a:extLst>
              <a:ext uri="{FF2B5EF4-FFF2-40B4-BE49-F238E27FC236}">
                <a16:creationId xmlns:a16="http://schemas.microsoft.com/office/drawing/2014/main" id="{90FF7AFB-267B-BE56-CDF5-1B30713573E9}"/>
              </a:ext>
            </a:extLst>
          </p:cNvPr>
          <p:cNvSpPr txBox="1"/>
          <p:nvPr/>
        </p:nvSpPr>
        <p:spPr>
          <a:xfrm>
            <a:off x="10783999" y="974537"/>
            <a:ext cx="1409719" cy="230832"/>
          </a:xfrm>
          <a:prstGeom prst="rect">
            <a:avLst/>
          </a:prstGeom>
          <a:noFill/>
        </p:spPr>
        <p:txBody>
          <a:bodyPr wrap="square" rtlCol="0">
            <a:spAutoFit/>
          </a:bodyPr>
          <a:lstStyle/>
          <a:p>
            <a:r>
              <a:rPr lang="nl-NL" sz="900" b="1" dirty="0">
                <a:solidFill>
                  <a:srgbClr val="43505E"/>
                </a:solidFill>
                <a:latin typeface="Raleway" panose="020B0503030101060003"/>
              </a:rPr>
              <a:t>Maatregelen</a:t>
            </a:r>
          </a:p>
        </p:txBody>
      </p:sp>
    </p:spTree>
    <p:custDataLst>
      <p:tags r:id="rId1"/>
    </p:custDataLst>
    <p:extLst>
      <p:ext uri="{BB962C8B-B14F-4D97-AF65-F5344CB8AC3E}">
        <p14:creationId xmlns:p14="http://schemas.microsoft.com/office/powerpoint/2010/main" val="358503177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Blootstelling en risico’s</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686182"/>
            <a:ext cx="10161988" cy="4958315"/>
          </a:xfrm>
        </p:spPr>
        <p:txBody>
          <a:bodyPr>
            <a:noAutofit/>
          </a:bodyPr>
          <a:lstStyle/>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DME kan verschillende effecten hebben op de gezondheid:</a:t>
            </a:r>
          </a:p>
          <a:p>
            <a:pPr marL="0" indent="0">
              <a:lnSpc>
                <a:spcPct val="100000"/>
              </a:lnSpc>
              <a:buNone/>
            </a:pPr>
            <a:endPar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342900" indent="-342900">
              <a:lnSpc>
                <a:spcPct val="100000"/>
              </a:lnSpc>
              <a:buFont typeface="+mj-lt"/>
              <a:buAutoNum type="arabicPeriod"/>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Schade aan de gezondheid op de korte termijn:</a:t>
            </a:r>
          </a:p>
          <a:p>
            <a:pPr lvl="1">
              <a:lnSpc>
                <a:spcPct val="100000"/>
              </a:lnSpc>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Oogirritatie</a:t>
            </a:r>
            <a:r>
              <a:rPr lang="nl-NL"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Blootstelling aan dieseluitlaatgassen kan leiden tot irritatie van de ogen.</a:t>
            </a:r>
          </a:p>
          <a:p>
            <a:pPr lvl="1">
              <a:lnSpc>
                <a:spcPct val="100000"/>
              </a:lnSpc>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Hart- en vaataandoeningen</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Kortdurende blootstelling kan bijdragen aan acute cardiovasculaire problemen, zoals verhoogde bloeddruk en hartritmestoornissen.</a:t>
            </a:r>
          </a:p>
          <a:p>
            <a:pPr lvl="1">
              <a:lnSpc>
                <a:spcPct val="100000"/>
              </a:lnSpc>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Luchtwegklachten</a:t>
            </a:r>
            <a:r>
              <a:rPr lang="nl-NL"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Inademing van dieseluitlaatgassen kan leiden tot irritatie van de luchtwegen, hoesten en kortademigheid.</a:t>
            </a:r>
          </a:p>
          <a:p>
            <a:pPr lvl="1">
              <a:lnSpc>
                <a:spcPct val="100000"/>
              </a:lnSpc>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Ontstekingsreacties</a:t>
            </a:r>
            <a:r>
              <a:rPr lang="nl-NL"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Deeltjes in dieseluitlaatgassen kunnen ontstekingsreacties in de longen veroorzaken.</a:t>
            </a:r>
            <a:endPar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342900" indent="-342900">
              <a:lnSpc>
                <a:spcPct val="100000"/>
              </a:lnSpc>
              <a:buFont typeface="+mj-lt"/>
              <a:buAutoNum type="arabicPeriod"/>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Schade aan de gezondheid op de langere termijn:</a:t>
            </a:r>
          </a:p>
          <a:p>
            <a:pPr lvl="1">
              <a:lnSpc>
                <a:spcPct val="100000"/>
              </a:lnSpc>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Longfunctieveranderingen</a:t>
            </a:r>
            <a:r>
              <a:rPr lang="nl-NL"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Langdurige blootstelling kan leiden tot chronische aandoeningen zoals COPD en astma.</a:t>
            </a:r>
          </a:p>
          <a:p>
            <a:pPr lvl="1">
              <a:lnSpc>
                <a:spcPct val="100000"/>
              </a:lnSpc>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Kanker</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Dieseluitlaatgassen zijn geclassificeerd als kankerverwekkend, met een verhoogd risico op long- en blaaskanker.	</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4" name="Groep 3">
            <a:extLst>
              <a:ext uri="{FF2B5EF4-FFF2-40B4-BE49-F238E27FC236}">
                <a16:creationId xmlns:a16="http://schemas.microsoft.com/office/drawing/2014/main" id="{E163E64A-AAB2-4388-5664-C5C68FCF06F0}"/>
              </a:ext>
            </a:extLst>
          </p:cNvPr>
          <p:cNvGrpSpPr/>
          <p:nvPr/>
        </p:nvGrpSpPr>
        <p:grpSpPr>
          <a:xfrm>
            <a:off x="10797865" y="209889"/>
            <a:ext cx="1488169" cy="655529"/>
            <a:chOff x="10797865" y="156784"/>
            <a:chExt cx="1488169" cy="655529"/>
          </a:xfrm>
        </p:grpSpPr>
        <p:pic>
          <p:nvPicPr>
            <p:cNvPr id="5" name="Afbeelding 61">
              <a:extLst>
                <a:ext uri="{FF2B5EF4-FFF2-40B4-BE49-F238E27FC236}">
                  <a16:creationId xmlns:a16="http://schemas.microsoft.com/office/drawing/2014/main" id="{561E57DD-389A-47F6-E03D-851D61FFF9D2}"/>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6" name="Tekstvak 5">
              <a:extLst>
                <a:ext uri="{FF2B5EF4-FFF2-40B4-BE49-F238E27FC236}">
                  <a16:creationId xmlns:a16="http://schemas.microsoft.com/office/drawing/2014/main" id="{FADF519C-C86B-AC90-B867-D8241034E8F4}"/>
                </a:ext>
              </a:extLst>
            </p:cNvPr>
            <p:cNvSpPr txBox="1"/>
            <p:nvPr/>
          </p:nvSpPr>
          <p:spPr>
            <a:xfrm>
              <a:off x="10797865" y="195566"/>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dirty="0">
                  <a:solidFill>
                    <a:schemeClr val="bg1">
                      <a:lumMod val="75000"/>
                    </a:schemeClr>
                  </a:solidFill>
                </a:rPr>
                <a:t>Dieselmotoren</a:t>
              </a:r>
            </a:p>
          </p:txBody>
        </p:sp>
        <p:pic>
          <p:nvPicPr>
            <p:cNvPr id="7" name="Afbeelding 61">
              <a:extLst>
                <a:ext uri="{FF2B5EF4-FFF2-40B4-BE49-F238E27FC236}">
                  <a16:creationId xmlns:a16="http://schemas.microsoft.com/office/drawing/2014/main" id="{02ADD943-7D04-9516-AE36-2FEE1A95DEA7}"/>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7865" y="507659"/>
              <a:ext cx="1394135" cy="304654"/>
            </a:xfrm>
            <a:prstGeom prst="rect">
              <a:avLst/>
            </a:prstGeom>
          </p:spPr>
        </p:pic>
        <p:sp>
          <p:nvSpPr>
            <p:cNvPr id="11" name="Tekstvak 10">
              <a:extLst>
                <a:ext uri="{FF2B5EF4-FFF2-40B4-BE49-F238E27FC236}">
                  <a16:creationId xmlns:a16="http://schemas.microsoft.com/office/drawing/2014/main" id="{3E7698A1-2353-1061-09FD-750405BFD07B}"/>
                </a:ext>
              </a:extLst>
            </p:cNvPr>
            <p:cNvSpPr txBox="1"/>
            <p:nvPr/>
          </p:nvSpPr>
          <p:spPr>
            <a:xfrm>
              <a:off x="10797865" y="544570"/>
              <a:ext cx="1419863" cy="230832"/>
            </a:xfrm>
            <a:prstGeom prst="rect">
              <a:avLst/>
            </a:prstGeom>
            <a:noFill/>
          </p:spPr>
          <p:txBody>
            <a:bodyPr wrap="square" rtlCol="0">
              <a:spAutoFit/>
            </a:bodyPr>
            <a:lstStyle/>
            <a:p>
              <a:r>
                <a:rPr lang="nl-NL" sz="900" b="1" dirty="0">
                  <a:solidFill>
                    <a:schemeClr val="bg1"/>
                  </a:solidFill>
                  <a:latin typeface="Raleway" panose="020B0503030101060003"/>
                </a:rPr>
                <a:t>Blootstelling &amp; risico’s</a:t>
              </a:r>
            </a:p>
          </p:txBody>
        </p:sp>
      </p:grpSp>
      <p:pic>
        <p:nvPicPr>
          <p:cNvPr id="12" name="Afbeelding 61">
            <a:extLst>
              <a:ext uri="{FF2B5EF4-FFF2-40B4-BE49-F238E27FC236}">
                <a16:creationId xmlns:a16="http://schemas.microsoft.com/office/drawing/2014/main" id="{8DE8ED8A-279F-1FF3-0E86-C8C2E4002ABA}"/>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902329"/>
            <a:ext cx="1409719" cy="309806"/>
          </a:xfrm>
          <a:prstGeom prst="rect">
            <a:avLst/>
          </a:prstGeom>
        </p:spPr>
      </p:pic>
      <p:sp>
        <p:nvSpPr>
          <p:cNvPr id="13" name="Tekstvak 12">
            <a:extLst>
              <a:ext uri="{FF2B5EF4-FFF2-40B4-BE49-F238E27FC236}">
                <a16:creationId xmlns:a16="http://schemas.microsoft.com/office/drawing/2014/main" id="{DB59BAA3-3C5B-9652-F49E-F45297CEFC2A}"/>
              </a:ext>
            </a:extLst>
          </p:cNvPr>
          <p:cNvSpPr txBox="1"/>
          <p:nvPr/>
        </p:nvSpPr>
        <p:spPr>
          <a:xfrm>
            <a:off x="10773489" y="948161"/>
            <a:ext cx="1588496" cy="230832"/>
          </a:xfrm>
          <a:prstGeom prst="rect">
            <a:avLst/>
          </a:prstGeom>
          <a:noFill/>
        </p:spPr>
        <p:txBody>
          <a:bodyPr wrap="square" rtlCol="0">
            <a:spAutoFit/>
          </a:bodyPr>
          <a:lstStyle/>
          <a:p>
            <a:r>
              <a:rPr lang="nl-NL" sz="900" b="1" dirty="0">
                <a:solidFill>
                  <a:srgbClr val="43505E"/>
                </a:solidFill>
                <a:latin typeface="Raleway" panose="020B0503030101060003"/>
              </a:rPr>
              <a:t>Maatregelen</a:t>
            </a:r>
          </a:p>
        </p:txBody>
      </p:sp>
    </p:spTree>
    <p:custDataLst>
      <p:tags r:id="rId1"/>
    </p:custDataLst>
    <p:extLst>
      <p:ext uri="{BB962C8B-B14F-4D97-AF65-F5344CB8AC3E}">
        <p14:creationId xmlns:p14="http://schemas.microsoft.com/office/powerpoint/2010/main" val="3993975271"/>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9036C-A51F-A906-848F-C1E1B251FC25}"/>
            </a:ext>
          </a:extLst>
        </p:cNvPr>
        <p:cNvGrpSpPr/>
        <p:nvPr/>
      </p:nvGrpSpPr>
      <p:grpSpPr>
        <a:xfrm>
          <a:off x="0" y="0"/>
          <a:ext cx="0" cy="0"/>
          <a:chOff x="0" y="0"/>
          <a:chExt cx="0" cy="0"/>
        </a:xfrm>
      </p:grpSpPr>
      <p:pic>
        <p:nvPicPr>
          <p:cNvPr id="19" name="Afbeelding 18" descr="Afbeelding met ongewerveld dier, Ongewervelde zeedieren, Organisme, kwal&#10;&#10;Automatisch gegenereerde beschrijving">
            <a:extLst>
              <a:ext uri="{FF2B5EF4-FFF2-40B4-BE49-F238E27FC236}">
                <a16:creationId xmlns:a16="http://schemas.microsoft.com/office/drawing/2014/main" id="{1016BF94-87BC-0449-B68D-4618E5ADDD9C}"/>
              </a:ext>
            </a:extLst>
          </p:cNvPr>
          <p:cNvPicPr>
            <a:picLocks noChangeAspect="1"/>
          </p:cNvPicPr>
          <p:nvPr/>
        </p:nvPicPr>
        <p:blipFill>
          <a:blip r:embed="rId4"/>
          <a:srcRect l="29856" t="-192" r="30973" b="192"/>
          <a:stretch/>
        </p:blipFill>
        <p:spPr>
          <a:xfrm>
            <a:off x="8396655" y="209889"/>
            <a:ext cx="3795345" cy="6438222"/>
          </a:xfrm>
          <a:prstGeom prst="rect">
            <a:avLst/>
          </a:prstGeom>
        </p:spPr>
      </p:pic>
      <p:sp>
        <p:nvSpPr>
          <p:cNvPr id="2" name="Titel 1">
            <a:extLst>
              <a:ext uri="{FF2B5EF4-FFF2-40B4-BE49-F238E27FC236}">
                <a16:creationId xmlns:a16="http://schemas.microsoft.com/office/drawing/2014/main" id="{3453F6D4-DA31-F050-DB4A-3B4737C72734}"/>
              </a:ext>
            </a:extLst>
          </p:cNvPr>
          <p:cNvSpPr>
            <a:spLocks noGrp="1"/>
          </p:cNvSpPr>
          <p:nvPr>
            <p:ph type="title"/>
          </p:nvPr>
        </p:nvSpPr>
        <p:spPr>
          <a:solidFill>
            <a:srgbClr val="00B1EB"/>
          </a:solidFill>
        </p:spPr>
        <p:txBody>
          <a:bodyPr>
            <a:normAutofit/>
          </a:bodyPr>
          <a:lstStyle/>
          <a:p>
            <a:r>
              <a:rPr lang="nl-NL" dirty="0">
                <a:solidFill>
                  <a:schemeClr val="bg1"/>
                </a:solidFill>
              </a:rPr>
              <a:t>Blootstelling en risico’s</a:t>
            </a:r>
          </a:p>
        </p:txBody>
      </p:sp>
      <p:sp>
        <p:nvSpPr>
          <p:cNvPr id="3" name="Tijdelijke aanduiding voor inhoud 2">
            <a:extLst>
              <a:ext uri="{FF2B5EF4-FFF2-40B4-BE49-F238E27FC236}">
                <a16:creationId xmlns:a16="http://schemas.microsoft.com/office/drawing/2014/main" id="{B4A8554D-775E-BB5A-EACF-6ECF4D21F301}"/>
              </a:ext>
            </a:extLst>
          </p:cNvPr>
          <p:cNvSpPr>
            <a:spLocks noGrp="1"/>
          </p:cNvSpPr>
          <p:nvPr>
            <p:ph sz="half" idx="1"/>
          </p:nvPr>
        </p:nvSpPr>
        <p:spPr>
          <a:xfrm>
            <a:off x="357806" y="1342048"/>
            <a:ext cx="7771125" cy="4463134"/>
          </a:xfrm>
        </p:spPr>
        <p:txBody>
          <a:bodyPr>
            <a:normAutofit/>
          </a:bodyPr>
          <a:lstStyle/>
          <a:p>
            <a:pPr marL="342900" indent="-342900">
              <a:lnSpc>
                <a:spcPct val="100000"/>
              </a:lnSpc>
              <a:buFont typeface="+mj-lt"/>
              <a:buAutoNum type="arabicPeriod" startAt="3"/>
            </a:pPr>
            <a:r>
              <a:rPr lang="nl-NL" dirty="0">
                <a:latin typeface="Raleway" panose="020B0503030101060003" pitchFamily="34" charset="0"/>
                <a:ea typeface="Open Sans Light" panose="020B0306030504020204" pitchFamily="34" charset="0"/>
                <a:cs typeface="Open Sans Light" panose="020B0306030504020204" pitchFamily="34" charset="0"/>
              </a:rPr>
              <a:t>Onwel worden door de uitstoot:</a:t>
            </a:r>
          </a:p>
          <a:p>
            <a:pPr lvl="1">
              <a:lnSpc>
                <a:spcPct val="100000"/>
              </a:lnSpc>
              <a:buClr>
                <a:srgbClr val="00B1EB"/>
              </a:buClr>
            </a:pPr>
            <a:r>
              <a:rPr lang="nl-NL" dirty="0">
                <a:latin typeface="Raleway" panose="020B0503030101060003" pitchFamily="34" charset="0"/>
                <a:ea typeface="Open Sans Light" panose="020B0306030504020204" pitchFamily="34" charset="0"/>
                <a:cs typeface="Open Sans Light" panose="020B0306030504020204" pitchFamily="34" charset="0"/>
              </a:rPr>
              <a:t>Blootstelling aan hoge concentraties dieseluitlaatgassen kan leiden tot acute symptomen zoals duizeligheid, misselijkheid en hoofdpijn.</a:t>
            </a:r>
          </a:p>
          <a:p>
            <a:pPr marL="0" indent="0">
              <a:lnSpc>
                <a:spcPct val="100000"/>
              </a:lnSpc>
              <a:buNone/>
            </a:pPr>
            <a:endParaRPr lang="nl-NL"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Naast de eerder genoemde effecten, zijn er nog andere gezondheidsrisico's verbonden aan blootstelling aan dieselmotoremissie (DME):</a:t>
            </a:r>
          </a:p>
          <a:p>
            <a:pPr marL="342900" indent="-342900">
              <a:lnSpc>
                <a:spcPct val="100000"/>
              </a:lnSpc>
              <a:buClr>
                <a:srgbClr val="43505E"/>
              </a:buClr>
              <a:buFont typeface="+mj-lt"/>
              <a:buAutoNum type="arabicPeriod" startAt="4"/>
            </a:pPr>
            <a:r>
              <a:rPr lang="nl-NL" dirty="0">
                <a:latin typeface="Raleway" panose="020B0503030101060003" pitchFamily="34" charset="0"/>
                <a:ea typeface="Open Sans Light" panose="020B0306030504020204" pitchFamily="34" charset="0"/>
                <a:cs typeface="Open Sans Light" panose="020B0306030504020204" pitchFamily="34" charset="0"/>
              </a:rPr>
              <a:t>Allergische reacties: DME kan allergische reacties veroorzaken, zoals verergering van astmatische klachten en allergische rhinitis.</a:t>
            </a:r>
          </a:p>
          <a:p>
            <a:pPr marL="342900" indent="-342900">
              <a:lnSpc>
                <a:spcPct val="100000"/>
              </a:lnSpc>
              <a:buClr>
                <a:srgbClr val="43505E"/>
              </a:buClr>
              <a:buFont typeface="+mj-lt"/>
              <a:buAutoNum type="arabicPeriod" startAt="5"/>
            </a:pPr>
            <a:r>
              <a:rPr lang="nl-NL" dirty="0">
                <a:latin typeface="Raleway" panose="020B0503030101060003" pitchFamily="34" charset="0"/>
                <a:ea typeface="Open Sans Light" panose="020B0306030504020204" pitchFamily="34" charset="0"/>
                <a:cs typeface="Open Sans Light" panose="020B0306030504020204" pitchFamily="34" charset="0"/>
              </a:rPr>
              <a:t>Aandoeningen van het zenuwstelsel: Langdurige blootstelling aan DME   kan leiden tot problemen met het geheugen en de hersenfunctie.</a:t>
            </a:r>
          </a:p>
          <a:p>
            <a:pPr marL="342900" indent="-342900">
              <a:lnSpc>
                <a:spcPct val="100000"/>
              </a:lnSpc>
              <a:buClr>
                <a:srgbClr val="43505E"/>
              </a:buClr>
              <a:buFont typeface="+mj-lt"/>
              <a:buAutoNum type="arabicPeriod" startAt="6"/>
            </a:pPr>
            <a:r>
              <a:rPr lang="nl-NL" dirty="0">
                <a:latin typeface="Raleway" panose="020B0503030101060003" pitchFamily="34" charset="0"/>
                <a:ea typeface="Open Sans Light" panose="020B0306030504020204" pitchFamily="34" charset="0"/>
                <a:cs typeface="Open Sans Light" panose="020B0306030504020204" pitchFamily="34" charset="0"/>
              </a:rPr>
              <a:t>Immuunsysteem: Blootstelling aan deeltjes in DME kan het immuunsysteem verzwakken, waardoor het lichaam vatbaarder wordt voor infecties.</a:t>
            </a:r>
          </a:p>
          <a:p>
            <a:pPr marL="342900" indent="-342900">
              <a:lnSpc>
                <a:spcPct val="100000"/>
              </a:lnSpc>
              <a:buClr>
                <a:srgbClr val="43505E"/>
              </a:buClr>
              <a:buFont typeface="+mj-lt"/>
              <a:buAutoNum type="arabicPeriod" startAt="7"/>
            </a:pPr>
            <a:r>
              <a:rPr lang="nl-NL" dirty="0">
                <a:latin typeface="Raleway" panose="020B0503030101060003" pitchFamily="34" charset="0"/>
                <a:ea typeface="Open Sans Light" panose="020B0306030504020204" pitchFamily="34" charset="0"/>
                <a:cs typeface="Open Sans Light" panose="020B0306030504020204" pitchFamily="34" charset="0"/>
              </a:rPr>
              <a:t>Huidproblemen: Direct contact met dieseluitlaatgassen kan huidirritatie en dermatitis veroorzaken.</a:t>
            </a:r>
          </a:p>
          <a:p>
            <a:pPr marL="0" indent="0">
              <a:lnSpc>
                <a:spcPct val="100000"/>
              </a:lnSpc>
              <a:buNone/>
            </a:pPr>
            <a:endParaRPr lang="nl-NL" dirty="0">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4" name="Groep 3">
            <a:extLst>
              <a:ext uri="{FF2B5EF4-FFF2-40B4-BE49-F238E27FC236}">
                <a16:creationId xmlns:a16="http://schemas.microsoft.com/office/drawing/2014/main" id="{6076FB2C-0BEE-DA16-6359-8DEE30C97AA9}"/>
              </a:ext>
            </a:extLst>
          </p:cNvPr>
          <p:cNvGrpSpPr/>
          <p:nvPr/>
        </p:nvGrpSpPr>
        <p:grpSpPr>
          <a:xfrm>
            <a:off x="10797865" y="209889"/>
            <a:ext cx="1488169" cy="655529"/>
            <a:chOff x="10797865" y="156784"/>
            <a:chExt cx="1488169" cy="655529"/>
          </a:xfrm>
        </p:grpSpPr>
        <p:pic>
          <p:nvPicPr>
            <p:cNvPr id="5" name="Afbeelding 61">
              <a:extLst>
                <a:ext uri="{FF2B5EF4-FFF2-40B4-BE49-F238E27FC236}">
                  <a16:creationId xmlns:a16="http://schemas.microsoft.com/office/drawing/2014/main" id="{A5538F11-BB22-55A8-C30A-318F5B15A8A6}"/>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6" name="Tekstvak 5">
              <a:extLst>
                <a:ext uri="{FF2B5EF4-FFF2-40B4-BE49-F238E27FC236}">
                  <a16:creationId xmlns:a16="http://schemas.microsoft.com/office/drawing/2014/main" id="{85AD4898-0FD6-02D3-10D2-F0E31C5D927F}"/>
                </a:ext>
              </a:extLst>
            </p:cNvPr>
            <p:cNvSpPr txBox="1"/>
            <p:nvPr/>
          </p:nvSpPr>
          <p:spPr>
            <a:xfrm>
              <a:off x="10797865" y="195566"/>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dirty="0">
                  <a:solidFill>
                    <a:schemeClr val="bg1">
                      <a:lumMod val="75000"/>
                    </a:schemeClr>
                  </a:solidFill>
                </a:rPr>
                <a:t>Dieselmotoren</a:t>
              </a:r>
            </a:p>
          </p:txBody>
        </p:sp>
        <p:pic>
          <p:nvPicPr>
            <p:cNvPr id="7" name="Afbeelding 61">
              <a:extLst>
                <a:ext uri="{FF2B5EF4-FFF2-40B4-BE49-F238E27FC236}">
                  <a16:creationId xmlns:a16="http://schemas.microsoft.com/office/drawing/2014/main" id="{41F4E132-4668-7086-5A01-9DE79C200CC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507659"/>
              <a:ext cx="1394135" cy="304654"/>
            </a:xfrm>
            <a:prstGeom prst="rect">
              <a:avLst/>
            </a:prstGeom>
          </p:spPr>
        </p:pic>
        <p:sp>
          <p:nvSpPr>
            <p:cNvPr id="8" name="Tekstvak 7">
              <a:extLst>
                <a:ext uri="{FF2B5EF4-FFF2-40B4-BE49-F238E27FC236}">
                  <a16:creationId xmlns:a16="http://schemas.microsoft.com/office/drawing/2014/main" id="{13D9419D-FB4B-E9ED-D861-84ED039D43EB}"/>
                </a:ext>
              </a:extLst>
            </p:cNvPr>
            <p:cNvSpPr txBox="1"/>
            <p:nvPr/>
          </p:nvSpPr>
          <p:spPr>
            <a:xfrm>
              <a:off x="10797865" y="544570"/>
              <a:ext cx="1419863" cy="230832"/>
            </a:xfrm>
            <a:prstGeom prst="rect">
              <a:avLst/>
            </a:prstGeom>
            <a:noFill/>
          </p:spPr>
          <p:txBody>
            <a:bodyPr wrap="square" rtlCol="0">
              <a:spAutoFit/>
            </a:bodyPr>
            <a:lstStyle/>
            <a:p>
              <a:r>
                <a:rPr lang="nl-NL" sz="900" b="1" dirty="0">
                  <a:solidFill>
                    <a:schemeClr val="bg1"/>
                  </a:solidFill>
                  <a:latin typeface="Raleway" panose="020B0503030101060003"/>
                </a:rPr>
                <a:t>Blootstelling &amp; risico’s</a:t>
              </a:r>
            </a:p>
          </p:txBody>
        </p:sp>
      </p:grpSp>
      <p:pic>
        <p:nvPicPr>
          <p:cNvPr id="9" name="Afbeelding 61">
            <a:extLst>
              <a:ext uri="{FF2B5EF4-FFF2-40B4-BE49-F238E27FC236}">
                <a16:creationId xmlns:a16="http://schemas.microsoft.com/office/drawing/2014/main" id="{6882726F-7D4D-B5FF-85DC-7337A4733978}"/>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90749" y="902329"/>
            <a:ext cx="1409719" cy="309806"/>
          </a:xfrm>
          <a:prstGeom prst="rect">
            <a:avLst/>
          </a:prstGeom>
        </p:spPr>
      </p:pic>
      <p:sp>
        <p:nvSpPr>
          <p:cNvPr id="10" name="Tekstvak 9">
            <a:extLst>
              <a:ext uri="{FF2B5EF4-FFF2-40B4-BE49-F238E27FC236}">
                <a16:creationId xmlns:a16="http://schemas.microsoft.com/office/drawing/2014/main" id="{F69F2364-F4EA-3817-AFB2-8195AF2A75AB}"/>
              </a:ext>
            </a:extLst>
          </p:cNvPr>
          <p:cNvSpPr txBox="1"/>
          <p:nvPr/>
        </p:nvSpPr>
        <p:spPr>
          <a:xfrm>
            <a:off x="10773489" y="948161"/>
            <a:ext cx="1588496" cy="230832"/>
          </a:xfrm>
          <a:prstGeom prst="rect">
            <a:avLst/>
          </a:prstGeom>
          <a:noFill/>
        </p:spPr>
        <p:txBody>
          <a:bodyPr wrap="square" rtlCol="0">
            <a:spAutoFit/>
          </a:bodyPr>
          <a:lstStyle/>
          <a:p>
            <a:r>
              <a:rPr lang="nl-NL" sz="900" b="1" dirty="0">
                <a:solidFill>
                  <a:srgbClr val="43505E"/>
                </a:solidFill>
                <a:latin typeface="Raleway" panose="020B0503030101060003"/>
              </a:rPr>
              <a:t>Maatregelen</a:t>
            </a:r>
          </a:p>
        </p:txBody>
      </p:sp>
    </p:spTree>
    <p:custDataLst>
      <p:tags r:id="rId1"/>
    </p:custDataLst>
    <p:extLst>
      <p:ext uri="{BB962C8B-B14F-4D97-AF65-F5344CB8AC3E}">
        <p14:creationId xmlns:p14="http://schemas.microsoft.com/office/powerpoint/2010/main" val="306306139"/>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8" name="Afbeelding 7">
            <a:extLst>
              <a:ext uri="{FF2B5EF4-FFF2-40B4-BE49-F238E27FC236}">
                <a16:creationId xmlns:a16="http://schemas.microsoft.com/office/drawing/2014/main" id="{01A8F329-3AD4-BB94-3D08-4354481123CA}"/>
              </a:ext>
            </a:extLst>
          </p:cNvPr>
          <p:cNvPicPr>
            <a:picLocks noChangeAspect="1"/>
          </p:cNvPicPr>
          <p:nvPr/>
        </p:nvPicPr>
        <p:blipFill>
          <a:blip r:embed="rId4"/>
          <a:stretch>
            <a:fillRect/>
          </a:stretch>
        </p:blipFill>
        <p:spPr>
          <a:xfrm>
            <a:off x="0" y="11064"/>
            <a:ext cx="12192000" cy="6835872"/>
          </a:xfrm>
          <a:prstGeom prst="rect">
            <a:avLst/>
          </a:prstGeom>
        </p:spPr>
      </p:pic>
    </p:spTree>
    <p:custDataLst>
      <p:tags r:id="rId1"/>
    </p:custDataLst>
    <p:extLst>
      <p:ext uri="{BB962C8B-B14F-4D97-AF65-F5344CB8AC3E}">
        <p14:creationId xmlns:p14="http://schemas.microsoft.com/office/powerpoint/2010/main" val="3242115945"/>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D6271-D853-59B6-CE8E-AE9EDFEDBA8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ACB2257-2AA8-3A59-7154-A456C47135F2}"/>
              </a:ext>
            </a:extLst>
          </p:cNvPr>
          <p:cNvSpPr>
            <a:spLocks noGrp="1"/>
          </p:cNvSpPr>
          <p:nvPr>
            <p:ph type="title"/>
          </p:nvPr>
        </p:nvSpPr>
        <p:spPr>
          <a:solidFill>
            <a:srgbClr val="00B1EB"/>
          </a:solidFill>
        </p:spPr>
        <p:txBody>
          <a:bodyPr>
            <a:normAutofit/>
          </a:bodyPr>
          <a:lstStyle/>
          <a:p>
            <a:r>
              <a:rPr lang="nl-NL" dirty="0">
                <a:solidFill>
                  <a:schemeClr val="bg1"/>
                </a:solidFill>
              </a:rPr>
              <a:t>Verminderen blootstelling</a:t>
            </a:r>
          </a:p>
        </p:txBody>
      </p:sp>
      <p:sp>
        <p:nvSpPr>
          <p:cNvPr id="3" name="Tijdelijke aanduiding voor inhoud 2">
            <a:extLst>
              <a:ext uri="{FF2B5EF4-FFF2-40B4-BE49-F238E27FC236}">
                <a16:creationId xmlns:a16="http://schemas.microsoft.com/office/drawing/2014/main" id="{7086D05D-B5BD-9E45-AC38-7D06BD69B356}"/>
              </a:ext>
            </a:extLst>
          </p:cNvPr>
          <p:cNvSpPr>
            <a:spLocks noGrp="1"/>
          </p:cNvSpPr>
          <p:nvPr>
            <p:ph sz="half" idx="1"/>
          </p:nvPr>
        </p:nvSpPr>
        <p:spPr>
          <a:xfrm>
            <a:off x="357807" y="1686182"/>
            <a:ext cx="10161988" cy="4958315"/>
          </a:xfrm>
        </p:spPr>
        <p:txBody>
          <a:bodyPr>
            <a:noAutofit/>
          </a:bodyPr>
          <a:lstStyle/>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Omdat dieselmotoremissie een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kankerverwekkende</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stof is, moet gestreefd worden naar een zo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laag</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mogelijke blootstelling (feitelijk geen blootstelling). Dit houdt in eerste instantie in dat diesel aangedreven materieel zo veel als technisch mogelijk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vervangen</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moet worden door elektrisch, LPG/gas of waterstof. Daarnaast is het belangrijk dat machines zo veel mogelijk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uitgezet</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worden wanneer ze niet gebruikt hoeven te worden. Laat ze dus niet stationair draaien.</a:t>
            </a:r>
          </a:p>
          <a:p>
            <a:pPr marL="0" indent="0">
              <a:lnSpc>
                <a:spcPct val="100000"/>
              </a:lnSpc>
              <a:buNone/>
            </a:pPr>
            <a:endPar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Ook is het belangrijk om het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juiste gereedschap </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voor de juiste taak te gebruiken. Als de capaciteit van een motor niet goed overeenkomt met het vermogen dat nodig is voor een bepaalde taak, dan verbruikt de motor onnodig veel brandstof en is de uitstoot relatief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hoog</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Houd ingebouwde filters verder schoon voor het beste effect en een langere levensduur van het materiaal.</a:t>
            </a:r>
          </a:p>
          <a:p>
            <a:pPr marL="0" indent="0">
              <a:lnSpc>
                <a:spcPct val="100000"/>
              </a:lnSpc>
              <a:buNone/>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Ventilatie</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is cruciaal om de concentratie van schadelijke stoffen in de lucht te verminderen. Zorg voor goede ventilatie in werkruimtes waar dieselmotoren worden gebruikt.</a:t>
            </a:r>
          </a:p>
          <a:p>
            <a:pPr marL="0" indent="0">
              <a:lnSpc>
                <a:spcPct val="100000"/>
              </a:lnSpc>
              <a:buNone/>
            </a:pPr>
            <a:endPar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Streven naar het verminderen van dieselmotoremissie </a:t>
            </a:r>
            <a:r>
              <a:rPr lang="nl-NL" sz="1600" dirty="0">
                <a:latin typeface="Raleway" panose="020B0503030101060003" pitchFamily="34" charset="0"/>
                <a:ea typeface="Open Sans Light" panose="020B0306030504020204" pitchFamily="34" charset="0"/>
                <a:cs typeface="Open Sans Light" panose="020B0306030504020204" pitchFamily="34" charset="0"/>
              </a:rPr>
              <a:t>verkleint</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de kans op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ziekteverzuim</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en arbeidsongeschiktheid en zal de kwaliteit van het werk verbeteren.</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4" name="Groep 3">
            <a:extLst>
              <a:ext uri="{FF2B5EF4-FFF2-40B4-BE49-F238E27FC236}">
                <a16:creationId xmlns:a16="http://schemas.microsoft.com/office/drawing/2014/main" id="{B8072620-9A23-BCBC-BA1D-750635B4B175}"/>
              </a:ext>
            </a:extLst>
          </p:cNvPr>
          <p:cNvGrpSpPr/>
          <p:nvPr/>
        </p:nvGrpSpPr>
        <p:grpSpPr>
          <a:xfrm>
            <a:off x="10797865" y="209889"/>
            <a:ext cx="1488169" cy="655529"/>
            <a:chOff x="10797865" y="156784"/>
            <a:chExt cx="1488169" cy="655529"/>
          </a:xfrm>
        </p:grpSpPr>
        <p:pic>
          <p:nvPicPr>
            <p:cNvPr id="5" name="Afbeelding 61">
              <a:extLst>
                <a:ext uri="{FF2B5EF4-FFF2-40B4-BE49-F238E27FC236}">
                  <a16:creationId xmlns:a16="http://schemas.microsoft.com/office/drawing/2014/main" id="{F3476D39-EE0F-8876-E482-7CD8BF672757}"/>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6" name="Tekstvak 5">
              <a:extLst>
                <a:ext uri="{FF2B5EF4-FFF2-40B4-BE49-F238E27FC236}">
                  <a16:creationId xmlns:a16="http://schemas.microsoft.com/office/drawing/2014/main" id="{3D36738C-BB11-AD73-2BE2-F219022018F0}"/>
                </a:ext>
              </a:extLst>
            </p:cNvPr>
            <p:cNvSpPr txBox="1"/>
            <p:nvPr/>
          </p:nvSpPr>
          <p:spPr>
            <a:xfrm>
              <a:off x="10797865" y="195566"/>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dirty="0">
                  <a:solidFill>
                    <a:schemeClr val="bg1">
                      <a:lumMod val="75000"/>
                    </a:schemeClr>
                  </a:solidFill>
                </a:rPr>
                <a:t>Dieselmotoren</a:t>
              </a:r>
            </a:p>
          </p:txBody>
        </p:sp>
        <p:pic>
          <p:nvPicPr>
            <p:cNvPr id="7" name="Afbeelding 61">
              <a:extLst>
                <a:ext uri="{FF2B5EF4-FFF2-40B4-BE49-F238E27FC236}">
                  <a16:creationId xmlns:a16="http://schemas.microsoft.com/office/drawing/2014/main" id="{303443F4-FF4E-B65B-BFCA-15DA7C89715E}"/>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7865" y="507659"/>
              <a:ext cx="1394135" cy="304654"/>
            </a:xfrm>
            <a:prstGeom prst="rect">
              <a:avLst/>
            </a:prstGeom>
          </p:spPr>
        </p:pic>
        <p:sp>
          <p:nvSpPr>
            <p:cNvPr id="11" name="Tekstvak 10">
              <a:extLst>
                <a:ext uri="{FF2B5EF4-FFF2-40B4-BE49-F238E27FC236}">
                  <a16:creationId xmlns:a16="http://schemas.microsoft.com/office/drawing/2014/main" id="{F13A7B85-C4D9-37A4-4A7F-26F4DF8CEB26}"/>
                </a:ext>
              </a:extLst>
            </p:cNvPr>
            <p:cNvSpPr txBox="1"/>
            <p:nvPr/>
          </p:nvSpPr>
          <p:spPr>
            <a:xfrm>
              <a:off x="10797865" y="544570"/>
              <a:ext cx="1419863" cy="230832"/>
            </a:xfrm>
            <a:prstGeom prst="rect">
              <a:avLst/>
            </a:prstGeom>
            <a:noFill/>
          </p:spPr>
          <p:txBody>
            <a:bodyPr wrap="square" rtlCol="0">
              <a:spAutoFit/>
            </a:bodyPr>
            <a:lstStyle/>
            <a:p>
              <a:r>
                <a:rPr lang="nl-NL" sz="900" b="1" dirty="0">
                  <a:solidFill>
                    <a:schemeClr val="bg1"/>
                  </a:solidFill>
                  <a:latin typeface="Raleway" panose="020B0503030101060003"/>
                </a:rPr>
                <a:t>Blootstelling &amp; risico’s</a:t>
              </a:r>
            </a:p>
          </p:txBody>
        </p:sp>
      </p:grpSp>
      <p:pic>
        <p:nvPicPr>
          <p:cNvPr id="12" name="Afbeelding 61">
            <a:extLst>
              <a:ext uri="{FF2B5EF4-FFF2-40B4-BE49-F238E27FC236}">
                <a16:creationId xmlns:a16="http://schemas.microsoft.com/office/drawing/2014/main" id="{587B7092-974F-A486-B1BC-7C8DE0E2B85D}"/>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902329"/>
            <a:ext cx="1409719" cy="309806"/>
          </a:xfrm>
          <a:prstGeom prst="rect">
            <a:avLst/>
          </a:prstGeom>
        </p:spPr>
      </p:pic>
      <p:sp>
        <p:nvSpPr>
          <p:cNvPr id="13" name="Tekstvak 12">
            <a:extLst>
              <a:ext uri="{FF2B5EF4-FFF2-40B4-BE49-F238E27FC236}">
                <a16:creationId xmlns:a16="http://schemas.microsoft.com/office/drawing/2014/main" id="{193D6861-E1DE-7207-1E60-CD4F450F4244}"/>
              </a:ext>
            </a:extLst>
          </p:cNvPr>
          <p:cNvSpPr txBox="1"/>
          <p:nvPr/>
        </p:nvSpPr>
        <p:spPr>
          <a:xfrm>
            <a:off x="10773489" y="948161"/>
            <a:ext cx="1588496" cy="230832"/>
          </a:xfrm>
          <a:prstGeom prst="rect">
            <a:avLst/>
          </a:prstGeom>
          <a:noFill/>
        </p:spPr>
        <p:txBody>
          <a:bodyPr wrap="square" rtlCol="0">
            <a:spAutoFit/>
          </a:bodyPr>
          <a:lstStyle/>
          <a:p>
            <a:r>
              <a:rPr lang="nl-NL" sz="900" b="1" dirty="0">
                <a:solidFill>
                  <a:srgbClr val="43505E"/>
                </a:solidFill>
                <a:latin typeface="Raleway" panose="020B0503030101060003"/>
              </a:rPr>
              <a:t>Maatregelen</a:t>
            </a:r>
          </a:p>
        </p:txBody>
      </p:sp>
    </p:spTree>
    <p:custDataLst>
      <p:tags r:id="rId1"/>
    </p:custDataLst>
    <p:extLst>
      <p:ext uri="{BB962C8B-B14F-4D97-AF65-F5344CB8AC3E}">
        <p14:creationId xmlns:p14="http://schemas.microsoft.com/office/powerpoint/2010/main" val="1907546572"/>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B99865-EA23-4B5A-B580-DD5C55AF9ACB}"/>
              </a:ext>
            </a:extLst>
          </p:cNvPr>
          <p:cNvSpPr>
            <a:spLocks noGrp="1"/>
          </p:cNvSpPr>
          <p:nvPr>
            <p:ph type="title"/>
          </p:nvPr>
        </p:nvSpPr>
        <p:spPr>
          <a:xfrm>
            <a:off x="180000" y="5897427"/>
            <a:ext cx="11753577" cy="766424"/>
          </a:xfrm>
        </p:spPr>
        <p:txBody>
          <a:bodyPr/>
          <a:lstStyle/>
          <a:p>
            <a:r>
              <a:rPr lang="nl-NL" dirty="0"/>
              <a:t>Maatregelen</a:t>
            </a:r>
          </a:p>
        </p:txBody>
      </p:sp>
    </p:spTree>
    <p:custDataLst>
      <p:tags r:id="rId1"/>
    </p:custDataLst>
    <p:extLst>
      <p:ext uri="{BB962C8B-B14F-4D97-AF65-F5344CB8AC3E}">
        <p14:creationId xmlns:p14="http://schemas.microsoft.com/office/powerpoint/2010/main" val="905000538"/>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F30EE5-11BB-E330-9A87-E5DE3E612CB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C72258B-29A6-24EC-2ABE-612D31D3E4B7}"/>
              </a:ext>
            </a:extLst>
          </p:cNvPr>
          <p:cNvSpPr>
            <a:spLocks noGrp="1"/>
          </p:cNvSpPr>
          <p:nvPr>
            <p:ph type="title"/>
          </p:nvPr>
        </p:nvSpPr>
        <p:spPr>
          <a:solidFill>
            <a:srgbClr val="00B1EB"/>
          </a:solidFill>
        </p:spPr>
        <p:txBody>
          <a:bodyPr>
            <a:normAutofit/>
          </a:bodyPr>
          <a:lstStyle/>
          <a:p>
            <a:r>
              <a:rPr lang="nl-NL" dirty="0">
                <a:solidFill>
                  <a:schemeClr val="bg1"/>
                </a:solidFill>
              </a:rPr>
              <a:t>Maatregelen</a:t>
            </a:r>
          </a:p>
        </p:txBody>
      </p:sp>
      <p:sp>
        <p:nvSpPr>
          <p:cNvPr id="3" name="Tijdelijke aanduiding voor inhoud 2">
            <a:extLst>
              <a:ext uri="{FF2B5EF4-FFF2-40B4-BE49-F238E27FC236}">
                <a16:creationId xmlns:a16="http://schemas.microsoft.com/office/drawing/2014/main" id="{B92F050F-483F-D739-3228-A12C3C27272C}"/>
              </a:ext>
            </a:extLst>
          </p:cNvPr>
          <p:cNvSpPr>
            <a:spLocks noGrp="1"/>
          </p:cNvSpPr>
          <p:nvPr>
            <p:ph sz="half" idx="1"/>
          </p:nvPr>
        </p:nvSpPr>
        <p:spPr>
          <a:xfrm>
            <a:off x="357807" y="1686182"/>
            <a:ext cx="10161988" cy="4958315"/>
          </a:xfrm>
        </p:spPr>
        <p:txBody>
          <a:bodyPr>
            <a:noAutofit/>
          </a:bodyPr>
          <a:lstStyle/>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Maatregelen om de blootstelling zoveel mogelijk te voorkomen moeten in een bepaalde volgorde worden genomen. Dit noemen we de </a:t>
            </a:r>
            <a:r>
              <a:rPr lang="nl-NL" sz="1600" b="1" dirty="0" err="1">
                <a:solidFill>
                  <a:srgbClr val="00B1EB"/>
                </a:solidFill>
                <a:latin typeface="Raleway" panose="020B0503030101060003" pitchFamily="34" charset="0"/>
                <a:ea typeface="Open Sans Light" panose="020B0306030504020204" pitchFamily="34" charset="0"/>
                <a:cs typeface="Open Sans Light" panose="020B0306030504020204" pitchFamily="34" charset="0"/>
              </a:rPr>
              <a:t>Arbeidshygiënische</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 strategie</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Daarom dient gestart te worden met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bronaanpak</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Middels bronaanpak worden dieselmotoren vervangen door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schonere alternatieven</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Denk hierbij aan elektromotoren, waterstof-brandstofcellen, en LPG/gasmotoren.</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Indien dit niet mogelijk is, kunnen collectieve maatregelen worden genomen. Dit is bijvoorbeeld het installeren van roetfilters en katalysatoren om de schadelijke stoffen te verminderen, en het vergroten van de afstand tot de bron.</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Vervolgens zijn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individuele maatregelen </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mogelijk. Denk aan het beperkt stationair draaien van dieselmotoren en het aantal werknemers in gebieden met hogere DME-concentraties zoveel mogelijk verminderen.</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Als laatste redmiddel kan gebruik worden gemaakt van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persoonlijke beschermingsmiddelen </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(PBM), zoals ademhalingsmaskers met gas-dampfilters (A2) en deeltjesfilters (P3). Ademhalingsbescherming is slechts een tijdelijke maatregel. Beperk de duur tot wat strikt noodzakelijk is.</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p:txBody>
      </p:sp>
      <p:sp>
        <p:nvSpPr>
          <p:cNvPr id="8" name="Tekstvak 7">
            <a:extLst>
              <a:ext uri="{FF2B5EF4-FFF2-40B4-BE49-F238E27FC236}">
                <a16:creationId xmlns:a16="http://schemas.microsoft.com/office/drawing/2014/main" id="{A0103C73-2440-29CA-FB35-FBA44DEFA7EC}"/>
              </a:ext>
            </a:extLst>
          </p:cNvPr>
          <p:cNvSpPr txBox="1"/>
          <p:nvPr/>
        </p:nvSpPr>
        <p:spPr>
          <a:xfrm>
            <a:off x="10889672" y="1342048"/>
            <a:ext cx="184731" cy="246221"/>
          </a:xfrm>
          <a:prstGeom prst="rect">
            <a:avLst/>
          </a:prstGeom>
          <a:noFill/>
        </p:spPr>
        <p:txBody>
          <a:bodyPr wrap="none" rtlCol="0">
            <a:spAutoFit/>
          </a:bodyPr>
          <a:lstStyle/>
          <a:p>
            <a:endParaRPr lang="nl-NL" sz="1000" b="1" dirty="0">
              <a:solidFill>
                <a:srgbClr val="43505E"/>
              </a:solidFill>
              <a:latin typeface="Raleway" panose="020B0503030101060003" pitchFamily="34" charset="0"/>
            </a:endParaRPr>
          </a:p>
        </p:txBody>
      </p:sp>
      <p:grpSp>
        <p:nvGrpSpPr>
          <p:cNvPr id="9" name="Groep 8">
            <a:extLst>
              <a:ext uri="{FF2B5EF4-FFF2-40B4-BE49-F238E27FC236}">
                <a16:creationId xmlns:a16="http://schemas.microsoft.com/office/drawing/2014/main" id="{5A019CD5-9712-4322-B07D-7582A527803B}"/>
              </a:ext>
            </a:extLst>
          </p:cNvPr>
          <p:cNvGrpSpPr/>
          <p:nvPr/>
        </p:nvGrpSpPr>
        <p:grpSpPr>
          <a:xfrm>
            <a:off x="10773489" y="202421"/>
            <a:ext cx="1588496" cy="673073"/>
            <a:chOff x="10785973" y="156784"/>
            <a:chExt cx="1574536" cy="661879"/>
          </a:xfrm>
        </p:grpSpPr>
        <p:pic>
          <p:nvPicPr>
            <p:cNvPr id="10" name="Afbeelding 61">
              <a:extLst>
                <a:ext uri="{FF2B5EF4-FFF2-40B4-BE49-F238E27FC236}">
                  <a16:creationId xmlns:a16="http://schemas.microsoft.com/office/drawing/2014/main" id="{89310147-B4EF-0F29-D561-A113066B526B}"/>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14" name="Tekstvak 13">
              <a:extLst>
                <a:ext uri="{FF2B5EF4-FFF2-40B4-BE49-F238E27FC236}">
                  <a16:creationId xmlns:a16="http://schemas.microsoft.com/office/drawing/2014/main" id="{9BAAFCAD-84D9-6085-68CA-5ED407A16535}"/>
                </a:ext>
              </a:extLst>
            </p:cNvPr>
            <p:cNvSpPr txBox="1"/>
            <p:nvPr/>
          </p:nvSpPr>
          <p:spPr>
            <a:xfrm>
              <a:off x="10785973" y="190327"/>
              <a:ext cx="1574536" cy="226993"/>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900" dirty="0">
                  <a:solidFill>
                    <a:srgbClr val="BFBFBF"/>
                  </a:solidFill>
                </a:rPr>
                <a:t>Dieselmotoren</a:t>
              </a:r>
            </a:p>
          </p:txBody>
        </p:sp>
        <p:pic>
          <p:nvPicPr>
            <p:cNvPr id="15" name="Afbeelding 61">
              <a:extLst>
                <a:ext uri="{FF2B5EF4-FFF2-40B4-BE49-F238E27FC236}">
                  <a16:creationId xmlns:a16="http://schemas.microsoft.com/office/drawing/2014/main" id="{3498E146-622B-CAA5-C4AB-65441B0D5B7C}"/>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4690" y="514009"/>
              <a:ext cx="1397330" cy="304654"/>
            </a:xfrm>
            <a:prstGeom prst="rect">
              <a:avLst/>
            </a:prstGeom>
          </p:spPr>
        </p:pic>
        <p:sp>
          <p:nvSpPr>
            <p:cNvPr id="16" name="Tekstvak 15">
              <a:extLst>
                <a:ext uri="{FF2B5EF4-FFF2-40B4-BE49-F238E27FC236}">
                  <a16:creationId xmlns:a16="http://schemas.microsoft.com/office/drawing/2014/main" id="{064073CF-9F7E-9B74-A5FA-3985C68C547B}"/>
                </a:ext>
              </a:extLst>
            </p:cNvPr>
            <p:cNvSpPr txBox="1"/>
            <p:nvPr/>
          </p:nvSpPr>
          <p:spPr>
            <a:xfrm>
              <a:off x="10785973" y="550749"/>
              <a:ext cx="1574535" cy="226993"/>
            </a:xfrm>
            <a:prstGeom prst="rect">
              <a:avLst/>
            </a:prstGeom>
            <a:noFill/>
          </p:spPr>
          <p:txBody>
            <a:bodyPr wrap="square" rtlCol="0">
              <a:spAutoFit/>
            </a:bodyPr>
            <a:lstStyle/>
            <a:p>
              <a:r>
                <a:rPr lang="nl-NL" sz="900" b="1" dirty="0">
                  <a:solidFill>
                    <a:srgbClr val="BFBFBF"/>
                  </a:solidFill>
                  <a:latin typeface="Raleway" panose="020B0503030101060003"/>
                </a:rPr>
                <a:t>Blootstelling &amp; risico’s</a:t>
              </a:r>
            </a:p>
          </p:txBody>
        </p:sp>
      </p:grpSp>
      <p:pic>
        <p:nvPicPr>
          <p:cNvPr id="17" name="Afbeelding 61">
            <a:extLst>
              <a:ext uri="{FF2B5EF4-FFF2-40B4-BE49-F238E27FC236}">
                <a16:creationId xmlns:a16="http://schemas.microsoft.com/office/drawing/2014/main" id="{CF6367DD-8E41-272C-8A8B-5BF52852601D}"/>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82281" y="932381"/>
            <a:ext cx="1409719" cy="309806"/>
          </a:xfrm>
          <a:prstGeom prst="rect">
            <a:avLst/>
          </a:prstGeom>
        </p:spPr>
      </p:pic>
      <p:sp>
        <p:nvSpPr>
          <p:cNvPr id="18" name="Tekstvak 17">
            <a:extLst>
              <a:ext uri="{FF2B5EF4-FFF2-40B4-BE49-F238E27FC236}">
                <a16:creationId xmlns:a16="http://schemas.microsoft.com/office/drawing/2014/main" id="{38DDEEC7-99A5-C59B-5070-2EEF578FD9D9}"/>
              </a:ext>
            </a:extLst>
          </p:cNvPr>
          <p:cNvSpPr txBox="1"/>
          <p:nvPr/>
        </p:nvSpPr>
        <p:spPr>
          <a:xfrm>
            <a:off x="10773489" y="974537"/>
            <a:ext cx="1409719" cy="230832"/>
          </a:xfrm>
          <a:prstGeom prst="rect">
            <a:avLst/>
          </a:prstGeom>
          <a:noFill/>
        </p:spPr>
        <p:txBody>
          <a:bodyPr wrap="square" rtlCol="0">
            <a:spAutoFit/>
          </a:bodyPr>
          <a:lstStyle/>
          <a:p>
            <a:r>
              <a:rPr lang="nl-NL" sz="900" b="1" dirty="0">
                <a:solidFill>
                  <a:schemeClr val="bg1"/>
                </a:solidFill>
                <a:latin typeface="Raleway" panose="020B0503030101060003"/>
              </a:rPr>
              <a:t>Maatregelen</a:t>
            </a:r>
          </a:p>
        </p:txBody>
      </p:sp>
    </p:spTree>
    <p:custDataLst>
      <p:tags r:id="rId1"/>
    </p:custDataLst>
    <p:extLst>
      <p:ext uri="{BB962C8B-B14F-4D97-AF65-F5344CB8AC3E}">
        <p14:creationId xmlns:p14="http://schemas.microsoft.com/office/powerpoint/2010/main" val="2057249335"/>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PRING_QUIZ_SHAPE0">
            <a:extLst>
              <a:ext uri="{FF2B5EF4-FFF2-40B4-BE49-F238E27FC236}">
                <a16:creationId xmlns:a16="http://schemas.microsoft.com/office/drawing/2014/main" id="{133563AC-FFEB-1F88-11FD-EAF48B678724}"/>
              </a:ext>
            </a:extLst>
          </p:cNvPr>
          <p:cNvSpPr/>
          <p:nvPr/>
        </p:nvSpPr>
        <p:spPr>
          <a:xfrm>
            <a:off x="0" y="0"/>
            <a:ext cx="12192000" cy="6936058"/>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15" name="Afbeelding 14">
            <a:extLst>
              <a:ext uri="{FF2B5EF4-FFF2-40B4-BE49-F238E27FC236}">
                <a16:creationId xmlns:a16="http://schemas.microsoft.com/office/drawing/2014/main" id="{5D5BA8B0-4411-07AD-6D1A-5DD495823644}"/>
              </a:ext>
            </a:extLst>
          </p:cNvPr>
          <p:cNvPicPr>
            <a:picLocks noChangeAspect="1"/>
          </p:cNvPicPr>
          <p:nvPr/>
        </p:nvPicPr>
        <p:blipFill>
          <a:blip r:embed="rId4"/>
          <a:stretch>
            <a:fillRect/>
          </a:stretch>
        </p:blipFill>
        <p:spPr>
          <a:xfrm>
            <a:off x="0" y="55544"/>
            <a:ext cx="12192000" cy="6824969"/>
          </a:xfrm>
          <a:prstGeom prst="rect">
            <a:avLst/>
          </a:prstGeom>
        </p:spPr>
      </p:pic>
    </p:spTree>
    <p:custDataLst>
      <p:tags r:id="rId1"/>
    </p:custDataLst>
    <p:extLst>
      <p:ext uri="{BB962C8B-B14F-4D97-AF65-F5344CB8AC3E}">
        <p14:creationId xmlns:p14="http://schemas.microsoft.com/office/powerpoint/2010/main" val="34641280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1030842"/>
            <a:ext cx="8184028" cy="1347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Als op geen andere manier het inademen van DME kan worden voorkomen, moeten werknemers ademhalingsbescherming dragen. De keuze voor een masker is afhankelijk van de specifieke omstandigheden. De volgende maskers beschermen afdoende tegen DME.</a:t>
            </a:r>
          </a:p>
          <a:p>
            <a:pPr marL="0" marR="0" lvl="0" indent="0" algn="just" defTabSz="914400" rtl="0" eaLnBrk="0" fontAlgn="base" latinLnBrk="0" hangingPunct="0">
              <a:lnSpc>
                <a:spcPct val="150000"/>
              </a:lnSpc>
              <a:spcBef>
                <a:spcPct val="0"/>
              </a:spcBef>
              <a:spcAft>
                <a:spcPct val="0"/>
              </a:spcAft>
              <a:buClrTx/>
              <a:buSzTx/>
              <a:buFontTx/>
              <a:buNone/>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 </a:t>
            </a: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a:solidFill>
                  <a:srgbClr val="43505E"/>
                </a:solidFill>
                <a:latin typeface="Futura T" panose="020B0800000000000000"/>
              </a:rPr>
              <a:t>Persoonlijke beschermingsmiddelen</a:t>
            </a:r>
            <a:endParaRPr lang="nl-NL" sz="2800" b="1" dirty="0">
              <a:solidFill>
                <a:srgbClr val="43505E"/>
              </a:solidFill>
              <a:latin typeface="Futura T" panose="020B0800000000000000"/>
            </a:endParaRPr>
          </a:p>
        </p:txBody>
      </p:sp>
      <p:pic>
        <p:nvPicPr>
          <p:cNvPr id="6" name="Afbeelding 5">
            <a:extLst>
              <a:ext uri="{FF2B5EF4-FFF2-40B4-BE49-F238E27FC236}">
                <a16:creationId xmlns:a16="http://schemas.microsoft.com/office/drawing/2014/main" id="{52D43969-6C1D-AA3A-E9BF-E9F19D587D02}"/>
              </a:ext>
            </a:extLst>
          </p:cNvPr>
          <p:cNvPicPr>
            <a:picLocks noChangeAspect="1"/>
          </p:cNvPicPr>
          <p:nvPr/>
        </p:nvPicPr>
        <p:blipFill>
          <a:blip r:embed="rId4"/>
          <a:srcRect l="5163" t="4962" r="4429" b="3574"/>
          <a:stretch/>
        </p:blipFill>
        <p:spPr>
          <a:xfrm>
            <a:off x="9121698" y="426542"/>
            <a:ext cx="2419814" cy="1951464"/>
          </a:xfrm>
          <a:prstGeom prst="rect">
            <a:avLst/>
          </a:prstGeom>
        </p:spPr>
      </p:pic>
      <p:sp>
        <p:nvSpPr>
          <p:cNvPr id="8" name="Tekstvak 7">
            <a:extLst>
              <a:ext uri="{FF2B5EF4-FFF2-40B4-BE49-F238E27FC236}">
                <a16:creationId xmlns:a16="http://schemas.microsoft.com/office/drawing/2014/main" id="{D5634095-83DA-83A7-51E0-8B73F5E6550E}"/>
              </a:ext>
            </a:extLst>
          </p:cNvPr>
          <p:cNvSpPr txBox="1"/>
          <p:nvPr/>
        </p:nvSpPr>
        <p:spPr>
          <a:xfrm>
            <a:off x="458167" y="2572934"/>
            <a:ext cx="7626467" cy="3254224"/>
          </a:xfrm>
          <a:prstGeom prst="rect">
            <a:avLst/>
          </a:prstGeom>
          <a:noFill/>
        </p:spPr>
        <p:txBody>
          <a:bodyPr wrap="square">
            <a:spAutoFit/>
          </a:bodyPr>
          <a:lstStyle/>
          <a:p>
            <a:pPr>
              <a:lnSpc>
                <a:spcPct val="107000"/>
              </a:lnSpc>
              <a:spcAft>
                <a:spcPts val="800"/>
              </a:spcAft>
            </a:pPr>
            <a:r>
              <a:rPr lang="nl-NL" sz="1400" b="1"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Halfgelaatsmasker</a:t>
            </a:r>
            <a:endPar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Let op</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Gebruik liever geen P3-filter in een </a:t>
            </a:r>
            <a:r>
              <a:rPr lang="nl-NL" sz="14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halfgelaatsmasker</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Dan is er grote kans op lekkage. Gebruik dan liever een volgelaatsmasker. Een A2/P3-filter kan een betere keuze zijn voor bescherming tegen DME in bepaalde situaties. </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Een </a:t>
            </a:r>
            <a:r>
              <a:rPr lang="nl-NL" sz="14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halfgelaatsmasker</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met alleen een A2-filter biedt bescherming tegen organische gassen en dampen met een kookpunt boven 65°C, zoals die in dieseluitlaatgassen. Echter, DME bevatten niet alleen schadelijke gassen, maar ook fijne deeltjes die schadelijk kunnen zijn voor de gezondheid.</a:t>
            </a:r>
          </a:p>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Voordeel</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Ze sluiten beter aan op het gezicht dan snuitjes (wegwerpmaskers).</a:t>
            </a:r>
          </a:p>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Nadeel</a:t>
            </a: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Ze worden herhaaldelijk gebruikt, waardoor onderhoud en reinigen noodzakelijk is. Als dat niet gebeurt, kunnen ze vuil worden en kunnen de ventielen gaan lekken. Hierdoor vermindert de bescherming.</a:t>
            </a:r>
          </a:p>
        </p:txBody>
      </p:sp>
      <p:pic>
        <p:nvPicPr>
          <p:cNvPr id="9" name="Afbeelding 8" descr="Afbeelding met masker, kleding, gasmasker&#10;&#10;Automatisch gegenereerde beschrijving">
            <a:extLst>
              <a:ext uri="{FF2B5EF4-FFF2-40B4-BE49-F238E27FC236}">
                <a16:creationId xmlns:a16="http://schemas.microsoft.com/office/drawing/2014/main" id="{8A26332C-6667-F7FE-4079-3C05AC3CA80B}"/>
              </a:ext>
            </a:extLst>
          </p:cNvPr>
          <p:cNvPicPr>
            <a:picLocks noChangeAspect="1"/>
          </p:cNvPicPr>
          <p:nvPr/>
        </p:nvPicPr>
        <p:blipFill>
          <a:blip r:embed="rId5"/>
          <a:stretch>
            <a:fillRect/>
          </a:stretch>
        </p:blipFill>
        <p:spPr>
          <a:xfrm>
            <a:off x="8664499" y="3504263"/>
            <a:ext cx="2980639" cy="1951464"/>
          </a:xfrm>
          <a:prstGeom prst="rect">
            <a:avLst/>
          </a:prstGeom>
        </p:spPr>
      </p:pic>
    </p:spTree>
    <p:custDataLst>
      <p:tags r:id="rId1"/>
    </p:custDataLst>
    <p:extLst>
      <p:ext uri="{BB962C8B-B14F-4D97-AF65-F5344CB8AC3E}">
        <p14:creationId xmlns:p14="http://schemas.microsoft.com/office/powerpoint/2010/main" val="309818493"/>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78C7E0C-6EF9-977B-5E75-CC8C2D4500FE}"/>
              </a:ext>
            </a:extLst>
          </p:cNvPr>
          <p:cNvSpPr>
            <a:spLocks noChangeArrowheads="1"/>
          </p:cNvSpPr>
          <p:nvPr/>
        </p:nvSpPr>
        <p:spPr bwMode="auto">
          <a:xfrm>
            <a:off x="501806" y="743539"/>
            <a:ext cx="7649736"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Volgelaatsmasker</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Gebruik</a:t>
            </a:r>
            <a:r>
              <a:rPr kumimoji="0" lang="nl-NL" altLang="nl-NL" sz="1400" b="0"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Belangrijk is dat het masker van een hypoallergeen soort rubber of kunststof is gemaakt. Het masker moet volkomen op het gezicht aansluiten. Een masker heeft één tot drie filterhouders. Bij een groter aantal filters wordt de ademweerstand lager en het comfort dus groter.</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De aanbevolen combinatiefilters zijn:</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nl-NL" altLang="nl-NL" sz="1400" b="1"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A2-filters</a:t>
            </a:r>
            <a:r>
              <a:rPr kumimoji="0" lang="nl-NL" altLang="nl-NL" sz="1400" b="0"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Voor bescherming tegen organische dampen en gassen.</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nl-NL" altLang="nl-NL" sz="1400" b="1"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P3-filters</a:t>
            </a:r>
            <a:r>
              <a:rPr kumimoji="0" lang="nl-NL" altLang="nl-NL" sz="1400" b="0"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Voor bescherming tegen fijne deeltjes, zoals roet en stof.</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nl-NL" sz="1400" b="0"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Een volgelaatsmasker met A2/P3-filters biedt een uitgebreide bescherming tegen de schadelijke stoffen die vrijkomen bij dieselmotoremissie.</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Let op</a:t>
            </a:r>
            <a:r>
              <a:rPr kumimoji="0" lang="nl-NL" altLang="nl-NL" sz="1400" b="0"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Wissel de filters op tijd. Onderhoud het masker goed. Een scheurtje in het masker of een vuiltje in het ventiel doet de werking van het masker teniet.</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Voordeel</a:t>
            </a:r>
            <a:r>
              <a:rPr kumimoji="0" lang="nl-NL" altLang="nl-NL" sz="1400" b="0"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Het biedt betere bescherming dan een </a:t>
            </a:r>
            <a:r>
              <a:rPr kumimoji="0" lang="nl-NL" altLang="nl-NL" sz="1400" b="0" i="0" u="none" strike="noStrike" cap="none" normalizeH="0" baseline="0" dirty="0" err="1">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halfgelaatsmasker</a:t>
            </a:r>
            <a:r>
              <a:rPr kumimoji="0" lang="nl-NL" altLang="nl-NL" sz="1400" b="0"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en het beschermt de ogen.</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nl-NL" altLang="nl-NL" sz="1400" b="1"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nl-NL" sz="1400" b="1"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Nadeel</a:t>
            </a:r>
            <a:r>
              <a:rPr kumimoji="0" lang="nl-NL" altLang="nl-NL" sz="1400" b="0" i="0" u="none" strike="noStrike" cap="none" normalizeH="0" baseline="0" dirty="0">
                <a:ln>
                  <a:noFill/>
                </a:ln>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Het is niet prettig om lang achter elkaar een volgelaatsmasker te dragen. Een volgelaatsmasker bedekt bijna het hele gezicht en houdt ook het stemgeluid tegen. Een spreekmembraan kan ervoor zorgen dat je verstaanbaar blijft voor je omgeving. Als er een P3-filter inzit, bemoeilijkt dat het ademen.</a:t>
            </a:r>
            <a:endParaRPr kumimoji="0" lang="nl-NL" altLang="nl-NL" sz="1400" b="0" i="0" u="none" strike="noStrike" cap="none" normalizeH="0" baseline="0" dirty="0">
              <a:ln>
                <a:noFill/>
              </a:ln>
              <a:solidFill>
                <a:srgbClr val="43505E"/>
              </a:solidFill>
              <a:effectLst/>
              <a:latin typeface="Raleway" panose="020B05030301010600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nl-NL" altLang="nl-NL" sz="1400" b="0" i="0" u="none" strike="noStrike" cap="none" normalizeH="0" baseline="0" dirty="0">
              <a:ln>
                <a:noFill/>
              </a:ln>
              <a:solidFill>
                <a:srgbClr val="43505E"/>
              </a:solidFill>
              <a:effectLst/>
              <a:latin typeface="Raleway" panose="020B0503030101060003" pitchFamily="34" charset="0"/>
            </a:endParaRPr>
          </a:p>
        </p:txBody>
      </p:sp>
      <p:pic>
        <p:nvPicPr>
          <p:cNvPr id="1025" name="Afbeelding 1" descr="Afbeelding met Hoofdtelefoon, gasmasker, overdekt&#10;&#10;Automatisch gegenereerde beschrijving">
            <a:extLst>
              <a:ext uri="{FF2B5EF4-FFF2-40B4-BE49-F238E27FC236}">
                <a16:creationId xmlns:a16="http://schemas.microsoft.com/office/drawing/2014/main" id="{F471884F-BA73-5F77-FAF1-433024E4CB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61244" y="2262419"/>
            <a:ext cx="3028950" cy="20097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0917793"/>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E7D346-613E-4870-A5D3-273979DE389D}"/>
            </a:ext>
          </a:extLst>
        </p:cNvPr>
        <p:cNvGrpSpPr/>
        <p:nvPr/>
      </p:nvGrpSpPr>
      <p:grpSpPr>
        <a:xfrm>
          <a:off x="0" y="0"/>
          <a:ext cx="0" cy="0"/>
          <a:chOff x="0" y="0"/>
          <a:chExt cx="0" cy="0"/>
        </a:xfrm>
      </p:grpSpPr>
      <p:sp>
        <p:nvSpPr>
          <p:cNvPr id="4" name="ISPRING_QUIZ_SHAPE0">
            <a:extLst>
              <a:ext uri="{FF2B5EF4-FFF2-40B4-BE49-F238E27FC236}">
                <a16:creationId xmlns:a16="http://schemas.microsoft.com/office/drawing/2014/main" id="{15F855A1-8F5F-B518-F016-0DA3C3A3045A}"/>
              </a:ext>
            </a:extLst>
          </p:cNvPr>
          <p:cNvSpPr/>
          <p:nvPr/>
        </p:nvSpPr>
        <p:spPr>
          <a:xfrm>
            <a:off x="0" y="0"/>
            <a:ext cx="12192000" cy="6936058"/>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5" name="Afbeelding 4">
            <a:extLst>
              <a:ext uri="{FF2B5EF4-FFF2-40B4-BE49-F238E27FC236}">
                <a16:creationId xmlns:a16="http://schemas.microsoft.com/office/drawing/2014/main" id="{C5BA6974-301E-F82F-6971-B9D3A3D78598}"/>
              </a:ext>
            </a:extLst>
          </p:cNvPr>
          <p:cNvPicPr>
            <a:picLocks noChangeAspect="1"/>
          </p:cNvPicPr>
          <p:nvPr/>
        </p:nvPicPr>
        <p:blipFill>
          <a:blip r:embed="rId4"/>
          <a:stretch>
            <a:fillRect/>
          </a:stretch>
        </p:blipFill>
        <p:spPr>
          <a:xfrm>
            <a:off x="0" y="41320"/>
            <a:ext cx="12192000" cy="6775360"/>
          </a:xfrm>
          <a:prstGeom prst="rect">
            <a:avLst/>
          </a:prstGeom>
        </p:spPr>
      </p:pic>
    </p:spTree>
    <p:custDataLst>
      <p:tags r:id="rId1"/>
    </p:custDataLst>
    <p:extLst>
      <p:ext uri="{BB962C8B-B14F-4D97-AF65-F5344CB8AC3E}">
        <p14:creationId xmlns:p14="http://schemas.microsoft.com/office/powerpoint/2010/main" val="3673381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1342887"/>
            <a:ext cx="11342782" cy="4850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50000"/>
              </a:lnSpc>
              <a:spcBef>
                <a:spcPct val="0"/>
              </a:spcBef>
              <a:spcAft>
                <a:spcPct val="0"/>
              </a:spcAft>
              <a:buClrTx/>
              <a:buSzTx/>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Gebruik van ademhalingsbescherming:</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Draag altijd een goedgekeurd ademhalingsmasker wanneer je werkt in gebieden met DME.</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Controleer regelmatig de pasvorm en de staat van je masker. Vervang filters volgens de aanbevelingen van de fabrikant.</a:t>
            </a:r>
          </a:p>
          <a:p>
            <a:pPr marR="0" lvl="0" algn="just" defTabSz="914400" rtl="0" eaLnBrk="0" fontAlgn="base" latinLnBrk="0" hangingPunct="0">
              <a:lnSpc>
                <a:spcPct val="150000"/>
              </a:lnSpc>
              <a:spcBef>
                <a:spcPct val="0"/>
              </a:spcBef>
              <a:spcAft>
                <a:spcPct val="0"/>
              </a:spcAft>
              <a:buClrTx/>
              <a:buSzTx/>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Hygiënepraktijken: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Was je handen en gezicht grondig na het werken in een omgeving met DME.</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Gebruik vochtige doekjes om roet en andere deeltjes van je huid te verwijderen voordat je eet of drinkt.</a:t>
            </a:r>
          </a:p>
          <a:p>
            <a:pPr marR="0" lvl="0" algn="just" defTabSz="914400" rtl="0" eaLnBrk="0" fontAlgn="base" latinLnBrk="0" hangingPunct="0">
              <a:lnSpc>
                <a:spcPct val="150000"/>
              </a:lnSpc>
              <a:spcBef>
                <a:spcPct val="0"/>
              </a:spcBef>
              <a:spcAft>
                <a:spcPct val="0"/>
              </a:spcAft>
              <a:buClrTx/>
              <a:buSzTx/>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Beperk blootstelling:</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Probeer je tijd in gebieden met hoge DME-concentraties te minimaliseren.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Plan je werkzaamheden zodanig dat je taken met hoge blootstelling afwisselt met taken in schonere omgevingen.</a:t>
            </a:r>
          </a:p>
          <a:p>
            <a:pPr marR="0" lvl="0" algn="just" defTabSz="914400" rtl="0" eaLnBrk="0" fontAlgn="base" latinLnBrk="0" hangingPunct="0">
              <a:lnSpc>
                <a:spcPct val="150000"/>
              </a:lnSpc>
              <a:spcBef>
                <a:spcPct val="0"/>
              </a:spcBef>
              <a:spcAft>
                <a:spcPct val="0"/>
              </a:spcAft>
              <a:buClrTx/>
              <a:buSzTx/>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Ventilatie:</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Zorg ervoor dat je werkt in goed geventileerde ruimtes.</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Open deuren en ramen indien mogelijk, en gebruik ventilatoren om de luchtstroom te verbeteren.</a:t>
            </a: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45039"/>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a:t>
            </a:r>
          </a:p>
        </p:txBody>
      </p:sp>
    </p:spTree>
    <p:custDataLst>
      <p:tags r:id="rId1"/>
    </p:custDataLst>
    <p:extLst>
      <p:ext uri="{BB962C8B-B14F-4D97-AF65-F5344CB8AC3E}">
        <p14:creationId xmlns:p14="http://schemas.microsoft.com/office/powerpoint/2010/main" val="3978248308"/>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5659D-23B8-DBE0-A410-F6111F63E252}"/>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77490594-2CCE-92D5-FC3C-F2F6DFD4920D}"/>
              </a:ext>
            </a:extLst>
          </p:cNvPr>
          <p:cNvSpPr>
            <a:spLocks noChangeArrowheads="1"/>
          </p:cNvSpPr>
          <p:nvPr/>
        </p:nvSpPr>
        <p:spPr bwMode="auto">
          <a:xfrm>
            <a:off x="357806" y="1342887"/>
            <a:ext cx="11342782" cy="4850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50000"/>
              </a:lnSpc>
              <a:spcBef>
                <a:spcPct val="0"/>
              </a:spcBef>
              <a:spcAft>
                <a:spcPct val="0"/>
              </a:spcAft>
              <a:buClrTx/>
              <a:buSzTx/>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Informatie en training:</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Neem deel aan alle aangeboden trainingen over de gevaren van DME en de juiste beschermingsmaatregelen.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Vraag om extra informatie of verduidelijking als iets niet duidelijk is tijdens de training.</a:t>
            </a:r>
          </a:p>
          <a:p>
            <a:pPr marR="0" lvl="0" algn="just" defTabSz="914400" rtl="0" eaLnBrk="0" fontAlgn="base" latinLnBrk="0" hangingPunct="0">
              <a:lnSpc>
                <a:spcPct val="150000"/>
              </a:lnSpc>
              <a:spcBef>
                <a:spcPct val="0"/>
              </a:spcBef>
              <a:spcAft>
                <a:spcPct val="0"/>
              </a:spcAft>
              <a:buClrTx/>
              <a:buSzTx/>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Gezondheidsbewaking:</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Maak gebruik van gezondheidscontroles die door je werkgever worden aangeboden.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Houd een persoonlijk logboek bij van eventuele symptomen of gezondheidsproblemen die je ervaart, en bespreek deze met je arts.</a:t>
            </a:r>
          </a:p>
          <a:p>
            <a:pPr marR="0" lvl="0" algn="just" defTabSz="914400" rtl="0" eaLnBrk="0" fontAlgn="base" latinLnBrk="0" hangingPunct="0">
              <a:lnSpc>
                <a:spcPct val="150000"/>
              </a:lnSpc>
              <a:spcBef>
                <a:spcPct val="0"/>
              </a:spcBef>
              <a:spcAft>
                <a:spcPct val="0"/>
              </a:spcAft>
              <a:buClrTx/>
              <a:buSzTx/>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Feedback en rapportage:</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Meld onveilige situaties of defecte apparatuur direct aan je leidinggevende.</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Gebruik een anoniem meldsysteem als je je ongemakkelijk voelt om direct te rapporteren.</a:t>
            </a:r>
          </a:p>
          <a:p>
            <a:pPr marR="0" lvl="0" algn="just" defTabSz="914400" rtl="0" eaLnBrk="0" fontAlgn="base" latinLnBrk="0" hangingPunct="0">
              <a:lnSpc>
                <a:spcPct val="150000"/>
              </a:lnSpc>
              <a:spcBef>
                <a:spcPct val="0"/>
              </a:spcBef>
              <a:spcAft>
                <a:spcPct val="0"/>
              </a:spcAft>
              <a:buClrTx/>
              <a:buSzTx/>
              <a:tabLst/>
            </a:pPr>
            <a:r>
              <a:rPr kumimoji="0" lang="nl-NL" altLang="nl-NL" sz="16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Samenwerken met collega's:</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Werk samen met je collega's om elkaar te herinneren aan veiligheidsmaatregelen en goede praktijken.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6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Stel een buddy-systeem in waarbij je elkaar helpt en controleert op het juiste gebruik van beschermingsmiddelen.</a:t>
            </a:r>
          </a:p>
        </p:txBody>
      </p:sp>
      <p:sp>
        <p:nvSpPr>
          <p:cNvPr id="5" name="Titel 1">
            <a:extLst>
              <a:ext uri="{FF2B5EF4-FFF2-40B4-BE49-F238E27FC236}">
                <a16:creationId xmlns:a16="http://schemas.microsoft.com/office/drawing/2014/main" id="{36C0C6DC-2325-D536-9D8D-AE517F9CF5E7}"/>
              </a:ext>
            </a:extLst>
          </p:cNvPr>
          <p:cNvSpPr txBox="1">
            <a:spLocks/>
          </p:cNvSpPr>
          <p:nvPr/>
        </p:nvSpPr>
        <p:spPr>
          <a:xfrm>
            <a:off x="357806" y="445039"/>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a:t>
            </a:r>
          </a:p>
        </p:txBody>
      </p:sp>
    </p:spTree>
    <p:custDataLst>
      <p:tags r:id="rId1"/>
    </p:custDataLst>
    <p:extLst>
      <p:ext uri="{BB962C8B-B14F-4D97-AF65-F5344CB8AC3E}">
        <p14:creationId xmlns:p14="http://schemas.microsoft.com/office/powerpoint/2010/main" val="3893314658"/>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pic>
        <p:nvPicPr>
          <p:cNvPr id="4" name="Afbeelding 3">
            <a:extLst>
              <a:ext uri="{FF2B5EF4-FFF2-40B4-BE49-F238E27FC236}">
                <a16:creationId xmlns:a16="http://schemas.microsoft.com/office/drawing/2014/main" id="{7D95FB1E-D342-0D19-AD4D-AF2760C6D72E}"/>
              </a:ext>
            </a:extLst>
          </p:cNvPr>
          <p:cNvPicPr>
            <a:picLocks noChangeAspect="1"/>
          </p:cNvPicPr>
          <p:nvPr/>
        </p:nvPicPr>
        <p:blipFill>
          <a:blip r:embed="rId4"/>
          <a:stretch>
            <a:fillRect/>
          </a:stretch>
        </p:blipFill>
        <p:spPr>
          <a:xfrm>
            <a:off x="1137545" y="623496"/>
            <a:ext cx="9916909" cy="5611008"/>
          </a:xfrm>
          <a:prstGeom prst="rect">
            <a:avLst/>
          </a:prstGeom>
        </p:spPr>
      </p:pic>
    </p:spTree>
    <p:custDataLst>
      <p:tags r:id="rId1"/>
    </p:custDataLst>
    <p:extLst>
      <p:ext uri="{BB962C8B-B14F-4D97-AF65-F5344CB8AC3E}">
        <p14:creationId xmlns:p14="http://schemas.microsoft.com/office/powerpoint/2010/main" val="2179254233"/>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5" name="Tekstvak 4">
            <a:extLst>
              <a:ext uri="{FF2B5EF4-FFF2-40B4-BE49-F238E27FC236}">
                <a16:creationId xmlns:a16="http://schemas.microsoft.com/office/drawing/2014/main" id="{1678B5A1-12F2-019E-A87D-8132094D09E3}"/>
              </a:ext>
            </a:extLst>
          </p:cNvPr>
          <p:cNvSpPr txBox="1"/>
          <p:nvPr/>
        </p:nvSpPr>
        <p:spPr>
          <a:xfrm>
            <a:off x="296496" y="463102"/>
            <a:ext cx="6096000" cy="369332"/>
          </a:xfrm>
          <a:prstGeom prst="rect">
            <a:avLst/>
          </a:prstGeom>
          <a:noFill/>
        </p:spPr>
        <p:txBody>
          <a:bodyPr wrap="square">
            <a:spAutoFit/>
          </a:bodyPr>
          <a:lstStyle/>
          <a:p>
            <a:pPr marL="0" indent="0">
              <a:lnSpc>
                <a:spcPct val="100000"/>
              </a:lnSpc>
              <a:buNone/>
            </a:pPr>
            <a:r>
              <a:rPr lang="nl-NL" sz="1800" dirty="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Antwoorden</a:t>
            </a:r>
            <a:endParaRPr lang="nl-NL" dirty="0">
              <a:solidFill>
                <a:srgbClr val="43505E"/>
              </a:solidFill>
              <a:latin typeface="Raleway ExtraBold" panose="020B0903030101060003" pitchFamily="34" charset="0"/>
            </a:endParaRPr>
          </a:p>
        </p:txBody>
      </p:sp>
      <p:sp>
        <p:nvSpPr>
          <p:cNvPr id="6" name="Tekstvak 5">
            <a:extLst>
              <a:ext uri="{FF2B5EF4-FFF2-40B4-BE49-F238E27FC236}">
                <a16:creationId xmlns:a16="http://schemas.microsoft.com/office/drawing/2014/main" id="{37CAEF2B-F72E-9BCB-581D-0682F2B6459B}"/>
              </a:ext>
            </a:extLst>
          </p:cNvPr>
          <p:cNvSpPr txBox="1"/>
          <p:nvPr/>
        </p:nvSpPr>
        <p:spPr>
          <a:xfrm>
            <a:off x="281987" y="990735"/>
            <a:ext cx="11628026" cy="4278094"/>
          </a:xfrm>
          <a:prstGeom prst="rect">
            <a:avLst/>
          </a:prstGeom>
          <a:noFill/>
        </p:spPr>
        <p:txBody>
          <a:bodyPr wrap="square" rtlCol="0">
            <a:spAutoFit/>
          </a:bodyPr>
          <a:lstStyle/>
          <a:p>
            <a:r>
              <a:rPr lang="nl-NL" sz="1600" b="1" dirty="0">
                <a:solidFill>
                  <a:srgbClr val="00B1EB"/>
                </a:solidFill>
                <a:latin typeface="Raleway" pitchFamily="2" charset="0"/>
              </a:rPr>
              <a:t>Vraag 1:</a:t>
            </a:r>
          </a:p>
          <a:p>
            <a:r>
              <a:rPr lang="nl-NL" sz="1600" dirty="0">
                <a:solidFill>
                  <a:srgbClr val="43505E"/>
                </a:solidFill>
                <a:latin typeface="Raleway" pitchFamily="2" charset="0"/>
              </a:rPr>
              <a:t>Als werkgever en werknemer zijnde wil je je werkzaamheden op een veilige en gezonde manier kunnen uitvoeren.                                            </a:t>
            </a:r>
            <a:r>
              <a:rPr lang="nl-NL" sz="1600" b="1" dirty="0">
                <a:solidFill>
                  <a:srgbClr val="00B1EB"/>
                </a:solidFill>
                <a:latin typeface="Raleway" pitchFamily="2" charset="0"/>
              </a:rPr>
              <a:t>Dieselmotoremissie</a:t>
            </a:r>
            <a:r>
              <a:rPr lang="nl-NL" sz="1600" dirty="0">
                <a:solidFill>
                  <a:srgbClr val="43505E"/>
                </a:solidFill>
                <a:latin typeface="Raleway" pitchFamily="2" charset="0"/>
              </a:rPr>
              <a:t>, hierna DME genoemd, heeft een </a:t>
            </a:r>
            <a:r>
              <a:rPr lang="nl-NL" sz="1600" b="1" dirty="0">
                <a:solidFill>
                  <a:srgbClr val="00B1EB"/>
                </a:solidFill>
                <a:latin typeface="Raleway" pitchFamily="2" charset="0"/>
              </a:rPr>
              <a:t>negatief</a:t>
            </a:r>
            <a:r>
              <a:rPr lang="nl-NL" sz="1600" dirty="0">
                <a:solidFill>
                  <a:srgbClr val="43505E"/>
                </a:solidFill>
                <a:latin typeface="Raleway" pitchFamily="2" charset="0"/>
              </a:rPr>
              <a:t> effect op de gezondheid van een werknemer.  Niet iedereen is zich bewust van de gevaren van DME op de gezondheid, terwijl DME kan leiden tot </a:t>
            </a:r>
            <a:r>
              <a:rPr lang="nl-NL" sz="1600" b="1" dirty="0">
                <a:solidFill>
                  <a:srgbClr val="00B1EB"/>
                </a:solidFill>
                <a:latin typeface="Raleway" pitchFamily="2" charset="0"/>
              </a:rPr>
              <a:t>oogirritatie</a:t>
            </a:r>
            <a:r>
              <a:rPr lang="nl-NL" sz="1600" dirty="0">
                <a:solidFill>
                  <a:srgbClr val="43505E"/>
                </a:solidFill>
                <a:latin typeface="Raleway" pitchFamily="2" charset="0"/>
              </a:rPr>
              <a:t>, hart- en vaataandoeningen, luchtwegklachten, ontstekingsreacties, longfunctieaandoeningen zoals </a:t>
            </a:r>
            <a:r>
              <a:rPr lang="nl-NL" sz="1600" b="1" dirty="0">
                <a:solidFill>
                  <a:srgbClr val="00B1EB"/>
                </a:solidFill>
                <a:latin typeface="Raleway" pitchFamily="2" charset="0"/>
              </a:rPr>
              <a:t>COPD</a:t>
            </a:r>
            <a:r>
              <a:rPr lang="nl-NL" sz="1600" dirty="0">
                <a:solidFill>
                  <a:srgbClr val="43505E"/>
                </a:solidFill>
                <a:latin typeface="Raleway" pitchFamily="2" charset="0"/>
              </a:rPr>
              <a:t> of astma. Tevens is er een verhoogde kans op long- en/of </a:t>
            </a:r>
            <a:r>
              <a:rPr lang="nl-NL" sz="1600" b="1" dirty="0">
                <a:solidFill>
                  <a:srgbClr val="00B1EB"/>
                </a:solidFill>
                <a:latin typeface="Raleway" pitchFamily="2" charset="0"/>
              </a:rPr>
              <a:t>blaaskanker</a:t>
            </a:r>
            <a:r>
              <a:rPr lang="nl-NL" sz="1600" dirty="0">
                <a:solidFill>
                  <a:srgbClr val="43505E"/>
                </a:solidFill>
                <a:latin typeface="Raleway" pitchFamily="2" charset="0"/>
              </a:rPr>
              <a:t>. DME staat in Nederland op de </a:t>
            </a:r>
            <a:r>
              <a:rPr lang="nl-NL" sz="1600" b="1" dirty="0">
                <a:solidFill>
                  <a:srgbClr val="00B1EB"/>
                </a:solidFill>
                <a:latin typeface="Raleway" pitchFamily="2" charset="0"/>
              </a:rPr>
              <a:t>ZZS-lijst</a:t>
            </a:r>
            <a:r>
              <a:rPr lang="nl-NL" sz="1600" dirty="0">
                <a:solidFill>
                  <a:srgbClr val="43505E"/>
                </a:solidFill>
                <a:latin typeface="Raleway" pitchFamily="2" charset="0"/>
              </a:rPr>
              <a:t>. Des te belangrijker is het om werknemers voldoende te onderrichten en voor te lichten om zodoende de blootstelling aan DME uit te sluiten of ten minste sterk terug te dringen.</a:t>
            </a:r>
          </a:p>
          <a:p>
            <a:endParaRPr lang="nl-NL" sz="1600" b="1" dirty="0">
              <a:solidFill>
                <a:srgbClr val="00B1EB"/>
              </a:solidFill>
              <a:latin typeface="Raleway" pitchFamily="2" charset="0"/>
            </a:endParaRPr>
          </a:p>
          <a:p>
            <a:r>
              <a:rPr lang="nl-NL" sz="1600" b="1" dirty="0">
                <a:solidFill>
                  <a:srgbClr val="00B1EB"/>
                </a:solidFill>
                <a:latin typeface="Raleway" pitchFamily="2" charset="0"/>
              </a:rPr>
              <a:t>Vraag 2</a:t>
            </a:r>
          </a:p>
          <a:p>
            <a:r>
              <a:rPr lang="nl-NL" sz="1600" dirty="0">
                <a:solidFill>
                  <a:srgbClr val="43505E"/>
                </a:solidFill>
                <a:latin typeface="Raleway" pitchFamily="2" charset="0"/>
              </a:rPr>
              <a:t>Wat is de juiste volgorde van maatregelen volgens de </a:t>
            </a:r>
            <a:r>
              <a:rPr lang="nl-NL" sz="1600" dirty="0" err="1">
                <a:solidFill>
                  <a:srgbClr val="43505E"/>
                </a:solidFill>
                <a:latin typeface="Raleway" pitchFamily="2" charset="0"/>
              </a:rPr>
              <a:t>arbeidshygiënische</a:t>
            </a:r>
            <a:r>
              <a:rPr lang="nl-NL" sz="1600" dirty="0">
                <a:solidFill>
                  <a:srgbClr val="43505E"/>
                </a:solidFill>
                <a:latin typeface="Raleway" pitchFamily="2" charset="0"/>
              </a:rPr>
              <a:t> strategie om blootstelling aan DME te verminderen?</a:t>
            </a:r>
          </a:p>
          <a:p>
            <a:r>
              <a:rPr lang="nl-NL" sz="1600" b="1" dirty="0">
                <a:solidFill>
                  <a:srgbClr val="43505E"/>
                </a:solidFill>
                <a:latin typeface="Raleway" pitchFamily="2" charset="0"/>
              </a:rPr>
              <a:t>Bronaanpak, collectieve maatregelen, individuele maatregelen, persoonlijke beschermingsmiddelen.</a:t>
            </a:r>
          </a:p>
          <a:p>
            <a:endParaRPr lang="nl-NL" sz="1600" dirty="0">
              <a:solidFill>
                <a:srgbClr val="43505E"/>
              </a:solidFill>
              <a:latin typeface="Raleway" pitchFamily="2" charset="0"/>
            </a:endParaRPr>
          </a:p>
          <a:p>
            <a:r>
              <a:rPr lang="nl-NL" sz="1600" b="1" dirty="0">
                <a:solidFill>
                  <a:srgbClr val="00B1EB"/>
                </a:solidFill>
                <a:latin typeface="Raleway" pitchFamily="2" charset="0"/>
              </a:rPr>
              <a:t>Vraag 3</a:t>
            </a:r>
          </a:p>
          <a:p>
            <a:endParaRPr lang="nl-NL" sz="1600" dirty="0">
              <a:solidFill>
                <a:srgbClr val="43505E"/>
              </a:solidFill>
              <a:latin typeface="Raleway" pitchFamily="2" charset="0"/>
            </a:endParaRPr>
          </a:p>
          <a:p>
            <a:endParaRPr lang="nl-NL" sz="1600" dirty="0">
              <a:solidFill>
                <a:srgbClr val="00B1EB"/>
              </a:solidFill>
              <a:latin typeface="Raleway" pitchFamily="2" charset="0"/>
            </a:endParaRPr>
          </a:p>
        </p:txBody>
      </p:sp>
      <p:pic>
        <p:nvPicPr>
          <p:cNvPr id="4" name="Afbeelding 3">
            <a:extLst>
              <a:ext uri="{FF2B5EF4-FFF2-40B4-BE49-F238E27FC236}">
                <a16:creationId xmlns:a16="http://schemas.microsoft.com/office/drawing/2014/main" id="{2414BCC9-A5AE-7DE7-8E6F-8A3132C0DA39}"/>
              </a:ext>
            </a:extLst>
          </p:cNvPr>
          <p:cNvPicPr>
            <a:picLocks noChangeAspect="1"/>
          </p:cNvPicPr>
          <p:nvPr/>
        </p:nvPicPr>
        <p:blipFill>
          <a:blip r:embed="rId4"/>
          <a:stretch>
            <a:fillRect/>
          </a:stretch>
        </p:blipFill>
        <p:spPr>
          <a:xfrm>
            <a:off x="1398024" y="4365575"/>
            <a:ext cx="808280" cy="2380913"/>
          </a:xfrm>
          <a:prstGeom prst="rect">
            <a:avLst/>
          </a:prstGeom>
        </p:spPr>
      </p:pic>
      <p:sp>
        <p:nvSpPr>
          <p:cNvPr id="7" name="Tekstvak 6">
            <a:extLst>
              <a:ext uri="{FF2B5EF4-FFF2-40B4-BE49-F238E27FC236}">
                <a16:creationId xmlns:a16="http://schemas.microsoft.com/office/drawing/2014/main" id="{F48DCCE6-C753-4B4B-D4E8-A64020BC59D8}"/>
              </a:ext>
            </a:extLst>
          </p:cNvPr>
          <p:cNvSpPr txBox="1"/>
          <p:nvPr/>
        </p:nvSpPr>
        <p:spPr>
          <a:xfrm>
            <a:off x="2408663" y="4590112"/>
            <a:ext cx="1940313" cy="307777"/>
          </a:xfrm>
          <a:prstGeom prst="rect">
            <a:avLst/>
          </a:prstGeom>
          <a:noFill/>
        </p:spPr>
        <p:txBody>
          <a:bodyPr wrap="square" rtlCol="0">
            <a:spAutoFit/>
          </a:bodyPr>
          <a:lstStyle/>
          <a:p>
            <a:r>
              <a:rPr lang="nl-NL" sz="1400" b="1" dirty="0">
                <a:solidFill>
                  <a:srgbClr val="00B1EB"/>
                </a:solidFill>
                <a:latin typeface="Raleway" panose="020B0503030101060003" pitchFamily="34" charset="0"/>
              </a:rPr>
              <a:t>FFP3-masker</a:t>
            </a:r>
          </a:p>
        </p:txBody>
      </p:sp>
      <p:sp>
        <p:nvSpPr>
          <p:cNvPr id="8" name="Tekstvak 7">
            <a:extLst>
              <a:ext uri="{FF2B5EF4-FFF2-40B4-BE49-F238E27FC236}">
                <a16:creationId xmlns:a16="http://schemas.microsoft.com/office/drawing/2014/main" id="{9D192D91-321A-48DF-51AE-5B9DB5360DB9}"/>
              </a:ext>
            </a:extLst>
          </p:cNvPr>
          <p:cNvSpPr txBox="1"/>
          <p:nvPr/>
        </p:nvSpPr>
        <p:spPr>
          <a:xfrm>
            <a:off x="2408662" y="5402142"/>
            <a:ext cx="1940313" cy="307777"/>
          </a:xfrm>
          <a:prstGeom prst="rect">
            <a:avLst/>
          </a:prstGeom>
          <a:noFill/>
        </p:spPr>
        <p:txBody>
          <a:bodyPr wrap="square" rtlCol="0">
            <a:spAutoFit/>
          </a:bodyPr>
          <a:lstStyle/>
          <a:p>
            <a:r>
              <a:rPr lang="nl-NL" sz="1400" b="1" dirty="0">
                <a:solidFill>
                  <a:srgbClr val="00B1EB"/>
                </a:solidFill>
                <a:latin typeface="Raleway" panose="020B0503030101060003" pitchFamily="34" charset="0"/>
              </a:rPr>
              <a:t>Volgelaatsmasker</a:t>
            </a:r>
          </a:p>
        </p:txBody>
      </p:sp>
      <p:sp>
        <p:nvSpPr>
          <p:cNvPr id="9" name="Tekstvak 8">
            <a:extLst>
              <a:ext uri="{FF2B5EF4-FFF2-40B4-BE49-F238E27FC236}">
                <a16:creationId xmlns:a16="http://schemas.microsoft.com/office/drawing/2014/main" id="{46295B4F-E967-A984-C8FC-C616844AD36D}"/>
              </a:ext>
            </a:extLst>
          </p:cNvPr>
          <p:cNvSpPr txBox="1"/>
          <p:nvPr/>
        </p:nvSpPr>
        <p:spPr>
          <a:xfrm>
            <a:off x="2408662" y="6130071"/>
            <a:ext cx="1940313" cy="307777"/>
          </a:xfrm>
          <a:prstGeom prst="rect">
            <a:avLst/>
          </a:prstGeom>
          <a:noFill/>
        </p:spPr>
        <p:txBody>
          <a:bodyPr wrap="square" rtlCol="0">
            <a:spAutoFit/>
          </a:bodyPr>
          <a:lstStyle/>
          <a:p>
            <a:r>
              <a:rPr lang="nl-NL" sz="1400" b="1" dirty="0" err="1">
                <a:solidFill>
                  <a:srgbClr val="00B1EB"/>
                </a:solidFill>
                <a:latin typeface="Raleway" panose="020B0503030101060003" pitchFamily="34" charset="0"/>
              </a:rPr>
              <a:t>Halfgelaatsmasker</a:t>
            </a:r>
            <a:endParaRPr lang="nl-NL" sz="1400" b="1" dirty="0">
              <a:solidFill>
                <a:srgbClr val="00B1EB"/>
              </a:solidFill>
              <a:latin typeface="Raleway" panose="020B0503030101060003" pitchFamily="34" charset="0"/>
            </a:endParaRPr>
          </a:p>
        </p:txBody>
      </p:sp>
    </p:spTree>
    <p:custDataLst>
      <p:tags r:id="rId1"/>
    </p:custDataLst>
    <p:extLst>
      <p:ext uri="{BB962C8B-B14F-4D97-AF65-F5344CB8AC3E}">
        <p14:creationId xmlns:p14="http://schemas.microsoft.com/office/powerpoint/2010/main" val="249506533"/>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OJECT_VERSION" val="9.3"/>
  <p:tag name="ISPRING_PROJECT_FOLDER_UPDATED" val="1"/>
  <p:tag name="ISPRING_LMS_API_VERSION" val="SCORM 1.2"/>
  <p:tag name="ISPRING_ULTRA_SCORM_COURSE_ID" val="E49CF2AB-A93E-46BA-BB0F-2C6E11681BE2"/>
  <p:tag name="ISPRING_CMI5_LAUNCH_METHOD" val="any window"/>
  <p:tag name="ISPRINGCLOUDFOLDERID" val="1"/>
  <p:tag name="ISPRINGONLINEFOLDERID" val="1"/>
  <p:tag name="ISPRING_SCORM_RATE_SLIDES" val="0"/>
  <p:tag name="ISPRING_CURRENT_PLAYER_ID" val="universal"/>
  <p:tag name="ISPRING_FIRST_PUBLISH" val="1"/>
  <p:tag name="ISPRING_PRESENTATION_COURSE_TITLE" val="210125 - TBM Kou"/>
  <p:tag name="ISPRING_SCORM_PASSING_SCORE" val="80.000000"/>
  <p:tag name="ISPRING_PLAYERS_CUSTOMIZATION_2" val="UEsDBBQAAgAIAFttfVQyG7oi+QMAAOAOAAAYAAAAbm9uZS9jb21tb25fbWVzc2FnZXMubG5nrVffb6s2FH6/0v0fLKT7tvVub3toUwFxMysEc8Fp2r0gF5zUuoAzMOmyv37HhnTJ3SpCWilCsZHPj+/7zjnm+vavskA7UTdSVTfOr1e/OEhUmcpltblxluzu598c1Ghe5bxQlbhxKuWg28nnT9cFrzYt3wj4//kTQtelaBpYNhOz+neNZH7jRF7q+j5OEuIFOHVj4qaB6+Eg9Vx/njKaenhGQmcyU0jD71mgJ7GRVQVBILW2G00hc3H9tbc6zglljC7SyA1x4Ew8pbUqkcfry6yF7j2ZuYzQMPWWYDhMnEnId3LDNUCInlowXzWX2U4wYyScgUU3y+CAfJKF1HuUCK0Bi0utBmSKnUlyOYKMRgf4mNqOxW45JRRgi+MONWsSMmxzqVDF69oCN8JgFLiPOE4TH4NRY5qyNFlGEY0ZnkKERi2ybIuOENmgSmnUtNutqrXIkaysoPgJwqUahU0yJ2EK7m1+/TYJCHtMF9Rgzdq6QuD8w5yENF64wYn19fp95u9BFf/Dyz2o5DJeVi7DEGU87yL3Ywwb03RF2O/OxK8FN+i/SP2MZLKtTW2LHS/ajqa+BQ25OzQMN4r68jvE7fHs+9Bpn4YspkGn5TTEDwxqF57jzkUxvncm5jl4bhnHOGRdBaYksVL16SIKsJXqo2rRM98J0/V2UrxYYYpKy7pveOZFpmCjagepndKFC7DHOGEx8Q2lUPOqrvc/dXpv9bOqwV2DctnwpwLIMD4ND+b9thYNuO7YUKZGoHJyVXJZXQ25hhyhICM3SVY0hrxwpUWNONrypnlRdX6S37GjIcMk9ClA6LMj46a+Xw1DjBLGVV2LTA8bgyhdi0zPyIqEU7pKmRWCIaNsGw2Al9tCaGGjlSYVnnW9XawVMFMIaPcWNfBuaRoEaAE14s4wjKIH0ACIjo45QefOhM7HnHjEMEPgMXTmaJiBOg/SOUgz40YJxb7vM4a5nVRtAzuGTRCQzb65Gucmwd+WoBjiBm9UQGf10Kg3cicgjjoX9aAjKEofT2GEpt+W5I/0ziWB7UA/0sz3dijwfMerzNw2Mt42Au3hXS5z+85IzPr/s5V/I677gvzS13I4xQ9fxsZzUv5vqI9rLcqtHnJtAOvDvyQKU05vhnBO6pf5f53ZH8LM0ZR/Nz8nt4kxHA0G8U6kzmfrQyOxSjm7S1qhXN4ej2bWSRtjhAX45HoNJgtZSrhJnGFzucAG0QSaTdd8TjJZqbbIrbAK+d02IBhMbSn+Ow3XNXwwmN2CNwdguwZ4+54ouuTizmk0Yiq+auNsfo6kcTlLydKzMScpvbuDibReD51gBHL/kAsJ74qtVCVs/RDp66qx36LXX48+Tf8BUEsDBBQAAgAIAFttfVQVHmAbowAAAH8BAAApAAAAbm9uZS9wbGF5YmFja19hbmRfbmF2aWdhdGlvbl9zZXR0aW5ncy54bWx1kEEKgzAQRfeewhsIXYdA16VFqBcYcZRAkgmZUfD2TURtadNl3vs/w4xiFDF+Yl3VtYJZ6CkQRUucUTXvd7YMC169cSCGfMKCvOdKJjcsUWgjMnrZlB7Bcsr/8GN4a2E9P+IjXjDlQmcc6kupsJlc8rCYaWPdGlCPEdOAL5hz6KG3eMO1J4jD4wzsG//VuZs2mx3eaUAdIrkgqvlAVbrXcfQXUEsDBBQAAgAIAFttfVQfVIpqMAMAAMcOAAAiAAAAbm9uZS9mbGFzaF9wdWJsaXNoaW5nX3NldHRpbmdzLnhtbOWX3U/bMBDA3/tXWJl4XAPaJk0oLWL9kKqNgkhh8ITc2G1OOHbmj3blr985bkvZyha+JLY9VE3su9+d787nODn4Xggy49qAkq1or7kbES4zxUBOW9HZqP/2Y0SMpZJRoSRvRVJF5KDdSEo3FmDylFuLooYgRpr90rai3NpyP47n83kTTKn9rBLOIt80M1XEpeaGS8t1XAq6wD+7KLmJloQaAPwVSi7V2o0GIUkgHSnmBCfAWtEQne0LavIoDhJjml1PtXKSdZRQmujpuBW96fS6e913K5lA6ULBpQ+HaeOgH7b7lDHwDlCRwg0nOYdpjp5isObAbO6fYi+dxL8yKnJYM/WMjsLFS7uE44RyOuNLYzhCraVZjvrWtCdUGJ7Em0MrMfAhpJmFGXp2qx78nTghUleWStu21Q4RPw2uKPE9mGSiNowt38lYCYxt5RSWSTHmbEgLHqKdXoPso9BeRCa0ALFoRccllySlEpMLlgrI1rrGjY0FWyW1v5Q+1EAFOZOA1cfJURrdWg+LynKqDd/0ajVjfGSz9lflBCML5YiAa06sIhhdV+BTzslmCshEq6IaxRKxxAhAizPgc84OqlAtgfcZukQThUNNLMVScBssfHNwQ8Z8ojRyOZ1h4eI4mMBvPghcUmNuoXTl4076ZdDtXQ2G3d7Fjl8gZTMqswfCsZx4UdoX4dMFkcqu9DAcGXWGV0lhwKq5OmtrPj4N64rGPD9TNu7wDRRO0OfErwOygX7BlL+MlYck/o8e1Dab01m10f3mrdC4xQFTEpg4kWFLArnsgDWAGZVESbEgNMOmbHzbmIFyBkdCgwho83gPgz6WafU2hRk2SaUZ179HsoXERpn1lS58Mhnx518r6nZGGLNR7/SwMxqcD0aXV6PexSicRmv1eGv3TGLf1Lf3eH9ovMYWf3LaO68T+SEGoVaGemkt3HEdqePPdaROw5l0snEe1XIBe8w07BnsMgIKwCJ4RRXzlK+CUG3PXDF/zYb5B1b/+j4Ja68/7R0NPh1/6f7vu+CpcQhvqztTfOdek8RbL0B+pgAJBV6r/KG4vjW1P7zfTeLtU40G0u5ePtuNH1BLAwQUAAIACABbbX1UcVeUnRUBAADRAgAAHAAAAG5vbmUvZmxhc2hfc2tpbl9zZXR0aW5ncy54bWyNktFOgzAUhu99CoL3kE2NmrAmbuiN0SzZXuAAB9IMekh7IOHtrYUNVIjrVfv//9fTnjYyJ6m8FrWRpDb+yhc3nhelVJI+ILNUhflWzpons42fNMykgpQUo+JAka6g9MXtmxtR6JL/UWRrXsvkkOJY5mH9tI2vQoYa99vHePe8BNRQYJBAeio0NSqz+d1rvIrvJvlhOm1IZH52BxqmA4NmwbrBKBzXvW+gxRclK2DbZ2swmiE55/RMSVTvNRrbLmeKHEpjiT/6eIR9Cd1lM3MGZpwl5CgrFOs5xDk9pqCVhVOPXY0i12iL/BL7JCpISnzHLiHQ2eclMtx90e5pe8emwg/KUNSaqpqjcCK5hxmfwc7tVxZfUEsDBBQAAgAIAFttfVTXm3CWKwMAAG8OAAAhAAAAbm9uZS9odG1sX3B1Ymxpc2hpbmdfc2V0dGluZ3MueG1s3VdNTxsxEL3nV1hbcWy2qJcKJUE0H2pUSBAbKJyQs3ayI7z21h9Jw6/veJ2EQANdKBGohyjZ8cyb8Zvxc7Zx+CsXZMa1ASWb0X79U0S4TBUDOW1G56Pexy8RMZZKRoWSvBlJFZHDVq1RuLEAkyXcWnQ1BGGkOShsM8qsLQ7ieD6f18EU2q8q4Szim3qq8rjQ3HBpuY4LQRf4ZRcFN9ESoQIAfnIll2GtWo2QRkA6UcwJToA1owEW+83mIoqDw5imN1OtnGRtJZQmejpuRh/a3c5+5/PKJ4B0IOfSs2FaaPRme0AZA5+figRuOck4TDMsFLmaA7OZ/xV770b8J0aJHLZMPUZb4d6lXYLjgnI65ctkaKHW0jTDeGtaEyoMb8SbppUbeAZpamGGld2Fh3onTojEFYXStmW1Q4gHxhVK/AhMY6I2ki2fyVgJpLYsCqckH3M2oDnOxGlPRmRCcxCLZjQsuCQJldhRsFRAuo4wbmws2LKTvaX3kQYqyLkEHDlOTpLoLmfYSppRbfhmLasV4/lMWz+UE4wslCMCbjixiiCnLsdfGSebxJOJVnlpFdRYYgRgxhnwOWeHJUFLwMcSXWGK3GEkzl8huA0Zfjq4JWM+URpxOZ3htKIdTMCvPwu4oMbcgdJVjXvJcb/Tve4POt3LPb9BymZUps8ExyHieWF3gk8XRCq7ikM6UuoML5vCgJVrVfZWf3kb1nOMfX6lbtzDN5A7QV8Tfk3IBvQOW76bLM9p/F8rqJw2o7PyoPvDW0LjEQdsScDEhRTVCuRS9yoAplQSJcWC0BSl2HjZmIFyBi1BIAK0eXmFIR7HtHyawgxFUmnG9dOQbCFRKNOe0rlvJiP+0mtGnfYIORt1z47ao/5Ff3R1PepejsIdtA6Pt6pnI/ZSvl3Z/VXxUNjHb6fsp2fdiyqED3DvlRrTTSrBDat4Db9X8ToLV9HpxjVUqQSUlmk4KiguAnLA3r+jQdn6FwCenJQwW688KO/gePz3u97aa7NNFkjCc/BBu9aHygQk3ZP+1+FxZ6dMQDUq3nYU/pWJ8LR6JYrvvbY04q3vNzW0339JbNV+A1BLAwQUAAIACABbbX1UjnP2+moAAADlAAAAHAAAAG5vbmUvaHRtbF9za2luX3NldHRpbmdzLmpzb26r5lIAAqUcJQUrhWowG8xPKi0pyc/TS87PK0nNK9HLyy/KTQSrUVJ2AwMlHZyK88tSiwgoTUtMTkUx1NTIwskFp0qEiSZO5i7OlsjqChLTU/WSEpOz04vyS/NSIMqcXV0MXYyVwKpquWoBUEsDBBQAAgAIAFttfVS8fTX3SgAAAEkAAAAXAAAAbm9uZS9sb2NhbF9zZXR0aW5ncy54bWyzsa/IzVEoSy0qzszPs1Uy1DNQUkjNS85PycxLt1UKDXHTtVBSKC5JzEtJzMnPS7VVystXUrC347LJyU9OzAlOLSkBKizWt+MCAFBLAwQUAAIACABRZZ1U7gPNTEkDAADjCQAAFAAAAHVuaXZlcnNhbC9wbGF5ZXIueG1srVbJbtswED07QP5B4D2iHXdJAilBW8DooS0CuNvNoKWxxFoiVZKK4nx9R9SuyG4D1IANaTjvcZbHob27xzRxHkBpLoVPFu6cOCACGXIR+eTb19XFFbm7PT/zsoQdQDk89EkueAlgCXFC0IHimUHwPTOxT3oGF5mJkykuFTcHnyznyN3utLwk52czdBHaJ7Ex2Q2lRVG4XCNCRFomeUmi3UCmNFOgQRhQtAqDOA32xvwdjd9UCmoOGegeMjMv37gmaTkeNR+QFEtXqohezucL+vPzp3UQQ8ouuNCGiQCIg5Wc2VJuWbD/LMM8AV3aZl4V5BqMKYOwtplnbvjiSjhaBT6pHDYpaM0i0G4iIkJbv4azIagwjXXDRLgR7IFHrMxto2sv26KORMdSmSA3NXoPh61kKty09p6/Ryci9nYJ03HNpwe5WP49r5OxfpvyfTIWm1G+TbiOcakP6azTSdDhrl5qa2xl+62R7apkIo6C3zlXENrX7+0JmC9ItWErcxunq4sAF/BpxQIj1eEDwlC6tWzcVilupRTXgloOt9193VGQJtsdMJMraEo18x54CPILU8r269aoHDw6MtZYOgR7tEq5blLXEC82afL6H3pT+o1a80tLcao3FvI/WvMRidqqcBHC44qjj4EUq2oAy13aXJMlbrlnF5POt2nvOA1M3VnAtvzCEWCYigBPf8gMo52dHoOCYhpdglyNsL2Fo+CYR3GCXzPJMF49SpMytZ9k6C0cBScy2E9AW/NR4FbJAjPUeZbhCHhevOfrbUfouCUjZbZy9OjEQPSCXBuZ8ier9cGkNDdW1CfO7/mZc+zTgN5lvIW8nZ9CjGbBIK5mMuxOEeBkeOBQrAc8F7XVzXCMT0z78mk04kvTfTllmvlcGjZZZRlPcjB5Vnk1JznPRj4h7FiemA/9hIbXh4WOEp6+Oaa4fuBZlcWaP4FT8LD8c7BYYqmdGEq9++TN1bLHgFrE2TjY3pqO7biToqmD61L7Vv3adjR3VK2VSmbHJOXVvagw1Tx4j3KMlMxFOBKAbVhNrxOcyO8UMCeBHWa0uMTjITOfvMKHOufr19ddym8X1w3WxnVfbVzF8oILqQ64kx+tD1KbiFfPNXz8A1BLAwQUAAIACABUdbFUAL3F/YEGAAA0GQAAHQAAAHVuaXZlcnNhbC9jb21tb25fbWVzc2FnZXMubG5nrVnhbts2EP5foO9AGAiwAV3aDmgxDIkLWmJsLbKkSnTcdBgExmIcIpLoSZQT79eeZg+2J9mRkl27ayHJCZAgkYz77nj87rsjffbhMUvRmhelkPn54O3pmwHi+UImIl+eD2b04qdfBqhULE9YKnN+PsjlAH0YvnxxlrJ8WbElh/9fvkDoLONlCY/lUD99eUYiOR8EoxhbFokiZ+SSGIcOjl08Im48wtZlTP14RMaONxiOJVLwc8fRDV+KPIcgkLw1L8pUJPzsdYPaz4lPqT+NA+wRdzAcSaVkhkasOA7Nw1fOGFPH9+LRDIC9aDD02FosmYIUopsK4PPyOOyIUOp4Y0DEiwUYiBuRCrVBEVcKcnEsquvYZDCMjs8g9YNt+qhc9c3dzHZ8SFsY1lkzkLDCKhES5awoTOJ6AAYuviZhHFkEQDW0T+NoFgR+SIkNEWq2iKxK6w0RJcqlQmW1WslC8QSJ3BCKHWQ4k71yE106Xgzuzfqa147r0Ot46utck5zdpBDGouA8RwVnCS+e4sPzwyl2G3BblM+EHoQkIh6FZAYTn/qDYVDwkucK4FZ3Usk+eJpksRf7F7Hlzzza8A2dfJyRyOy7N5uOSHiiC/qE+hSWs/0oOunh6Ar8fINOV+DsODrNMSRgisPLOidWSOCFHc8dOhkMLciuJs2DUHdIRKtCSxJfs7Sq2dUoZ5u7rc7hIGhUYxv3iC3u26wtfwrVdx27/hik0hlDWDJbsXyDXLmUP/z8/v3j23fvf+wFEwGf3EMgZJDevekA5NHQd2tJiD3yCXb7SqZLnrdT8NDWn1HX8YDTzT/9rIG+V9pzIZbtfmdhCFRveOpERjV0RlxiVONaVuiOrbluQGvBH4xGQCmIouk9+oOFhBd51erM9qcYqATVRUPH0jSFcpBFsXlVS0+l7mQB7kqU1LWcGJ+aW/rzVV2FNcOklisQsURmTOSn7a7nnutj21BtChzHY6JVe7soQDqAN8Re6+J5BS4e8lSyBN2CsCDhR4itVqlYNELasD9I2aY1ihDPoZEB5X03AhGzt2+0NCbILphebE+UEEckBICClbw4wjY2jDfmCKdpP4SJM5648Et1CBOxvEvhV/WNIyDAhIC36kUjyjiK5n5o66RpTWZoxcryQRbJAUv397MN2PEsHwrBonvgumHugIEfAua/ouAL1Q4GUWLD76auYKlAwJgaSdAllVWlgrLJVilX3EQr9FLYoh6W+K2E+ko5zE+G++DdFFsrzV0886xJPKI7IXVZlS/uOtpBcX6zPvaroQKa7HO+NaYGDebNT6AuMBUS0sfEvwQZvOxjcU1gUvwNt5nsTayge1tR2oregmmNSTfNQKTZtBayKuGNTglIk9mR8rSfm4hAd/eog93vaGuNup3GlmINowwQkBetjkD2LWLrovo4cz7HF9hxTb/+mnpsYyY/lqxZvtBHigXTe7qBzxKRmM807Y3/PyvxF2KqkfqTpkt4Nvl00jeeg8bynYpgSvFspdpc64Q14R8ThS7x74bQZenH+d8N5s+yM3uj/JP35+DI0GePWoN4Yqa679ZzR9LM/wQGFt0cYcZIu1tNtNuR4+uO2D76fbFzvIuDw4aT38ru1p7fAHgSHYsRTSDHJvIIRp0MulB3W3MC2Q/fnD2628/JKHIodJ05vymFavVs6rlzfzXlfHxj3ZtZD3oNdahLDm46ADIVGcSfdMCcTck2A3WLOFjJXFZpYso/FfemTUBuq4z/fxq+LWRm3qas3NK/blMfnhJFvbiwdhr0mKd2Fdx5f/YK+PhdiggOYYyxsGeZu5Q8r1JeQAftaAglpNPh0mg7Po31VYKE4yz8vZdZqdqH1AarPovZ5AIDXrP0z5Lfdwb4KhJta/Y/hS3g+a+9UPRkB2JKdmi/e1Lx8o/eIHodO4z6KkPxR9UONBsZNkWxf3EBA93tbZsFxaPDkM1DF6vm0Ly163iGpg5UwbMcTVndHDOZwavTdr9UX94ZtmBKsTWZQh1GpuxkVcDw2QdhyzfLn4VwtGsq2AIgGCSoUClH5JHpuuuDqq+BQKHNYW0wnLLiHuSdSpn2is1soG5Pqt+avtyGVCoVea/In9Zc9YKpE8TYts31EGQSzv339SyRwMFz0dwTpXLZGcyaYA+6x1d4PBGqL2BIyO7qR19umIsEVzL9LcW/f//TZl9fGTbaDNJXP2+rTdYHvkOQ3VNpvt84e733dcd/UEsDBBQAAgAIAFR1sVQVHmAbowAAAH8BAAAuAAAAdW5pdmVyc2FsL3BsYXliYWNrX2FuZF9uYXZpZ2F0aW9uX3NldHRpbmdzLnhtbHWQQQqDMBBF957CGwhdh0DXpUWoFxhxlECSCZlR8PZNRG1p02Xe+z/DjGIUMX5iXdW1glnoKRBFS5xRNe93tgwLXr1xIIZ8woK850omNyxRaCMyetmUHsFyyv/wY3hrYT0/4iNeMOVCZxzqS6mwmVzysJhpY90aUI8R04AvmHPoobd4w7UniMPjDOwb/9W5mzabHd5pQB0iuSCq+UBVutdx9BdQSwMEFAACAAgAVHWxVGrBCNmaAwAA5BAAACcAAAB1bml2ZXJzYWwvZmxhc2hfcHVibGlzaGluZ19zZXR0aW5ncy54bWztWNtyGjkQfecrVJPKYxg7cW6uAZcXhloSG1xm4o2fXGIkGJV1megCIU/7Nfth+ZK0RkAgdrLjJOy6KnmgYFrdp4+6W90jkqP3gqMZ1YYp2Yr2m3sRojJXhMlpK3qT9R69iJCxWBLMlaStSKoIHbUbSenGnJliRK0FVYMARprD0raiwtryMI7n83mTmVL7VcWdBXzTzJWIS00NlZbquOR4AV92UVITLRFqAMBHKLk0azcaCCUB6VQRxyliBJhL5jeFeY9jU0RxUBvj/HqqlZOko7jSSE/HrehBJ+3ud5+sdAJUlwkqfUxMG4RebA8xIcyzwHzEPlBUUDYtgO7zgwjNGbFFK3p84FFAO76JUmGHrWOP0lEQA2mX8IJaTLDF4TH4s/S9NStBEJGFxILlGawgv/9W1M2u/rw8S89P+oPXV9lweJL1zwKJyibexknibUcJEFJO53TtJ8HW4rwA3mAzwdzQJN4UrdSYzyDOLZtBTOgXNCeO85ErS6Vt22pHKxqbwjW9r8AkEyW39u6f0VhxSG1FCqpUjCkZYEE3kj26ZrIHmvsRmkCc+KIVDUsq0QhLKDBmMWf5GsC4sbHMVoXVW2ofa4Y5Ajw4ARSdjqLPFMLO8gJrQzeprVaMT2ve/ks5TtBCOcTZNUVWIQixE/CroGgz/2iilaikUKEWGc7A44zROSVHVbyWgF9zdAkuhANLOA4lpzZ4eOfYBzSmE6UBl+IZHB6QMxPwm3cCLrExn0HxiuPD0Um/m171B9307UO/QUxmWOZ3BIeaoqK0O8HHCySVXdlBOHLsDK2SQhip1ursrfn9aViXNeT5J2VjC98w4Tj+mfDrgGxA7zDlu/Fyl8T/K4Pabgs8qw66P7wVNBxxBikJmLCQQ0tictkGawDmWCIl+QLhHDqz8W1jxpQzIAkNIkCb72cY7KFMq6cptE/wqAnVtSD39h8/OXj67PmLl4fN+OPf/zz6ptFyZp1x7N2FodX55tS6YdtTWvjqIRv2/UGWnh93sv5FP7u8ytK32TZAxelmu05iP0punyx+VN3bwXKhNJvWKqELxadUklq6r47raA3StI7a8HUdrfMwD882ZmEtDtDfpuG8QofjTDCoh51V639UcT/8LhNKdjcVd58D96NH9VeN2/1+ed5R5Ebpaf+P4Un395n9vyIYntaX0K1bZxLfei32K4JJJiCs/m1lfZduPz3Yg3vsrUuNBqBt/zPRbnwCUEsDBBQAAgAIAFR1sVS5UkZXhgMAAEcMAAAhAAAAdW5pdmVyc2FsL2ZsYXNoX3NraW5fc2V0dGluZ3MueG1slVZtb9owEP48fgVi34GyaqxSikQ7KlVjW7V2/e4kB1h17Mi+0LFfv7NjBwfSwoiQyN3z2Pfy+ExiXrjsb0EbruT1YDKY9T4kWaU1SHyCohQMoZ8yA/f59eDu93I5GDmEEko/AiKXa0MGb+lzQmWqKJncLdVaDVOWvay1qmQ+mH28+2SfZOSgB6TNrgQtuHwh3Hh8c7G46cYJbvAeoRiuWAZDRYETYXGxmCwm5xBKDcaADebq63wy/3yCI1gKIuxyOb38cjk/i7Hf5s59ziJtueHoSNPJ9NP0sptEpSVsu67v7FHDEf7giQxKVVbl+f0qtVrbJA8YU/ucYAjFcpINwb9e2ecEnCS4s5ucEMY5KbI1tOPNIL/I38qQ9gXdxq/cpxufVohKDjMlkc7OUCpdMPF/HC+0MxhOzM0W43F6Aelpgl8fYAKTN+RlBM+pSErnNXRsnz3U/4pOfmKD10o8WKG1JoLVcypghrqCZBTerMds1OvPCum4w2zFhCF3bAqQB+rAA6tMC7Q3BtgveOUyjzHeEgDPSlQF3NZxxri2I8Bvb29czWJkY2ti07D1pjq/A2PA/SBZHuEiY8A92rr/lGJ3BD70WEY4HDfM9W9fax9yVOwPCUhGv3O/ZHhzLrv+0g4fEyfrLQ5RqBxmThRPvADbnmTkbDaM0UEciWRbvmZIV8l3i0l3LniTjA4ctZA6dZMgRwHHaspUpQ0FQc7ndrIdHkuohW/muIQVBmzbGIpvr6pWAex7792yhuXrKtUvfaRL7HpQMP0C+kkpYQZ9T6H5RNV3d+ch3N4VdPhB38uVighuz06GVAjmLKSqT9RZWIbIsk1BoXSH3RTPda+zS4nf77h7sipS0AvqOAfjldi2WdSGrzeCvvjM4RXyNvwNp+XhhpaSjIuAjQyux8B0tglnqn6x9qISyAVsQXhfZLBJvpFOYkjUxzla5bTVFllOSs3Pj70UWkOv5TiCP1M83fjac0LKyFLj0tkPhfensx9tVoYxojY4qcRLkrOjXtSUqHasQvWITKNvxP7dJcu2MJe8cAOEzNiIostjGUKp0hfBuUKYR/awub1WmoWarDo83QQ7HGeTLoLztGfjE5232UoDxHPRGXvNuP4Gu1Qxnf9oAK353eG2XMqMLjQ3Ymk0FyUmo8jkWhF1oOCS27//t5VBVfC/bp2Fvx98Bd7F9Gg98s16vX9QSwMEFAACAAgAVHWxVMxw3qSUAwAAbhAAACYAAAB1bml2ZXJzYWwvaHRtbF9wdWJsaXNoaW5nX3NldHRpbmdzLnhtbO1Y23IaORB95ytUs5XHMHHi3FwDLgfGFRIbKDPrjZ9cYiQYVXSZ6AIhT/s1+2H5km2NgEBMvONsyKUqDxSo1X261X3UPUNy/F5wNKPaMCVb0UHzQYSozBVhctqK/sxO7z+LkLFYEsyVpK1IqggdtxtJ6cacmWJErQVVgwBGmqPStqLC2vIojufzeZOZUvtdxZ0FfNPMlYhLTQ2Vluq45HgBX3ZRUhMtEWoAwEcouTRrNxoIJQHpXBHHKWIEIpfMHwrzl1bwKA5aY5y/nWrlJOkorjTS03Er+qOTdg+6j1Y6AanLBJU+JaYNQi+2R5gQ5oPAfMQ+UFRQNi0g2qeHEZozYotW9PDQo4B2fBOlwg4nxx6loyAF0i7hBbWYYIvDMviz9L01K0EQkYXEguUZ7CB//FbUza5fXg3Ti7Ne//V1NhicZb1hCKKyibdxknjbUQIBKadzuvaTYGtxXkDcYDPB3NAk3hSt1JgvIM4tm0FO6GdhThznI1eWStu21Y5WYWwK1+F9ASaZKLl1dr9GY8WhslVQQFIxpqSPBeRgeCojNIHE8EUrGpRUohGWQChmMWf52sK4sbHMVkQ6XWqfaIY5ArIA4yk6H0WffIaj5AXWhm7Gstoxvo55+y/lOEEL5RBnbymyCkFOnYBfBUWbBUcTrUQl5dhYZDgDjzNG55QcVwlaAn7J0RW4EA4sgf4lpzZ4eOfYBzSmE6UBl+IZXBaQMxPwm3cCLrExn0DxKsZ7o7NeN73u9bvpm3v+gJjMsMzvCA4koqK0e8HHCySVXdlBOnLsDK2KQhip9uqcrfn1ZVjzGOr8jaqxhW+YcBx/S/h1Qjag91jy/Xi5S+H/M4Labgs8qy66v7wVNFxxBiUJmLCRQ7dictn3agDmWCIl+QLhHFqx8W1jxpQzIAkNIkCbr48w2ANNq9UUZiN41ITqWpAPDh4+Onz85Omz50fN+OPf/9y/1Wg5pIYce3dhSnVuHVM3bE+VFp49ZMO+18/Si5NO1rvsZVfXWfom2waoYrrZrpPYz47do8TPps8nyfjHjZJLpdm0FmkuFZ9SSWrpvjqpo9VP0zpqg9d1tC7CBBxuTL9aMUBHm4YbCj2NM8GAAXvj53fi2M7HFXYryQIt98OxnzlVO6/j71TVZpXZ1bvQiArmjb5TE9tT1kbpee/F4Ky71/Sxevn7BUn3f9MXVuu3yK3XxiTe+V7bAPn2fwTtxr9QSwMEFAACAAgAVHWxVHqTKP2/AQAAgwYAACEAAAB1bml2ZXJzYWwvaHRtbF9za2luX3NldHRpbmdzLmpzb26NlEFvgjAUx+9+CtNdFyNoxtxNIyZLPCyZt2WHAk8klrZpq5MZv/soDFdKcbYX+vjxf32P9n8eDMuBYjR8GZ6r52r91l5XMdAxJQ7w2I4THd9iIu0XuX6BJMkS2GQ5kIwCspDj9dtr/PKH1NLtlIhWqlHxrnWlIYiYYyOIu4LCoStd4NEBfrnAkyv43Xw9MAqrizJ6HR2UYnQUM6qAqhFlIscVgx621TBrtGB2BPEPusUxtETH48iDqI/8UwTwwZ+aXMxyjmmxZikbRTjep4IdaFLTq4meJr0rOIjyp++btAsvXJgAyaR6VZDbiUMv9EO/n+QCpITfvLPl3J8/OWGCIyCG7jSYPk/nN9CW8KoaN+hjJjPV0IEfTIJWszhOodOlGBIvmbQxWmp1utlJXnMKTqqvGE5wAaIj1T0YnPEDv+MHcsFS3ZEuGujpRAnDSUbTmlvO9HRyerNatu9sVK4xiphIrsdxrKfJdJrRuma5dSNrezDu3c5xt/M+w3GZhRVTztsuraxrl1G4LLTOawfv9zjLWpv9KNt99PqjrByLPYgNY6T01CHCSuF4l5ceUxbwaXqFc6/x3VXZ2xpcfgBQSwMEFAACAAgAVHWxVJQTsyJpAAAAbgAAABwAAAB1bml2ZXJzYWwvbG9jYWxfc2V0dGluZ3MueG1sDcwxDoMwDEDRnVNY3int1oHAxlaW0gNYxEWRHBuRgOD2ZPvD02/7MwocvKVg6vD1eCKwzuaDLg5/01C/EVIm9SSm7FANoe+qVmwm+XLOBSZYhS7eJo4lMo8Uixx2EajhU17/wB6brroBUEsDBBQAAgAIAHl2mlSX796hqgkAAKYsAAAXAAAAdW5pdmVyc2FsL3VuaXZlcnNhbC5wbmftmmtUU1cWgOMMatFal1qqlVedrtpWUCemQQKE+BztYKXttMUIJpXUxNXwjjxCHlj7sIgSB6clCYHYmWV1aggyKQQISUSEi+WS2NEmQIBYUnKxIUmTS0hDSDJJKm1nrfkxP/rz/rj3W/fse87Ze5999jk/dvWrhw+sWrFxBQqFWvXywX2vo1BLZShURNljy4Ity17cciWIJYzXD+xBSTUxD4MfEbTdr+xGoVp5KxeOLw1+RxYdJDJQqCd6Q88SoPDaOyhUYurL+3a/UUGyju+ufRZinj5u3HXghzUlEbE9QbAj4jcdGFhzJvHLr/uj87tbn5qoWLPrq83RGY7hj+p21X3ds/Mu78mPycJtdeO+M5VxD/auvjNJfifqQI08Q0ROWxKcErVLxF8VZtNvzIl/8n1T9eSNlPPo/g2Lr51a4lVKUkiOGtsDhvyCeiYTIUKECBEiRIgQIUKECBEiRIgQIUKECBEiRIgQIUKECBEiRIgQ4W9C+5u57b8q1ejfwBhk+1x6whsQlBolCxeLPNj68Ui4eOO76v+LaRI128u7alxw2DPjq+ZsvoVJoz+PdFznaKIQoAdHNUYTiE9flxuuCFn9EC434jmzd7IMN6ikQnMM2Jk86GGNdc5hNlF/H/zhh4tcl1ddsFfI9AkYxZ/C7mHGEO2nKpIHm6y/EzIVOLr8I6YEl7HYNin4uc3yBR9PvuszEDiwf6WiyvNQb1hfQqVeINJ13VMrvw2Z9/ZI6QtwGUNXsAo+wtA95Pv6dhrV0+tbtKOy1SEFO/qkeIG8QVZG5wNC2WFghhz4ttAQa2RQ40Pioppj5TsKd9Ksuj/ysLTG2pHtzDfnhCPLw8UuufpG0DBEVGBByhDxKmWu4Op29KNOjF86jT9HDfCzVXURIVFBK/2w2WqWjG80t5ol62tG5Fx50qPBRNJGo89jiH+LUxmAxpMKcWHvzsRdB4NTbMFYYXnV/GYGGDLTTtaCNgfdjE2HacqDoArYHfLl6ewZ4T0s3EDw+85GiZv8Tith4mzveFk93BLwqO3PPthWoRHCw/iU0RZuQB9PGr/nJdjbXwwNL21kiWtGuGOYOOMOWPXpuEkPsjUQrAKLR/PLB0WuP6BZE98RfDZ1uyG9PBw1TynMp8o+L45trO4LOOMDsB8Hw87W7SqP30eRcxU94D6g+jpGu8paiA46oqPMxtnGfQLNMv9YU1dMh5UimW2jTH8299Bd//SllnYDgfbLqOlV7vHV1/FKdVe5fIg3tOK9dRk8d2YRSTMri6wG+MnaY47KXDNYoGRqKtnm5jPuRQPE50ZkZkeFOPImTU7GaLPLeEFrOslme29BAx2SKPpmXA01nk6wQZF0MuSwm1vLhh6Ch67lSJVFjGMu1uN/s9AzarMiM/Pw3Cu9aYVxhI+gyGuyoTF5+zF0qeAaTg5Bo+4rLtEgp3YEGDUqoeBCykGltu8IUJIeDZDZMc2UFK067XmGt8PG58QTWCZnd8z2LXEW13lTGeAFJHi7vWPoLHXC4KiQuNk8nGUb2utcu+DZBUaLOs07IzGLAVRpi2k5FZuwVtxY5XcHuIEFT6ct+2vG/r7qDxNKDrNFRAPoszATDklvVOQVDlY20htGgDG5VNpYkeqY7dAy89e9oJ93n/8ECO6V/q3wWig39nopG5qLsXtwm1NaGF+2CyCNKeGg1tpm2+EVevX0p6/3aDzZujLgokp39DNuXIOvWf+S+AJTTFdAoNKfnqMhllePKASXTuUPNC1ZjDcGtGG5lqscKP6cd4FYWJC5L2bdk/okoDDliDv2/al38xIux5kg4Yn9/Sfwqj3mBZGBLgZuMLsL8fYmRj86xkgnTeZITJ0FLSb1pD0lC8DqkhSl9W02cD6R1KRobSd6oy2qqFs8erNX6gFiyJOWP2kqW/nKBtxuhbc8tIoo+TD2KqTp+qL00EzavbZttKW3iZQPB0z6o4fyYurfKyI64B2X/ffb6WLLOZPpkxEGywoDklI7jjZzxoc3X9H0dX3Pam7TkdSP4frNjW22koUtFwc5nGksaWKCSMeXmyuGjO9PCTeoGmSkrVRttWhnN3fwhtk5t/FRBsE1CljHqrv2QBG328zot6TJzKeL6um5c5Kq8zzKRG/XCpaVMWlb8JTU0o10zWhzsaX7fie/Hwe4p4f38NCsWJNJQv40kU5QcIa0DkqLwzl3asSkotZaCLRae/7SeRZIbFkr4z1vqVgLQWOqMe6yxWRCo96yox/LjBjLd38meBWne7MHhn/88fb9KSeOsnRahmaBUV8yjFNLr1i++nZQ76wLZsIL2VDQ5jyM+JNIgNG9neKY//MltCEuPlVTwvZPqXQBbBHbKvP9y5ZtL9a4uuxCgW8bHKdHdwAi17tZ1Bb1M5SJ2TFSAD2cv3rR/TLG+QbTjhWE8tqs9rjAkluC6vctDg/OURJch2/ktNy5ru8rmjAYOcS0OEagdxmWVoELMo26hcHEO0YJhcDN7qCcF7vXWanJk9W6b9tNXYOZfTOUHLE+ideiT9bBVC8aYloLJ+x5inbPXRDyTVdEefFmSZZPM0O5mz6av3JRGzr1jGnHJqcw4S9ZMzGKZ1SqngcnbzmLyfWvwcmD5y7Xr+EKOBKfVhtVwCtQ1rmBUD528+uT1yugREuFBqY1ZgCXVQtvgE2dM5JguFTlYzDaztkxPudxL8UfN9OuOKGp/IaPl6WeVlh/zltDh+6nkjyVTKwdT/v79AcgBUxLTTh1OLnRZXZpKy34nP4f2tQCyg2lW9SWbcJCnVDusRfxaGZ+KiGro2kDZ8zfYcvkTA2cpTZjCOW8lpCOnJMGEwixBVpNBjspPOdyujv63Hj7YpqYx4FddeXSXST3Kx/nFLuuSLv9d4PD/yPZMjmOUym85Mlz5gOCUNwGjgzEKaxLHmk7y+BHvXa175XhJmLWCTLpuQVhKDImwSjt4JSjSSzP4fimGbrrVUMDjOWLsUaoF9jBpmtKqvTf6XDUuu2hxH5NE2ExOZoEA0qDbiEgKk2hqr9zmyUCDuqn/Dp+p3s8qE9vmi4s6y//PsdPF4W110lT/+vkrZ+vT9CDo5bUE2GXHlXMvTNRENwtx+PompRYGQDZVay/2tkCLC0/vO++kRJ+6S89F76cvCqvof18viaio0NZ6uzsYKZ6YtlL8DwGmkyE7K2QUPtBuKD15t55V7y//cJJs4um6SNqjBQtVhy52Ct4UyCEby4X//fN5UbonLoHiJWGZVjYiQG4mp42kRpoyF68/KCYvzGLMzMDy3v9d2Y3bT79dqjh5f2H90n3vH3mP1BLAwQUAAIACAB5dppUeURYh0oAAABsAAAAGwAAAHVuaXZlcnNhbC91bml2ZXJzYWwucG5nLnhtbLOxr8jNUShLLSrOzM+zVTLUM1Cyt+PlsikoSi3LTC1XqACKGekZQICSQiUqtzwzpSQDKGRibIoQzEjNTM8oAYoamJvBRfWBhgIAUEsDBBQAAgAIAGBtfVT2sQ5CowUAAKUVAAAgAAAAdmlkZW9sZWN0dXJlL2NvbW1vbl9tZXNzYWdlcy5sbmetWN9vozgQfl9p/wcLqdKdtNfd073sQ5uKEKdFJZgDk7T3glxwUmsB5/iRNvfX39hAmtztCshWqqJiNN+Mv/lmPObq5jVL0Y4XpZD5tfH75RcD8TyWicg310ZI5799NVBZsTxhqcz5tZFLA91MPn64Slm+qdmGw/8fPyB0lfGyhMdyop7enpFIrg1vGpmWhYPAnjo4Mn3bjBxzip1oalr3ESXRFN/arjG5laiCv2eOnvhG5DkEgeRaL5SpSPjV5xZ1nBNCKVlEnulix5hMZVXJDE1ZcR6aay7tW5PaxI2mIQC7gTFx2U5sWAUUoqca4PPyPOwAU2q7t4BoxjEYiCeRimqPAl5VwMW5qI49w8YkOJ9BSryOPiq3Y7kLZzYB2ny/YU1Dwg7rREiUs6LQxI0A9BzzEftRYGEAVdCERkHoecSneAYRKrWIrE6bhIgS5bJCZb3dyqLiCRK5FhQ7YTiTo7gJ7m03Avd6f+2y7dj0MVoQxTWtixyB83dz4hJ/YTon6Ov1O8B7Pg6wS4FO745QYky8gpc8r3iBts+ykmPwlMwiNyLzyCKhS1vFoYs/QxzozLvhYor9C1XSF5RQ2E/3KrgY4WgJfr4jqCU4O09QKxMIWJj+fcOJ5WNYmEUrm94ZE6vgTMnmRVTPSATbQjUlvmNp3eir7Z197rpOZ3pe2ze6uKcs/tZnbZEF1N9j5JBbEgWgBLCzZLZl+R45ciPRL398/fL69cuv/UAu9YnTVHPk4gdIk/odZweqWYJU4LfXLvR90FcrDjvQxap242BdrI+yRs9sx1Xf3wn+oksT9CeKtuWrF7GEhbzuFfeMLEzIH0ia+raltAEalEWx/9RUfF09ywLclSgRJXtKIavKp0qoer9tpN+kVaouAb0jkRkT+WW/65XrEHOm87sAYZm3qlAPmwKkE3itpp1S7Cdw8ZKnkiVoXXAAJAFi220q4rZ/tZLzUrbvi6KtZDMIVsQHdrEuZIa2rCxfZJGcsHwcTx+w7VoEEmnRI3DVZw/AsD8BY0NR8LjqB4MoTZ2fVhcr2wUCI6rlqCSR1WUFac+2Ka+4jlaorbC4OWP5WoI+Ug7Hrs4deNdi6U2TY4audRdN6aH6HFbn8fNAOxDXd/N7nM265Cc5642pRYMx5QGqA8qRjLEg98aE3I+xeMQwX8BPn83RoAN12xVVV7QxUzWS7tszSKlpJ2RdwoqiBEpLZ6Qc5yXAcCK41DadH7SGBrQ7wzdixyGMIuFFL80kpI7t4oja1IHUtY99VtDjLDyDmQyOKvuvaG7ajj4Z/qtXttdTBkt2LI/V+BozJYQ9vEtEot+pWtFR/12LfxCr2v520bZGd4YfLi5HxnPSTX9QRqyqeLat+lwrmtvwz4lC9YUfhjBk6+f5PwyB75KZo7Hxp/NzMp6OyVFvED/J1PBsvXck7aSJ4ZSG+sZwsKbDrVwCTueqP0r0NqTa+VoOx2hr/7Aw3HKFp4FNwXbFn0pR9Y4iui4GH266LM4/1SBKEvowzp6QBBzJuoh1t+wn6Q2jJemwMMCyG7dOzpkW5+huDBtKRQbsJQMwwwXu+G+OhxMeV7JOE13EqfimjwjYbp3x/w9y6wJu+2o1ZWUn4uaEuvmZKFqSGqfeiFHqUIeD1XFUhudrJAinOuYA7mdzOP7W6z4LasPe32WWZk1jy2QGS72RUkIcanuRZak5DbzWT5Wo0v5R4mB4Z7qgQXVXglsSDNLflD54IqDPambVrSmFW9NQwHnoOAHcCrHbRDSv07SMYVjPz0AA+hsU/AoBrQ9Qg67vHZ66srUC0lguf62GfSLrELpxSJuTukpFPtjWM8OgtfTUYTrYzjEfW7MBl5mD1aEJN6Zd7x9hvzzmymsn1XF8vfVHDeJ3zXWo/ZI4qpdo46VMoWucWh6eSv1B9erz0ffVfwFQSwMEFAACAAgAYG19VBUeYBujAAAAfwEAADEAAAB2aWRlb2xlY3R1cmUvcGxheWJhY2tfYW5kX25hdmlnYXRpb25fc2V0dGluZ3MueG1sdZBBCoMwEEX3nsIbCF2HQNelRagXGHGUQJIJmVHw9k1EbWnTZd77P8OMYhQxfmJd1bWCWegpEEVLnFE173e2DAtevXEghnzCgrznSiY3LFFoIzJ62ZQewXLK//BjeGthPT/iI14w5UJnHOpLqbCZXPKwmGlj3RpQjxHTgC+Yc+iht3jDtSeIw+MM7Bv/1bmbNpsd3mlAHSK5IKr5QFW613H0F1BLAwQUAAIACABgbX1Up4ruNgwFAADlGQAAKgAAAHZpZGVvbGVjdHVyZS9mbGFzaF9wdWJsaXNoaW5nX3NldHRpbmdzLnhtbO1ZX2/iOBB/76ewctrHLfTvtRVQsTRoo6XAkbTdPlUmMeCrY2dth5Z9uk9zH+w+yY0TCFAKNdW2t6e7SqiKPb+fx+OZ8UxSOX+MGRoTqajgVWdvt+wgwkMRUT6sOldB8+OJg5TGPMJMcFJ1uHDQeW2nkqR9RtXIJ1qDqEJAw9VZoqvOSOvkrFR6eHjYpSqRZlawVAO/2g1FXEokUYRrIksJwxP4pycJUc6UwYIAfrHgU1htZwehSs50KaKUEUSjqnNNIyJaJNSpJE2G1cgp5ZJ9HN4PpUh51BBMSCSH/arzy0H2N5PJ2S5oTLgxi6rBoBnWZziKqFEEM59+J2hE6HAEGoPRHmikR1XnoFw2LCBdWmXJuPPdY8PSEGAGrqf0MdE4whrnj/l6kgyIhPMgqqZlSoB0aWxBUpNHXQzkQ9GE45iGAcwgY6yqcxHc9dym23PbDffuqtfKVbVGBF7Qcq0wfsu72Ea+23N9tx24vbtPXmdLxGtWcS/rXmtLzI37yfeCbVdq1y+3hXQ/d9pbYeqB12lvYYdG57Jbb99utaPPt1231/LaX+6CTqcVeN05KvPKBf+rlJZduQIuL1K56LB6lMZ9jimD/PHEaxXRkIEYlkMSiCaF6BpgpoiDfk/I8LcUM6onkKggztA9IUldJRDlPRNPVcfEiDOnywlBMQiyIlZP94tg3ds/Xdp7KV9+vq9n1awUCaw7Elq8s/p75aNC/9PDzeqvUbQCCTTBfNISw3fX/uh4nipPypvVf07Nytgk9jaWMsugq+q/aL79w/n5Hxwfb1ZhzWoVrDUOR5DZ9SwxL47MpKixPQ41HcOlQZ7oOkgZ89MkEVLPc/viYKHEGprKQPCl4DHPqC9YVJwaifskauOYTC9Ell+I/j3lTRDec9AAIp3BkXYSwpGPOdzDVMMxhwWHSvtKU53dv82pdF1SzNAVp1AoEHTprxx7OMJSLYV2cUTm6gtrXbgcc3Pnz2vlcKqIjWDbZCvFYJdWtJKMqUiVPeIaSpDYSrKTaka5lWhvlhgtdc6j2UbYjSFr2QjekL6i2s7EAhU6II8PhA2oCR6tQkkIt1L7kWo0KCAoFnancyNSFqGJSBGj9wRpgUBROC+kRwQtllxoIEWcjUJROHUYNKbkgUTnNgvdwhJxCkiTnBjR+QrfUvod9clASOAleAwlK4zTqXvtvp64CH3Q/AfxJ1ipudJ4ZoMPecnmtS/crx+MAXE0xlBkbkcOWZDEiX4TfjxBXOgZDswRmtyQHXpEo2zOZm/WC47wOPMk4x0ZKfgQhQPIOWEihBRKeUpsCUPMkeBsgnAIIa+MX2ZJCEZyD8yp1asVzOHgNNnTkI4hgoSMiLTac3lv/+Dw6PjXk9Oz3dJff/z5cSNoWiRCHjfL5VViY2OzYI180pi8gFvTaryAWttwWONev+JK82GNfKZgt8Y+bUSsgSvtiB1yTVPyAnhDa/ICckODsoJtChmbVBUt4D2z2Xoj8K694PYucL8GywRZNKzWNZWSKbuer8KyivgnLsI6VwEYzLWqVFy/c9VruL5VpTLzHatMZsfZ7ljVXl8syy5TG3QX6gIrFeDiHeZVBFy9jMZQN0XvllnfIZLfKSx+RHOSh9bbhMWrjuvfk1L+q6b76XviNzKe7156nzqti/+D9x80Yv5UvCBdeiNavKhb/ihgZmLKaYyZbwr74ktC7eiwXCk9P7WzA2zLn2ZqO38DUEsDBBQAAgAIAGBtfVSPdlX+bwIAAIcIAAAkAAAAdmlkZW9sZWN0dXJlL2ZsYXNoX3NraW5fc2V0dGluZ3MueG1snVbbjtowEH3vV6DtB9AlEISUIiVcRFV2QQs/YMgQLBw7sie0/H1t5wYkWdgmL3jmnLmcsR08daJ8/K3T8faCCbkBRMojZSyFrUPDny8hVWTHIAxSRMFfxt8HvusMfa9rITX4UZxBltj5fDIb9FuxlwQko/xkkG4Q9HttSC5kTFgZdupM3emoDWwq2DAawpIqnDGIgaMm9UauH7RmSEgEQaRhjn1aYYxcdmRvKp5N/dHr9DOgFsJEfP1h3lagSNJkTTiwLP3Q8dt1qMALIKGel1HON28bQwGDPUK4+h9RCvLXiRq/I3Jtyl2YefxCiAOtWyRFykOzi3oD132Kb6hb+Ivvdg88briBapq3u9E8XyFucgHMYFzHd54iF6Raz5/vcWVEVm9EnkCqh9Wiru6hFnhM4x0nlD2xs5HGoM8i3FTcd/p++/lFIRjS5IbxIEnG2GbFz4bmbccmgdAHXmsob1OMnHn/Wpj85/UV5iFFBvak3N1sZ6qovs/GKFPwusUq86mj+LMUkcid5dLmaI6oC+YoBWtKRVIUCz3UPFy5rJKtUrSa24vtKuutvcJPJrnpQJjKsaWtgq0lKH1Mi4v4KvC9p+J8gBKp3IOqce49FWeeMqb2EoDXSDVXPqdmsayKuq7mgYUgrGPFl3DAcnJ35jJBUxxP1UezQSLxajbZOu+OnMHnNCZIBdcOBFU01+DJOEyIJNfXOosh1exVCWv9lSiDqYLQ4GmjbPWpHfeaKNaT0Tg508hat/qLOz7oqXjdO2OGBG6+9b/hshNEhu8lJO+91Z2xdY9pDG9Cb/FEijhBr3tlsvOpxqB/mz8g/wBQSwMEFAACAAgAYG19VHyfhAoCBQAAXRkAACkAAAB2aWRlb2xlY3R1cmUvaHRtbF9wdWJsaXNoaW5nX3NldHRpbmdzLnhtbO1Z3W7iOBS+71NYWc3lFPq7bQVUlAZNNPwtpO30qjKJAW8dO2M7tMzVPs0+2D7JHicQoBRqultGK22lqopzvs/Hx+d8Pk5Ll88RQ2MiFRW87BzsFx1EeCBCyodl58avfz5zkNKYh5gJTsoOFw66rOyV4qTPqBr1iNZgqhDQcHUR67Iz0jq+KBSenp72qYqleStYooFf7QciKsSSKMI1kYWY4Qn80ZOYKGfKYEEAv5HgU1hlbw+hUsbUFGHCCKJh2bmlIRENEuhEki86Yk4hM+zj4HEoRcLDmmBCIjnsl51fjtKfmU1Gdk0jwk1UVAUGzbC+wGFIjR+Y9egPgkaEDkfgMMTsiYZ6VHaOikXDAtaFVZaUO1s8Niw1AVHgekofEY1DrHH2mM0nyYBI2A6iKlomBEiXxhYsNXnW+UA2FE44jmjgwxtkYlV2rv2Hrlt3u26r5j7cdBuZq9YI3/MbrhWm1/Cut7HvdN2e2/Ld7sOV194S8Z5Z3GbVa2yJuXOvep6/7UytanNbSOdLu7UVpup77dYWcai1m51q636rFX2577jdhtf6+uC32w3f68xRaVYu5F+psJzKJUh5kcjFhNWjJOpzTBnIx4usVUSDADEsh8QXdQrVNcBMEQf9HpPhbwlmVE9Ap6DO0CMhcVXFUORdU09lx9SIM6fLCMExKLK8Vs8P82I9ODxfWnshm36+rlfdLOX61RkJLXbs/kHxJPf//Hiz+2scLYF+xphPGmK4c+9PTudSeVbc7P5rbpbGRtdbWMpUQVfdfzN8h8fz/T86Pd3swprZSlhrHIxA2fVMmBdHZlbUxB4Hmo7h0CAvfB0kjPWSOBZSz7V9cTB3Yg1NaSD4UvGYZ9QXLMx3jUR9ErZwBCXcqXMHDaCuGWxgOyYc9TCHQ5dq2NQgR6ikrzTV6WFbn1pXJcUM3XAKXQFBzd7KJgcjLNVSIecbYg66oNKBozALbva81g4nitgYtow2KQa7Y0UryZiKRNkjbqHfiKws24lmlFuZdmcyaOlzVrs2xm4EGmVjeEf6imq7EAuU+4A8PhA2oDrkrwokIdzK7Weq0SCHoEjY7c6dSFiIJiJBjD4SpAUCR2G/kB4RtNhgoYEUUTrKsJomDBpT8kTCS5uJ7mGKKAGkkSJGdDbD94T+QH0yEBJ4CR5DfwrjdJpe++8nzgsdPP+X+GOs1NxpPIvBp6xB81rX7rdPJoA4HGNoKbcjB80jUaw/hB9PEBd6hoNwBEYb0k0PaZi+s1mb9YQjPE4zyWRHSgo5RGEDMk54EYC6Up4QW8IAcyQ4myAcQMkrk5epCMFIloEZtXq3gxkckiZ9GtIxVJCQIZFWay4eHB4dn5z+enZ+sV/4648/P28ETVtC0HEzXdYT1jZeDayRL64hb+DWXCzeQK29Xljj3j/jylXDGvlKe26NfXntsAauXD7skGuuIG+AN1xE3kBuuI6sYOtCRkaqwgW8ZxZbrfnereffP/juN3+ZIK2G1b6mVDBN1us9V9r/vmi5+j+v52rf+BAf16oxcXvtm27N7Vk1JrNUsRIuO85W26rV+mrZZZlWoLPQBli5AOfsMGsa4KRlNII2KdyZkO6gcHdUBa/ePOjGMsgK52Oq4F278zMF4/9QWWeVek1dUY9E1IB2JLMfFLWe2/Su2o3rDw0ftYvffzDp/mn4sqf8e+bSB8z8u9ryN/w9GF/+l0hl729QSwMEFAACAAgAYG19VJNoQH6HAQAA2QQAACQAAAB2aWRlb2xlY3R1cmUvaHRtbF9za2luX3NldHRpbmdzLmpzb26VlM2OgjAQx+8+hWGvHnYtYthbWSBush8m+gJFRm0stCnFaIzvvhRRKZbsbnuhM79p5z90ehoMq+GsnOHr8FR/1+u1XitZwuhu21ps3GITFpu02A7atiasgNp2HjWpiE4ue3YNNjjWwVJakIRBGpRK8Vw7nacJ9tAUO20RfA+yjcTxWzRxDeQoQDKa7xrACwJ33AZyLjPC2puEKPRCv83oYxaMpvBBCxUxyCBXF3bsezgw9hNkA8Hm4kX1MLyMHBOyarKJQuy/hF1/JamJf3nW0/BzUYo5yYHdzpgibCq6MzMgKc0bMMZ6tsECGKwUpN//kHeN+TNfYQmRc53TTNfxXUEWVBXYSF7mafNnxxPP6w3TEUs4qK/6T/WKsURoYdeLocdv/KIR11TWQxj1xlxZm57HW1bochWfRO5AFn0pqSqFPnlqW2ZJTijrv1uKZlDddOhm4yIXm02hOGeKii5o2fICLm+JRVM9TUQEvGqeqgjyYUMfxW7sGJ2uOp3OLI/J3nwjBucfUEsDBBQAAgAIAGBtfVS8fTX3SgAAAEkAAAAfAAAAdmlkZW9sZWN0dXJlL2xvY2FsX3NldHRpbmdzLnhtbLOxr8jNUShLLSrOzM+zVTLUM1BSSM1Lzk/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YEGAAA0GQAAHQAAAAAAAAABAAAAAADgEQAAdW5pdmVyc2FsL2NvbW1vbl9tZXNzYWdlcy5sbmdQSwECAAAUAAIACABUdbFUFR5gG6MAAAB/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bwIAAIcIAAAkAAAAAAAAAAEAAAAAADE+AAB2aWRlb2xlY3R1cmUvZmxhc2hfc2tpbl9zZXR0aW5ncy54bWxQSwECAAAUAAIACABgbX1UfJ+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
  <p:tag name="ISPRING_UUID" val="{CC4BAD98-ADA3-493D-A84B-51A92E531751}"/>
  <p:tag name="ISPRING_SCREEN_RECS_UPDATED" val="C:\Users\SophieNeessen\OneDrive - KVGM B.V\General\2023\TBM\Veilig in verkeer\230524_OnderhoudNL_TBM_Veiligheid in het verkeer\"/>
  <p:tag name="ISPRING_OUTPUT_FOLDER" val="[[&quot;NRB\uFFFD{04CB03FF-C92B-4221-BE81-839C5781B663}&quot;,&quot;C:\\Users\\SophieNeessen\\OneDrive - KVGM B.V\\General\\2023\\TBM\\Veilig in verkeer&quot;],[&quot;i\u0002P\uFFFD{A908167C-7931-4F66-93AF-381700C67A57}&quot;,&quot;C:\\Users\\SophieNeessen\\KVGM B.V\\Onderhoud NL - 1317 - General\\2021\\TBM\\Milieu&quot;],[&quot;\uFFFDb\uFFFD\uFFFD{3C71EE61-D62F-4F01-9A78-B7878AF83A6F}&quot;,&quot;C:\\Users\\DaveGunst\\OneDrive - KVGM B.V\\General\\2021\\TBM\\LMRA&quot;]]"/>
  <p:tag name="ISPRING_ULTRA_SCORM_COURCE_TITLE" val="231016 - Veiligheid in het verkeer"/>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publishDestination&quot;:&quot;ISPRING_STUDIO&quot;,&quot;wordSettings&quot;:{&quot;printCopies&quot;:1},&quot;studioSettings&quot;:{&quot;onlineDestinationPath&quot;:&quot;Learning Content/TBM/Onderhoud NL&quot;,&quot;onlineDestinationFolderId&quot;:&quot;1b51686e-6c1c-11ee-a21e-f285df70198c&quot;,&quot;onlineDestinationUrl&quot;:&quot;kvgm1.ispring.eu&quot;}}"/>
  <p:tag name="ISPRING_PRESENTATION_TITLE" val="231016 - Veiligheid in het verkeer"/>
  <p:tag name="ISPRING_SCORM_ENDPOINT" val="&lt;endpoint&gt;&lt;enable&gt;0&lt;/enable&gt;&lt;lrs&gt;http://&lt;/lrs&gt;&lt;auth&gt;0&lt;/auth&gt;&lt;login&gt;&lt;/login&gt;&lt;password&gt;&lt;/password&gt;&lt;key&gt;&lt;/key&gt;&lt;name&gt;&lt;/name&gt;&lt;email&gt;&lt;/email&gt;&lt;/endpoint&gt;&#10;"/>
  <p:tag name="ISPRING_RESOURCE_FOLDER" val="C:\Users\SophieNeessen\OneDrive - KVGM B.V\General\2023\TBM\Veilig in verkeer\Powerpoint en PDF\231116_OnderhoudNL_TBM_Veiligheid in het verkeer_PPversie\"/>
  <p:tag name="ISPRING_PRESENTATION_PATH" val="C:\Users\SophieNeessen\OneDrive - KVGM B.V\General\2023\TBM\Veilig in verkeer\Powerpoint en PDF\231116_OnderhoudNL_TBM_Veiligheid in het verkeer_PPversie.pptx"/>
</p:tagLst>
</file>

<file path=ppt/tags/tag2.xml><?xml version="1.0" encoding="utf-8"?>
<p:tagLst xmlns:a="http://schemas.openxmlformats.org/drawingml/2006/main" xmlns:r="http://schemas.openxmlformats.org/officeDocument/2006/relationships" xmlns:p="http://schemas.openxmlformats.org/presentationml/2006/main">
  <p:tag name="GENSWF_SLIDE_UID" val="{ACABEF9A-B8CD-45B5-B92D-A5EA539D8F31}:287"/>
  <p:tag name="ISPRING_SLIDE_BRANCHING_PROPERTIES" val="&lt;BranchingProperties&gt;&lt;nextAction&gt;&lt;action&gt;0&lt;/action&gt;&lt;/nextAction&gt;&lt;prevAction&gt;&lt;action&gt;1&lt;/action&gt;&lt;/prevAction&gt;&lt;lock&gt;0&lt;/lock&gt;&lt;/BranchingProperties&gt;&#10;"/>
</p:tagLst>
</file>

<file path=ppt/tags/tag3.xml><?xml version="1.0" encoding="utf-8"?>
<p:tagLst xmlns:a="http://schemas.openxmlformats.org/drawingml/2006/main" xmlns:r="http://schemas.openxmlformats.org/officeDocument/2006/relationships" xmlns:p="http://schemas.openxmlformats.org/presentationml/2006/main">
  <p:tag name="GENSWF_SLIDE_UID" val="{4C4CFDE4-4519-4F46-B4C0-6E75B3717C82}:264"/>
</p:tagLst>
</file>

<file path=ppt/tags/tag4.xml><?xml version="1.0" encoding="utf-8"?>
<p:tagLst xmlns:a="http://schemas.openxmlformats.org/drawingml/2006/main" xmlns:r="http://schemas.openxmlformats.org/officeDocument/2006/relationships" xmlns:p="http://schemas.openxmlformats.org/presentationml/2006/main">
  <p:tag name="GENSWF_SLIDE_UID" val="{6A2BE2C4-F9B6-4BD1-9C6A-E36ADE525C7A}:265"/>
</p:tagLst>
</file>

<file path=ppt/tags/tag5.xml><?xml version="1.0" encoding="utf-8"?>
<p:tagLst xmlns:a="http://schemas.openxmlformats.org/drawingml/2006/main" xmlns:r="http://schemas.openxmlformats.org/officeDocument/2006/relationships" xmlns:p="http://schemas.openxmlformats.org/presentationml/2006/main">
  <p:tag name="GENSWF_SLIDE_UID" val="{9B4F27EA-8EAB-47BD-96A3-11C7222897B0}:278"/>
</p:tagLst>
</file>

<file path=ppt/tags/tag6.xml><?xml version="1.0" encoding="utf-8"?>
<p:tagLst xmlns:a="http://schemas.openxmlformats.org/drawingml/2006/main" xmlns:r="http://schemas.openxmlformats.org/officeDocument/2006/relationships" xmlns:p="http://schemas.openxmlformats.org/presentationml/2006/main">
  <p:tag name="GENSWF_SLIDE_UID" val="{A74D443D-39E5-4D8D-8AE3-16E4E5649EE0}:321"/>
</p:tagLst>
</file>

<file path=ppt/tags/tag7.xml><?xml version="1.0" encoding="utf-8"?>
<p:tagLst xmlns:a="http://schemas.openxmlformats.org/drawingml/2006/main" xmlns:r="http://schemas.openxmlformats.org/officeDocument/2006/relationships" xmlns:p="http://schemas.openxmlformats.org/presentationml/2006/main">
  <p:tag name="GENSWF_SLIDE_UID" val="{901A2172-BEE8-493E-84D6-483E6537F134}:327"/>
</p:tagLst>
</file>

<file path=ppt/tags/tag8.xml><?xml version="1.0" encoding="utf-8"?>
<p:tagLst xmlns:a="http://schemas.openxmlformats.org/drawingml/2006/main" xmlns:r="http://schemas.openxmlformats.org/officeDocument/2006/relationships" xmlns:p="http://schemas.openxmlformats.org/presentationml/2006/main">
  <p:tag name="GENSWF_SLIDE_UID" val="{A74D443D-39E5-4D8D-8AE3-16E4E5649EE0}:321"/>
</p:tagLst>
</file>

<file path=ppt/tags/tag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0.xml><?xml version="1.0" encoding="utf-8"?>
<p:tagLst xmlns:a="http://schemas.openxmlformats.org/drawingml/2006/main" xmlns:r="http://schemas.openxmlformats.org/officeDocument/2006/relationships" xmlns:p="http://schemas.openxmlformats.org/presentationml/2006/main">
  <p:tag name="GENSWF_SLIDE_UID" val="{901A2172-BEE8-493E-84D6-483E6537F134}:327"/>
</p:tagLst>
</file>

<file path=ppt/tags/tag11.xml><?xml version="1.0" encoding="utf-8"?>
<p:tagLst xmlns:a="http://schemas.openxmlformats.org/drawingml/2006/main" xmlns:r="http://schemas.openxmlformats.org/officeDocument/2006/relationships" xmlns:p="http://schemas.openxmlformats.org/presentationml/2006/main">
  <p:tag name="GENSWF_SLIDE_UID" val="{F598121B-137A-4991-810F-A3608177BCB5}:303"/>
</p:tagLst>
</file>

<file path=ppt/tags/tag12.xml><?xml version="1.0" encoding="utf-8"?>
<p:tagLst xmlns:a="http://schemas.openxmlformats.org/drawingml/2006/main" xmlns:r="http://schemas.openxmlformats.org/officeDocument/2006/relationships" xmlns:p="http://schemas.openxmlformats.org/presentationml/2006/main">
  <p:tag name="GENSWF_SLIDE_UID" val="{901A2172-BEE8-493E-84D6-483E6537F134}:327"/>
</p:tagLst>
</file>

<file path=ppt/tags/tag1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14.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5.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6.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3.quiz"/>
  <p:tag name="GENSWF_SLIDE_UID" val="{AC3CE62B-C618-4185-9FFB-43C578DB8C6C}:338"/>
  <p:tag name="ISPRING_QUIZ_FULL_PATH" val="C:\Users\SophieNeessen\OneDrive - KVGM B.V\General\2023\TBM\Veilig in verkeer\Powerpoint en PDF\231116_OnderhoudNL_TBM_Veiligheid in het verkeer_PPversie\quiz\quiz3.quiz"/>
  <p:tag name="ISPRING_QUIZ_RELATIVE_PATH" val="231116_OnderhoudNL_TBM_Veiligheid in het verkeer_PPversie\quiz\quiz3.quiz"/>
</p:tagLst>
</file>

<file path=ppt/tags/tag17.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ags/tag2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7e2f25b-0f90-4d78-9a2e-ed95fbecf753">
      <Terms xmlns="http://schemas.microsoft.com/office/infopath/2007/PartnerControls"/>
    </lcf76f155ced4ddcb4097134ff3c332f>
    <TaxCatchAll xmlns="01ebb4c9-579d-4bc4-8910-902716d4d1a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3000A8325D185439713D0859F832470" ma:contentTypeVersion="18" ma:contentTypeDescription="Een nieuw document maken." ma:contentTypeScope="" ma:versionID="27c663060fb786ade9cc49e10c12943c">
  <xsd:schema xmlns:xsd="http://www.w3.org/2001/XMLSchema" xmlns:xs="http://www.w3.org/2001/XMLSchema" xmlns:p="http://schemas.microsoft.com/office/2006/metadata/properties" xmlns:ns2="d7e2f25b-0f90-4d78-9a2e-ed95fbecf753" xmlns:ns3="01ebb4c9-579d-4bc4-8910-902716d4d1af" targetNamespace="http://schemas.microsoft.com/office/2006/metadata/properties" ma:root="true" ma:fieldsID="734c12ce2231e6a6ea16255432472821" ns2:_="" ns3:_="">
    <xsd:import namespace="d7e2f25b-0f90-4d78-9a2e-ed95fbecf753"/>
    <xsd:import namespace="01ebb4c9-579d-4bc4-8910-902716d4d1a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e2f25b-0f90-4d78-9a2e-ed95fbecf7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Afbeeldingtags" ma:readOnly="false" ma:fieldId="{5cf76f15-5ced-4ddc-b409-7134ff3c332f}" ma:taxonomyMulti="true" ma:sspId="e4778d20-823d-4af6-92c4-646966c7579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1ebb4c9-579d-4bc4-8910-902716d4d1af"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22" nillable="true" ma:displayName="Taxonomy Catch All Column" ma:hidden="true" ma:list="{b2114adf-841d-4d64-9a8b-bb364b626ec0}" ma:internalName="TaxCatchAll" ma:showField="CatchAllData" ma:web="01ebb4c9-579d-4bc4-8910-902716d4d1a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459084-D939-4E12-B447-ABD88037E492}">
  <ds:schemaRefs>
    <ds:schemaRef ds:uri="http://schemas.openxmlformats.org/package/2006/metadata/core-properties"/>
    <ds:schemaRef ds:uri="http://purl.org/dc/elements/1.1/"/>
    <ds:schemaRef ds:uri="9218e834-f3ca-4ff2-8875-332b91ae80fc"/>
    <ds:schemaRef ds:uri="http://purl.org/dc/dcmitype/"/>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354bdada-064f-408e-ac1d-e60353a3ab75"/>
    <ds:schemaRef ds:uri="http://purl.org/dc/terms/"/>
  </ds:schemaRefs>
</ds:datastoreItem>
</file>

<file path=customXml/itemProps2.xml><?xml version="1.0" encoding="utf-8"?>
<ds:datastoreItem xmlns:ds="http://schemas.openxmlformats.org/officeDocument/2006/customXml" ds:itemID="{C10DBEAC-4F1B-4C37-9957-8903202A9A31}">
  <ds:schemaRefs>
    <ds:schemaRef ds:uri="http://schemas.microsoft.com/sharepoint/v3/contenttype/forms"/>
  </ds:schemaRefs>
</ds:datastoreItem>
</file>

<file path=customXml/itemProps3.xml><?xml version="1.0" encoding="utf-8"?>
<ds:datastoreItem xmlns:ds="http://schemas.openxmlformats.org/officeDocument/2006/customXml" ds:itemID="{B0D91787-4DA0-4B7D-B0FC-C8B52EA1F8CC}"/>
</file>

<file path=docProps/app.xml><?xml version="1.0" encoding="utf-8"?>
<Properties xmlns="http://schemas.openxmlformats.org/officeDocument/2006/extended-properties" xmlns:vt="http://schemas.openxmlformats.org/officeDocument/2006/docPropsVTypes">
  <TotalTime>747</TotalTime>
  <Words>1819</Words>
  <Application>Microsoft Office PowerPoint</Application>
  <PresentationFormat>Breedbeeld</PresentationFormat>
  <Paragraphs>158</Paragraphs>
  <Slides>19</Slides>
  <Notes>19</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19</vt:i4>
      </vt:variant>
    </vt:vector>
  </HeadingPairs>
  <TitlesOfParts>
    <vt:vector size="27" baseType="lpstr">
      <vt:lpstr>Arial</vt:lpstr>
      <vt:lpstr>Calibri</vt:lpstr>
      <vt:lpstr>Calibri Light</vt:lpstr>
      <vt:lpstr>Futura T</vt:lpstr>
      <vt:lpstr>Raleway</vt:lpstr>
      <vt:lpstr>Raleway Black</vt:lpstr>
      <vt:lpstr>Raleway ExtraBold</vt:lpstr>
      <vt:lpstr>Kantoorthema</vt:lpstr>
      <vt:lpstr>Dieselmotoremissie</vt:lpstr>
      <vt:lpstr>Waarom dit belangrijk is!</vt:lpstr>
      <vt:lpstr>Onderwerpen in deze toolbox:</vt:lpstr>
      <vt:lpstr>PowerPoint-presentatie</vt:lpstr>
      <vt:lpstr>Waar vind je dieselmotoren?</vt:lpstr>
      <vt:lpstr>Blootstelling en risico’s</vt:lpstr>
      <vt:lpstr>Blootstelling en risico’s</vt:lpstr>
      <vt:lpstr>PowerPoint-presentatie</vt:lpstr>
      <vt:lpstr>Verminderen blootstelling</vt:lpstr>
      <vt:lpstr>Maatregelen</vt:lpstr>
      <vt:lpstr>Maatregelen</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231016 - Veiligheid in het verkeer</dc:title>
  <dc:creator>Michael van Herpen</dc:creator>
  <cp:lastModifiedBy>Sophie Neessen</cp:lastModifiedBy>
  <cp:revision>4</cp:revision>
  <cp:lastPrinted>2022-01-05T16:08:38Z</cp:lastPrinted>
  <dcterms:created xsi:type="dcterms:W3CDTF">2021-01-14T14:55:38Z</dcterms:created>
  <dcterms:modified xsi:type="dcterms:W3CDTF">2025-01-23T12:30:42Z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0x01010023000A8325D185439713D0859F832470</vt:lpwstr>
  </property>
  <property fmtid="{D5CDD505-2E9C-101B-9397-08002B2CF9AE}" pid="3" name="MediaServiceImageTags">
    <vt:lpwstr/>
  </property>
</Properties>
</file>