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tags/tag16.xml" ContentType="application/vnd.openxmlformats-officedocument.presentationml.tags+xml"/>
  <Override PartName="/ppt/notesSlides/notesSlide15.xml" ContentType="application/vnd.openxmlformats-officedocument.presentationml.notesSl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ags/tag19.xml" ContentType="application/vnd.openxmlformats-officedocument.presentationml.tags+xml"/>
  <Override PartName="/ppt/notesSlides/notesSlide18.xml" ContentType="application/vnd.openxmlformats-officedocument.presentationml.notesSlide+xml"/>
  <Override PartName="/ppt/tags/tag20.xml" ContentType="application/vnd.openxmlformats-officedocument.presentationml.tags+xml"/>
  <Override PartName="/ppt/notesSlides/notesSlide19.xml" ContentType="application/vnd.openxmlformats-officedocument.presentationml.notesSlide+xml"/>
  <Override PartName="/ppt/tags/tag21.xml" ContentType="application/vnd.openxmlformats-officedocument.presentationml.tags+xml"/>
  <Override PartName="/ppt/notesSlides/notesSlide20.xml" ContentType="application/vnd.openxmlformats-officedocument.presentationml.notesSlide+xml"/>
  <Override PartName="/ppt/tags/tag22.xml" ContentType="application/vnd.openxmlformats-officedocument.presentationml.tags+xml"/>
  <Override PartName="/ppt/notesSlides/notesSlide21.xml" ContentType="application/vnd.openxmlformats-officedocument.presentationml.notesSlide+xml"/>
  <Override PartName="/ppt/tags/tag23.xml" ContentType="application/vnd.openxmlformats-officedocument.presentationml.tags+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7"/>
  </p:notesMasterIdLst>
  <p:sldIdLst>
    <p:sldId id="287" r:id="rId5"/>
    <p:sldId id="264" r:id="rId6"/>
    <p:sldId id="265" r:id="rId7"/>
    <p:sldId id="278" r:id="rId8"/>
    <p:sldId id="321" r:id="rId9"/>
    <p:sldId id="325" r:id="rId10"/>
    <p:sldId id="370" r:id="rId11"/>
    <p:sldId id="340" r:id="rId12"/>
    <p:sldId id="355" r:id="rId13"/>
    <p:sldId id="372" r:id="rId14"/>
    <p:sldId id="375" r:id="rId15"/>
    <p:sldId id="376" r:id="rId16"/>
    <p:sldId id="374" r:id="rId17"/>
    <p:sldId id="373" r:id="rId18"/>
    <p:sldId id="371" r:id="rId19"/>
    <p:sldId id="348" r:id="rId20"/>
    <p:sldId id="377" r:id="rId21"/>
    <p:sldId id="369" r:id="rId22"/>
    <p:sldId id="352" r:id="rId23"/>
    <p:sldId id="366" r:id="rId24"/>
    <p:sldId id="360" r:id="rId25"/>
    <p:sldId id="328" r:id="rId26"/>
  </p:sldIdLst>
  <p:sldSz cx="12192000" cy="6858000"/>
  <p:notesSz cx="6797675" cy="9872663"/>
  <p:custDataLst>
    <p:tags r:id="rId28"/>
  </p:custDataLst>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tephanie Persoon" initials="SP" lastIdx="3" clrIdx="0">
    <p:extLst>
      <p:ext uri="{19B8F6BF-5375-455C-9EA6-DF929625EA0E}">
        <p15:presenceInfo xmlns:p15="http://schemas.microsoft.com/office/powerpoint/2012/main" userId="S::stephanie@kvgm.nl::a77b1a90-dee7-4551-a6d2-c0e1077d50ca" providerId="AD"/>
      </p:ext>
    </p:extLst>
  </p:cmAuthor>
  <p:cmAuthor id="2" name="Else Riksen" initials="ER" lastIdx="6" clrIdx="1">
    <p:extLst>
      <p:ext uri="{19B8F6BF-5375-455C-9EA6-DF929625EA0E}">
        <p15:presenceInfo xmlns:p15="http://schemas.microsoft.com/office/powerpoint/2012/main" userId="S::else@kvgm.nl::c8412412-3b05-4ed1-9ab2-d1e1603b16bb"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B1EB"/>
    <a:srgbClr val="43505E"/>
    <a:srgbClr val="BFBFBF"/>
    <a:srgbClr val="F2F4F5"/>
    <a:srgbClr val="EE2E24"/>
    <a:srgbClr val="5B6269"/>
    <a:srgbClr val="ECEEEF"/>
    <a:srgbClr val="BFC8CC"/>
    <a:srgbClr val="F2F5F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650A0F-F0FA-4757-970A-609CFADEA1D5}" v="35" dt="2025-02-14T15:12:29.428"/>
  </p1510:revLst>
</p1510:revInfo>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35" autoAdjust="0"/>
    <p:restoredTop sz="93873" autoAdjust="0"/>
  </p:normalViewPr>
  <p:slideViewPr>
    <p:cSldViewPr snapToGrid="0">
      <p:cViewPr varScale="1">
        <p:scale>
          <a:sx n="103" d="100"/>
          <a:sy n="103" d="100"/>
        </p:scale>
        <p:origin x="138" y="1128"/>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gs" Target="tags/tag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phie Neessen" userId="c0a093d0-b370-4137-9817-19b1139e6e18" providerId="ADAL" clId="{0C650A0F-F0FA-4757-970A-609CFADEA1D5}"/>
    <pc:docChg chg="undo custSel addSld delSld modSld sldOrd">
      <pc:chgData name="Sophie Neessen" userId="c0a093d0-b370-4137-9817-19b1139e6e18" providerId="ADAL" clId="{0C650A0F-F0FA-4757-970A-609CFADEA1D5}" dt="2025-02-14T15:18:06.111" v="1214" actId="20577"/>
      <pc:docMkLst>
        <pc:docMk/>
      </pc:docMkLst>
      <pc:sldChg chg="modSp mod">
        <pc:chgData name="Sophie Neessen" userId="c0a093d0-b370-4137-9817-19b1139e6e18" providerId="ADAL" clId="{0C650A0F-F0FA-4757-970A-609CFADEA1D5}" dt="2025-02-14T14:43:32.753" v="46"/>
        <pc:sldMkLst>
          <pc:docMk/>
          <pc:sldMk cId="1353254967" sldId="264"/>
        </pc:sldMkLst>
        <pc:spChg chg="mod">
          <ac:chgData name="Sophie Neessen" userId="c0a093d0-b370-4137-9817-19b1139e6e18" providerId="ADAL" clId="{0C650A0F-F0FA-4757-970A-609CFADEA1D5}" dt="2025-02-14T14:43:32.753" v="46"/>
          <ac:spMkLst>
            <pc:docMk/>
            <pc:sldMk cId="1353254967" sldId="264"/>
            <ac:spMk id="7" creationId="{2A081FEB-6571-5A60-0F44-3C242F550752}"/>
          </ac:spMkLst>
        </pc:spChg>
      </pc:sldChg>
      <pc:sldChg chg="modSp mod">
        <pc:chgData name="Sophie Neessen" userId="c0a093d0-b370-4137-9817-19b1139e6e18" providerId="ADAL" clId="{0C650A0F-F0FA-4757-970A-609CFADEA1D5}" dt="2025-02-14T14:43:39.173" v="47"/>
        <pc:sldMkLst>
          <pc:docMk/>
          <pc:sldMk cId="896669569" sldId="265"/>
        </pc:sldMkLst>
        <pc:spChg chg="mod">
          <ac:chgData name="Sophie Neessen" userId="c0a093d0-b370-4137-9817-19b1139e6e18" providerId="ADAL" clId="{0C650A0F-F0FA-4757-970A-609CFADEA1D5}" dt="2025-02-14T14:43:39.173" v="47"/>
          <ac:spMkLst>
            <pc:docMk/>
            <pc:sldMk cId="896669569" sldId="265"/>
            <ac:spMk id="3" creationId="{064790FF-963B-45D1-9C5A-1A6E3360A468}"/>
          </ac:spMkLst>
        </pc:spChg>
      </pc:sldChg>
      <pc:sldChg chg="modSp mod">
        <pc:chgData name="Sophie Neessen" userId="c0a093d0-b370-4137-9817-19b1139e6e18" providerId="ADAL" clId="{0C650A0F-F0FA-4757-970A-609CFADEA1D5}" dt="2025-02-14T14:44:09.824" v="51"/>
        <pc:sldMkLst>
          <pc:docMk/>
          <pc:sldMk cId="2016391399" sldId="278"/>
        </pc:sldMkLst>
        <pc:spChg chg="mod">
          <ac:chgData name="Sophie Neessen" userId="c0a093d0-b370-4137-9817-19b1139e6e18" providerId="ADAL" clId="{0C650A0F-F0FA-4757-970A-609CFADEA1D5}" dt="2025-02-14T14:43:51.626" v="48"/>
          <ac:spMkLst>
            <pc:docMk/>
            <pc:sldMk cId="2016391399" sldId="278"/>
            <ac:spMk id="16" creationId="{0003A124-19E3-4F04-957B-286D9E720EB1}"/>
          </ac:spMkLst>
        </pc:spChg>
        <pc:spChg chg="mod">
          <ac:chgData name="Sophie Neessen" userId="c0a093d0-b370-4137-9817-19b1139e6e18" providerId="ADAL" clId="{0C650A0F-F0FA-4757-970A-609CFADEA1D5}" dt="2025-02-14T14:44:01.765" v="49"/>
          <ac:spMkLst>
            <pc:docMk/>
            <pc:sldMk cId="2016391399" sldId="278"/>
            <ac:spMk id="17" creationId="{9D51B690-AB6F-484E-94CB-93106671F54C}"/>
          </ac:spMkLst>
        </pc:spChg>
        <pc:spChg chg="mod">
          <ac:chgData name="Sophie Neessen" userId="c0a093d0-b370-4137-9817-19b1139e6e18" providerId="ADAL" clId="{0C650A0F-F0FA-4757-970A-609CFADEA1D5}" dt="2025-02-14T14:44:06.253" v="50"/>
          <ac:spMkLst>
            <pc:docMk/>
            <pc:sldMk cId="2016391399" sldId="278"/>
            <ac:spMk id="18" creationId="{18E12287-FCE7-45F7-A028-55E34F3CE79A}"/>
          </ac:spMkLst>
        </pc:spChg>
        <pc:spChg chg="mod">
          <ac:chgData name="Sophie Neessen" userId="c0a093d0-b370-4137-9817-19b1139e6e18" providerId="ADAL" clId="{0C650A0F-F0FA-4757-970A-609CFADEA1D5}" dt="2025-02-14T14:44:09.824" v="51"/>
          <ac:spMkLst>
            <pc:docMk/>
            <pc:sldMk cId="2016391399" sldId="278"/>
            <ac:spMk id="20" creationId="{88185688-CA9C-48FE-B391-493E43E7A6DE}"/>
          </ac:spMkLst>
        </pc:spChg>
      </pc:sldChg>
      <pc:sldChg chg="modSp mod setBg">
        <pc:chgData name="Sophie Neessen" userId="c0a093d0-b370-4137-9817-19b1139e6e18" providerId="ADAL" clId="{0C650A0F-F0FA-4757-970A-609CFADEA1D5}" dt="2025-02-14T14:43:25.969" v="45" actId="20577"/>
        <pc:sldMkLst>
          <pc:docMk/>
          <pc:sldMk cId="2726751842" sldId="287"/>
        </pc:sldMkLst>
        <pc:spChg chg="mod">
          <ac:chgData name="Sophie Neessen" userId="c0a093d0-b370-4137-9817-19b1139e6e18" providerId="ADAL" clId="{0C650A0F-F0FA-4757-970A-609CFADEA1D5}" dt="2025-02-14T14:43:25.969" v="45" actId="20577"/>
          <ac:spMkLst>
            <pc:docMk/>
            <pc:sldMk cId="2726751842" sldId="287"/>
            <ac:spMk id="2" creationId="{1FB9ED74-B863-1544-9A2E-4584F04C177B}"/>
          </ac:spMkLst>
        </pc:spChg>
      </pc:sldChg>
      <pc:sldChg chg="addSp delSp modSp mod">
        <pc:chgData name="Sophie Neessen" userId="c0a093d0-b370-4137-9817-19b1139e6e18" providerId="ADAL" clId="{0C650A0F-F0FA-4757-970A-609CFADEA1D5}" dt="2025-02-14T14:45:15.336" v="90"/>
        <pc:sldMkLst>
          <pc:docMk/>
          <pc:sldMk cId="3585031770" sldId="321"/>
        </pc:sldMkLst>
        <pc:spChg chg="mod">
          <ac:chgData name="Sophie Neessen" userId="c0a093d0-b370-4137-9817-19b1139e6e18" providerId="ADAL" clId="{0C650A0F-F0FA-4757-970A-609CFADEA1D5}" dt="2025-02-14T14:44:20.642" v="74" actId="20577"/>
          <ac:spMkLst>
            <pc:docMk/>
            <pc:sldMk cId="3585031770" sldId="321"/>
            <ac:spMk id="2" creationId="{1D996FC1-6FB6-D245-AF62-B0ECBFA77374}"/>
          </ac:spMkLst>
        </pc:spChg>
        <pc:spChg chg="mod">
          <ac:chgData name="Sophie Neessen" userId="c0a093d0-b370-4137-9817-19b1139e6e18" providerId="ADAL" clId="{0C650A0F-F0FA-4757-970A-609CFADEA1D5}" dt="2025-02-14T14:44:32.608" v="79" actId="27636"/>
          <ac:spMkLst>
            <pc:docMk/>
            <pc:sldMk cId="3585031770" sldId="321"/>
            <ac:spMk id="3" creationId="{8880BA25-BFEB-7A49-B327-7F29CCB5C0DC}"/>
          </ac:spMkLst>
        </pc:spChg>
        <pc:spChg chg="add mod">
          <ac:chgData name="Sophie Neessen" userId="c0a093d0-b370-4137-9817-19b1139e6e18" providerId="ADAL" clId="{0C650A0F-F0FA-4757-970A-609CFADEA1D5}" dt="2025-02-14T14:45:15.336" v="90"/>
          <ac:spMkLst>
            <pc:docMk/>
            <pc:sldMk cId="3585031770" sldId="321"/>
            <ac:spMk id="5" creationId="{F460A9B6-B6CB-E812-ADD8-64A162EED8BD}"/>
          </ac:spMkLst>
        </pc:spChg>
        <pc:spChg chg="add mod">
          <ac:chgData name="Sophie Neessen" userId="c0a093d0-b370-4137-9817-19b1139e6e18" providerId="ADAL" clId="{0C650A0F-F0FA-4757-970A-609CFADEA1D5}" dt="2025-02-14T14:45:15.336" v="90"/>
          <ac:spMkLst>
            <pc:docMk/>
            <pc:sldMk cId="3585031770" sldId="321"/>
            <ac:spMk id="7" creationId="{BBB70F5E-E0B0-6E27-92E6-77FF26F92F40}"/>
          </ac:spMkLst>
        </pc:spChg>
        <pc:spChg chg="add mod">
          <ac:chgData name="Sophie Neessen" userId="c0a093d0-b370-4137-9817-19b1139e6e18" providerId="ADAL" clId="{0C650A0F-F0FA-4757-970A-609CFADEA1D5}" dt="2025-02-14T14:45:15.336" v="90"/>
          <ac:spMkLst>
            <pc:docMk/>
            <pc:sldMk cId="3585031770" sldId="321"/>
            <ac:spMk id="9" creationId="{0CE3DE9A-5356-4C1B-6B7B-004C608F2DC9}"/>
          </ac:spMkLst>
        </pc:spChg>
        <pc:spChg chg="del">
          <ac:chgData name="Sophie Neessen" userId="c0a093d0-b370-4137-9817-19b1139e6e18" providerId="ADAL" clId="{0C650A0F-F0FA-4757-970A-609CFADEA1D5}" dt="2025-02-14T14:45:09.842" v="89" actId="478"/>
          <ac:spMkLst>
            <pc:docMk/>
            <pc:sldMk cId="3585031770" sldId="321"/>
            <ac:spMk id="35" creationId="{76DDC0AF-386F-78D8-5C5B-EC3C7039A55D}"/>
          </ac:spMkLst>
        </pc:spChg>
        <pc:spChg chg="del">
          <ac:chgData name="Sophie Neessen" userId="c0a093d0-b370-4137-9817-19b1139e6e18" providerId="ADAL" clId="{0C650A0F-F0FA-4757-970A-609CFADEA1D5}" dt="2025-02-14T14:45:09.842" v="89" actId="478"/>
          <ac:spMkLst>
            <pc:docMk/>
            <pc:sldMk cId="3585031770" sldId="321"/>
            <ac:spMk id="37" creationId="{90FF7AFB-267B-BE56-CDF5-1B30713573E9}"/>
          </ac:spMkLst>
        </pc:spChg>
        <pc:grpChg chg="del">
          <ac:chgData name="Sophie Neessen" userId="c0a093d0-b370-4137-9817-19b1139e6e18" providerId="ADAL" clId="{0C650A0F-F0FA-4757-970A-609CFADEA1D5}" dt="2025-02-14T14:45:09.842" v="89" actId="478"/>
          <ac:grpSpMkLst>
            <pc:docMk/>
            <pc:sldMk cId="3585031770" sldId="321"/>
            <ac:grpSpMk id="30" creationId="{CF1088B3-B6F7-2DF5-66DE-5AD4FA3DE3EC}"/>
          </ac:grpSpMkLst>
        </pc:grpChg>
        <pc:picChg chg="add mod ord modCrop">
          <ac:chgData name="Sophie Neessen" userId="c0a093d0-b370-4137-9817-19b1139e6e18" providerId="ADAL" clId="{0C650A0F-F0FA-4757-970A-609CFADEA1D5}" dt="2025-02-14T14:45:04.595" v="88" actId="171"/>
          <ac:picMkLst>
            <pc:docMk/>
            <pc:sldMk cId="3585031770" sldId="321"/>
            <ac:picMk id="4" creationId="{46E10145-140B-09B3-46DD-22A413644C51}"/>
          </ac:picMkLst>
        </pc:picChg>
        <pc:picChg chg="add mod">
          <ac:chgData name="Sophie Neessen" userId="c0a093d0-b370-4137-9817-19b1139e6e18" providerId="ADAL" clId="{0C650A0F-F0FA-4757-970A-609CFADEA1D5}" dt="2025-02-14T14:45:15.336" v="90"/>
          <ac:picMkLst>
            <pc:docMk/>
            <pc:sldMk cId="3585031770" sldId="321"/>
            <ac:picMk id="6" creationId="{18EAA8E1-4226-9587-50FD-F03CE3D6F6E0}"/>
          </ac:picMkLst>
        </pc:picChg>
        <pc:picChg chg="add mod">
          <ac:chgData name="Sophie Neessen" userId="c0a093d0-b370-4137-9817-19b1139e6e18" providerId="ADAL" clId="{0C650A0F-F0FA-4757-970A-609CFADEA1D5}" dt="2025-02-14T14:45:15.336" v="90"/>
          <ac:picMkLst>
            <pc:docMk/>
            <pc:sldMk cId="3585031770" sldId="321"/>
            <ac:picMk id="8" creationId="{30FA8853-B7C5-1F2A-F48C-BDAFF40262BD}"/>
          </ac:picMkLst>
        </pc:picChg>
        <pc:picChg chg="del">
          <ac:chgData name="Sophie Neessen" userId="c0a093d0-b370-4137-9817-19b1139e6e18" providerId="ADAL" clId="{0C650A0F-F0FA-4757-970A-609CFADEA1D5}" dt="2025-02-14T14:44:40.860" v="80" actId="478"/>
          <ac:picMkLst>
            <pc:docMk/>
            <pc:sldMk cId="3585031770" sldId="321"/>
            <ac:picMk id="21" creationId="{90273863-F5EE-89A1-CE39-DBC5382FDFE0}"/>
          </ac:picMkLst>
        </pc:picChg>
        <pc:picChg chg="del">
          <ac:chgData name="Sophie Neessen" userId="c0a093d0-b370-4137-9817-19b1139e6e18" providerId="ADAL" clId="{0C650A0F-F0FA-4757-970A-609CFADEA1D5}" dt="2025-02-14T14:45:09.842" v="89" actId="478"/>
          <ac:picMkLst>
            <pc:docMk/>
            <pc:sldMk cId="3585031770" sldId="321"/>
            <ac:picMk id="36" creationId="{8218CFD2-FFD2-82F5-CFAA-C0774E29B5C0}"/>
          </ac:picMkLst>
        </pc:picChg>
      </pc:sldChg>
      <pc:sldChg chg="addSp delSp modSp mod ord">
        <pc:chgData name="Sophie Neessen" userId="c0a093d0-b370-4137-9817-19b1139e6e18" providerId="ADAL" clId="{0C650A0F-F0FA-4757-970A-609CFADEA1D5}" dt="2025-02-14T14:50:41.517" v="157" actId="113"/>
        <pc:sldMkLst>
          <pc:docMk/>
          <pc:sldMk cId="309818493" sldId="325"/>
        </pc:sldMkLst>
        <pc:spChg chg="del mod">
          <ac:chgData name="Sophie Neessen" userId="c0a093d0-b370-4137-9817-19b1139e6e18" providerId="ADAL" clId="{0C650A0F-F0FA-4757-970A-609CFADEA1D5}" dt="2025-02-14T14:47:23.320" v="123" actId="478"/>
          <ac:spMkLst>
            <pc:docMk/>
            <pc:sldMk cId="309818493" sldId="325"/>
            <ac:spMk id="3" creationId="{4EC6B94E-CB51-A0F8-6455-A60CB349E6BD}"/>
          </ac:spMkLst>
        </pc:spChg>
        <pc:spChg chg="mod">
          <ac:chgData name="Sophie Neessen" userId="c0a093d0-b370-4137-9817-19b1139e6e18" providerId="ADAL" clId="{0C650A0F-F0FA-4757-970A-609CFADEA1D5}" dt="2025-02-14T14:47:12.288" v="121" actId="20577"/>
          <ac:spMkLst>
            <pc:docMk/>
            <pc:sldMk cId="309818493" sldId="325"/>
            <ac:spMk id="5" creationId="{46B3AFE4-98F8-0B7E-A77B-78956293BFC5}"/>
          </ac:spMkLst>
        </pc:spChg>
        <pc:spChg chg="mod">
          <ac:chgData name="Sophie Neessen" userId="c0a093d0-b370-4137-9817-19b1139e6e18" providerId="ADAL" clId="{0C650A0F-F0FA-4757-970A-609CFADEA1D5}" dt="2025-02-14T14:50:41.517" v="157" actId="113"/>
          <ac:spMkLst>
            <pc:docMk/>
            <pc:sldMk cId="309818493" sldId="325"/>
            <ac:spMk id="8" creationId="{D5634095-83DA-83A7-51E0-8B73F5E6550E}"/>
          </ac:spMkLst>
        </pc:spChg>
        <pc:picChg chg="add mod ord">
          <ac:chgData name="Sophie Neessen" userId="c0a093d0-b370-4137-9817-19b1139e6e18" providerId="ADAL" clId="{0C650A0F-F0FA-4757-970A-609CFADEA1D5}" dt="2025-02-14T14:49:10.097" v="148" actId="1076"/>
          <ac:picMkLst>
            <pc:docMk/>
            <pc:sldMk cId="309818493" sldId="325"/>
            <ac:picMk id="4" creationId="{AFEFEB18-DA18-2FE2-2016-B559294377A7}"/>
          </ac:picMkLst>
        </pc:picChg>
        <pc:picChg chg="del">
          <ac:chgData name="Sophie Neessen" userId="c0a093d0-b370-4137-9817-19b1139e6e18" providerId="ADAL" clId="{0C650A0F-F0FA-4757-970A-609CFADEA1D5}" dt="2025-02-14T14:47:24.091" v="124" actId="478"/>
          <ac:picMkLst>
            <pc:docMk/>
            <pc:sldMk cId="309818493" sldId="325"/>
            <ac:picMk id="6" creationId="{52D43969-6C1D-AA3A-E9BF-E9F19D587D02}"/>
          </ac:picMkLst>
        </pc:picChg>
        <pc:picChg chg="del">
          <ac:chgData name="Sophie Neessen" userId="c0a093d0-b370-4137-9817-19b1139e6e18" providerId="ADAL" clId="{0C650A0F-F0FA-4757-970A-609CFADEA1D5}" dt="2025-02-14T14:47:24.449" v="125" actId="478"/>
          <ac:picMkLst>
            <pc:docMk/>
            <pc:sldMk cId="309818493" sldId="325"/>
            <ac:picMk id="9" creationId="{8A26332C-6667-F7FE-4079-3C05AC3CA80B}"/>
          </ac:picMkLst>
        </pc:picChg>
        <pc:picChg chg="add mod">
          <ac:chgData name="Sophie Neessen" userId="c0a093d0-b370-4137-9817-19b1139e6e18" providerId="ADAL" clId="{0C650A0F-F0FA-4757-970A-609CFADEA1D5}" dt="2025-02-14T14:50:32.476" v="156" actId="1076"/>
          <ac:picMkLst>
            <pc:docMk/>
            <pc:sldMk cId="309818493" sldId="325"/>
            <ac:picMk id="10" creationId="{8EFB58C9-A4A0-549E-7E82-481D24145C66}"/>
          </ac:picMkLst>
        </pc:picChg>
      </pc:sldChg>
      <pc:sldChg chg="delSp modSp mod">
        <pc:chgData name="Sophie Neessen" userId="c0a093d0-b370-4137-9817-19b1139e6e18" providerId="ADAL" clId="{0C650A0F-F0FA-4757-970A-609CFADEA1D5}" dt="2025-02-14T15:18:06.111" v="1214" actId="20577"/>
        <pc:sldMkLst>
          <pc:docMk/>
          <pc:sldMk cId="249506533" sldId="328"/>
        </pc:sldMkLst>
        <pc:spChg chg="mod">
          <ac:chgData name="Sophie Neessen" userId="c0a093d0-b370-4137-9817-19b1139e6e18" providerId="ADAL" clId="{0C650A0F-F0FA-4757-970A-609CFADEA1D5}" dt="2025-02-14T15:18:06.111" v="1214" actId="20577"/>
          <ac:spMkLst>
            <pc:docMk/>
            <pc:sldMk cId="249506533" sldId="328"/>
            <ac:spMk id="6" creationId="{37CAEF2B-F72E-9BCB-581D-0682F2B6459B}"/>
          </ac:spMkLst>
        </pc:spChg>
        <pc:spChg chg="del">
          <ac:chgData name="Sophie Neessen" userId="c0a093d0-b370-4137-9817-19b1139e6e18" providerId="ADAL" clId="{0C650A0F-F0FA-4757-970A-609CFADEA1D5}" dt="2025-02-14T15:16:10.866" v="1015" actId="478"/>
          <ac:spMkLst>
            <pc:docMk/>
            <pc:sldMk cId="249506533" sldId="328"/>
            <ac:spMk id="7" creationId="{F48DCCE6-C753-4B4B-D4E8-A64020BC59D8}"/>
          </ac:spMkLst>
        </pc:spChg>
        <pc:spChg chg="del">
          <ac:chgData name="Sophie Neessen" userId="c0a093d0-b370-4137-9817-19b1139e6e18" providerId="ADAL" clId="{0C650A0F-F0FA-4757-970A-609CFADEA1D5}" dt="2025-02-14T15:16:09.595" v="1014" actId="478"/>
          <ac:spMkLst>
            <pc:docMk/>
            <pc:sldMk cId="249506533" sldId="328"/>
            <ac:spMk id="8" creationId="{9D192D91-321A-48DF-51AE-5B9DB5360DB9}"/>
          </ac:spMkLst>
        </pc:spChg>
        <pc:spChg chg="del">
          <ac:chgData name="Sophie Neessen" userId="c0a093d0-b370-4137-9817-19b1139e6e18" providerId="ADAL" clId="{0C650A0F-F0FA-4757-970A-609CFADEA1D5}" dt="2025-02-14T15:16:08.367" v="1013" actId="478"/>
          <ac:spMkLst>
            <pc:docMk/>
            <pc:sldMk cId="249506533" sldId="328"/>
            <ac:spMk id="9" creationId="{46295B4F-E967-A984-C8FC-C616844AD36D}"/>
          </ac:spMkLst>
        </pc:spChg>
        <pc:picChg chg="del">
          <ac:chgData name="Sophie Neessen" userId="c0a093d0-b370-4137-9817-19b1139e6e18" providerId="ADAL" clId="{0C650A0F-F0FA-4757-970A-609CFADEA1D5}" dt="2025-02-14T15:16:11.497" v="1016" actId="478"/>
          <ac:picMkLst>
            <pc:docMk/>
            <pc:sldMk cId="249506533" sldId="328"/>
            <ac:picMk id="4" creationId="{2414BCC9-A5AE-7DE7-8E6F-8A3132C0DA39}"/>
          </ac:picMkLst>
        </pc:picChg>
      </pc:sldChg>
      <pc:sldChg chg="addSp delSp modSp mod ord">
        <pc:chgData name="Sophie Neessen" userId="c0a093d0-b370-4137-9817-19b1139e6e18" providerId="ADAL" clId="{0C650A0F-F0FA-4757-970A-609CFADEA1D5}" dt="2025-02-14T15:06:49.466" v="474" actId="22"/>
        <pc:sldMkLst>
          <pc:docMk/>
          <pc:sldMk cId="3242115945" sldId="340"/>
        </pc:sldMkLst>
        <pc:picChg chg="add del mod">
          <ac:chgData name="Sophie Neessen" userId="c0a093d0-b370-4137-9817-19b1139e6e18" providerId="ADAL" clId="{0C650A0F-F0FA-4757-970A-609CFADEA1D5}" dt="2025-02-14T14:53:07.322" v="189" actId="478"/>
          <ac:picMkLst>
            <pc:docMk/>
            <pc:sldMk cId="3242115945" sldId="340"/>
            <ac:picMk id="4" creationId="{D96DC786-9155-19DE-FC43-A0942BBA9E66}"/>
          </ac:picMkLst>
        </pc:picChg>
        <pc:picChg chg="add del mod">
          <ac:chgData name="Sophie Neessen" userId="c0a093d0-b370-4137-9817-19b1139e6e18" providerId="ADAL" clId="{0C650A0F-F0FA-4757-970A-609CFADEA1D5}" dt="2025-02-14T15:06:49.267" v="473" actId="478"/>
          <ac:picMkLst>
            <pc:docMk/>
            <pc:sldMk cId="3242115945" sldId="340"/>
            <ac:picMk id="5" creationId="{DC046041-0E12-85A2-8601-79CCC8D31CC5}"/>
          </ac:picMkLst>
        </pc:picChg>
        <pc:picChg chg="add">
          <ac:chgData name="Sophie Neessen" userId="c0a093d0-b370-4137-9817-19b1139e6e18" providerId="ADAL" clId="{0C650A0F-F0FA-4757-970A-609CFADEA1D5}" dt="2025-02-14T15:06:49.466" v="474" actId="22"/>
          <ac:picMkLst>
            <pc:docMk/>
            <pc:sldMk cId="3242115945" sldId="340"/>
            <ac:picMk id="7" creationId="{DC0109F1-154F-7942-6D4E-8BD39D0D1503}"/>
          </ac:picMkLst>
        </pc:picChg>
        <pc:picChg chg="del">
          <ac:chgData name="Sophie Neessen" userId="c0a093d0-b370-4137-9817-19b1139e6e18" providerId="ADAL" clId="{0C650A0F-F0FA-4757-970A-609CFADEA1D5}" dt="2025-02-14T14:52:40.678" v="185" actId="478"/>
          <ac:picMkLst>
            <pc:docMk/>
            <pc:sldMk cId="3242115945" sldId="340"/>
            <ac:picMk id="8" creationId="{01A8F329-3AD4-BB94-3D08-4354481123CA}"/>
          </ac:picMkLst>
        </pc:picChg>
      </pc:sldChg>
      <pc:sldChg chg="del ord">
        <pc:chgData name="Sophie Neessen" userId="c0a093d0-b370-4137-9817-19b1139e6e18" providerId="ADAL" clId="{0C650A0F-F0FA-4757-970A-609CFADEA1D5}" dt="2025-02-14T14:47:06.886" v="102" actId="47"/>
        <pc:sldMkLst>
          <pc:docMk/>
          <pc:sldMk cId="260917793" sldId="343"/>
        </pc:sldMkLst>
      </pc:sldChg>
      <pc:sldChg chg="addSp delSp modSp mod">
        <pc:chgData name="Sophie Neessen" userId="c0a093d0-b370-4137-9817-19b1139e6e18" providerId="ADAL" clId="{0C650A0F-F0FA-4757-970A-609CFADEA1D5}" dt="2025-02-14T15:07:30.630" v="478" actId="14100"/>
        <pc:sldMkLst>
          <pc:docMk/>
          <pc:sldMk cId="3464128064" sldId="348"/>
        </pc:sldMkLst>
        <pc:picChg chg="add del mod">
          <ac:chgData name="Sophie Neessen" userId="c0a093d0-b370-4137-9817-19b1139e6e18" providerId="ADAL" clId="{0C650A0F-F0FA-4757-970A-609CFADEA1D5}" dt="2025-02-14T15:07:23.593" v="475" actId="478"/>
          <ac:picMkLst>
            <pc:docMk/>
            <pc:sldMk cId="3464128064" sldId="348"/>
            <ac:picMk id="2" creationId="{E9E1149C-9439-DF2B-03ED-8E990462F039}"/>
          </ac:picMkLst>
        </pc:picChg>
        <pc:picChg chg="add mod">
          <ac:chgData name="Sophie Neessen" userId="c0a093d0-b370-4137-9817-19b1139e6e18" providerId="ADAL" clId="{0C650A0F-F0FA-4757-970A-609CFADEA1D5}" dt="2025-02-14T15:07:30.630" v="478" actId="14100"/>
          <ac:picMkLst>
            <pc:docMk/>
            <pc:sldMk cId="3464128064" sldId="348"/>
            <ac:picMk id="5" creationId="{11EFC4C0-D1E4-5460-C35C-2D5500FDEB06}"/>
          </ac:picMkLst>
        </pc:picChg>
        <pc:picChg chg="del">
          <ac:chgData name="Sophie Neessen" userId="c0a093d0-b370-4137-9817-19b1139e6e18" providerId="ADAL" clId="{0C650A0F-F0FA-4757-970A-609CFADEA1D5}" dt="2025-02-14T14:58:25.355" v="291" actId="478"/>
          <ac:picMkLst>
            <pc:docMk/>
            <pc:sldMk cId="3464128064" sldId="348"/>
            <ac:picMk id="15" creationId="{5D5BA8B0-4411-07AD-6D1A-5DD495823644}"/>
          </ac:picMkLst>
        </pc:picChg>
      </pc:sldChg>
      <pc:sldChg chg="addSp modSp mod ord">
        <pc:chgData name="Sophie Neessen" userId="c0a093d0-b370-4137-9817-19b1139e6e18" providerId="ADAL" clId="{0C650A0F-F0FA-4757-970A-609CFADEA1D5}" dt="2025-02-14T15:11:17.743" v="546" actId="1076"/>
        <pc:sldMkLst>
          <pc:docMk/>
          <pc:sldMk cId="3978248308" sldId="352"/>
        </pc:sldMkLst>
        <pc:spChg chg="mod">
          <ac:chgData name="Sophie Neessen" userId="c0a093d0-b370-4137-9817-19b1139e6e18" providerId="ADAL" clId="{0C650A0F-F0FA-4757-970A-609CFADEA1D5}" dt="2025-02-14T15:11:11.800" v="544" actId="1076"/>
          <ac:spMkLst>
            <pc:docMk/>
            <pc:sldMk cId="3978248308" sldId="352"/>
            <ac:spMk id="3" creationId="{4EC6B94E-CB51-A0F8-6455-A60CB349E6BD}"/>
          </ac:spMkLst>
        </pc:spChg>
        <pc:picChg chg="add mod">
          <ac:chgData name="Sophie Neessen" userId="c0a093d0-b370-4137-9817-19b1139e6e18" providerId="ADAL" clId="{0C650A0F-F0FA-4757-970A-609CFADEA1D5}" dt="2025-02-14T15:11:17.743" v="546" actId="1076"/>
          <ac:picMkLst>
            <pc:docMk/>
            <pc:sldMk cId="3978248308" sldId="352"/>
            <ac:picMk id="4" creationId="{2AFB14B1-B340-3C37-B0E9-EDEC25B8763A}"/>
          </ac:picMkLst>
        </pc:picChg>
      </pc:sldChg>
      <pc:sldChg chg="del">
        <pc:chgData name="Sophie Neessen" userId="c0a093d0-b370-4137-9817-19b1139e6e18" providerId="ADAL" clId="{0C650A0F-F0FA-4757-970A-609CFADEA1D5}" dt="2025-02-14T14:46:48.522" v="91" actId="47"/>
        <pc:sldMkLst>
          <pc:docMk/>
          <pc:sldMk cId="3993975271" sldId="354"/>
        </pc:sldMkLst>
      </pc:sldChg>
      <pc:sldChg chg="setBg">
        <pc:chgData name="Sophie Neessen" userId="c0a093d0-b370-4137-9817-19b1139e6e18" providerId="ADAL" clId="{0C650A0F-F0FA-4757-970A-609CFADEA1D5}" dt="2025-02-14T14:54:12.020" v="200"/>
        <pc:sldMkLst>
          <pc:docMk/>
          <pc:sldMk cId="905000538" sldId="355"/>
        </pc:sldMkLst>
      </pc:sldChg>
      <pc:sldChg chg="del">
        <pc:chgData name="Sophie Neessen" userId="c0a093d0-b370-4137-9817-19b1139e6e18" providerId="ADAL" clId="{0C650A0F-F0FA-4757-970A-609CFADEA1D5}" dt="2025-02-14T14:58:47.693" v="296" actId="47"/>
        <pc:sldMkLst>
          <pc:docMk/>
          <pc:sldMk cId="3673381886" sldId="365"/>
        </pc:sldMkLst>
      </pc:sldChg>
      <pc:sldChg chg="addSp modSp mod">
        <pc:chgData name="Sophie Neessen" userId="c0a093d0-b370-4137-9817-19b1139e6e18" providerId="ADAL" clId="{0C650A0F-F0FA-4757-970A-609CFADEA1D5}" dt="2025-02-14T15:12:37.442" v="559" actId="1076"/>
        <pc:sldMkLst>
          <pc:docMk/>
          <pc:sldMk cId="3893314658" sldId="366"/>
        </pc:sldMkLst>
        <pc:spChg chg="mod">
          <ac:chgData name="Sophie Neessen" userId="c0a093d0-b370-4137-9817-19b1139e6e18" providerId="ADAL" clId="{0C650A0F-F0FA-4757-970A-609CFADEA1D5}" dt="2025-02-14T15:12:29.426" v="556" actId="1076"/>
          <ac:spMkLst>
            <pc:docMk/>
            <pc:sldMk cId="3893314658" sldId="366"/>
            <ac:spMk id="3" creationId="{77490594-2CCE-92D5-FC3C-F2F6DFD4920D}"/>
          </ac:spMkLst>
        </pc:spChg>
        <pc:picChg chg="add mod">
          <ac:chgData name="Sophie Neessen" userId="c0a093d0-b370-4137-9817-19b1139e6e18" providerId="ADAL" clId="{0C650A0F-F0FA-4757-970A-609CFADEA1D5}" dt="2025-02-14T15:12:37.442" v="559" actId="1076"/>
          <ac:picMkLst>
            <pc:docMk/>
            <pc:sldMk cId="3893314658" sldId="366"/>
            <ac:picMk id="4" creationId="{630457BD-3A6F-831B-4CB3-D790EB21BAEA}"/>
          </ac:picMkLst>
        </pc:picChg>
      </pc:sldChg>
      <pc:sldChg chg="del">
        <pc:chgData name="Sophie Neessen" userId="c0a093d0-b370-4137-9817-19b1139e6e18" providerId="ADAL" clId="{0C650A0F-F0FA-4757-970A-609CFADEA1D5}" dt="2025-02-14T14:46:49.219" v="92" actId="47"/>
        <pc:sldMkLst>
          <pc:docMk/>
          <pc:sldMk cId="306306139" sldId="367"/>
        </pc:sldMkLst>
      </pc:sldChg>
      <pc:sldChg chg="del">
        <pc:chgData name="Sophie Neessen" userId="c0a093d0-b370-4137-9817-19b1139e6e18" providerId="ADAL" clId="{0C650A0F-F0FA-4757-970A-609CFADEA1D5}" dt="2025-02-14T14:46:56.488" v="95" actId="47"/>
        <pc:sldMkLst>
          <pc:docMk/>
          <pc:sldMk cId="1907546572" sldId="368"/>
        </pc:sldMkLst>
      </pc:sldChg>
      <pc:sldChg chg="addSp delSp modSp mod ord">
        <pc:chgData name="Sophie Neessen" userId="c0a093d0-b370-4137-9817-19b1139e6e18" providerId="ADAL" clId="{0C650A0F-F0FA-4757-970A-609CFADEA1D5}" dt="2025-02-14T14:59:10.621" v="316"/>
        <pc:sldMkLst>
          <pc:docMk/>
          <pc:sldMk cId="2057249335" sldId="369"/>
        </pc:sldMkLst>
        <pc:spChg chg="mod">
          <ac:chgData name="Sophie Neessen" userId="c0a093d0-b370-4137-9817-19b1139e6e18" providerId="ADAL" clId="{0C650A0F-F0FA-4757-970A-609CFADEA1D5}" dt="2025-02-14T14:58:55.954" v="313" actId="20577"/>
          <ac:spMkLst>
            <pc:docMk/>
            <pc:sldMk cId="2057249335" sldId="369"/>
            <ac:spMk id="2" creationId="{5C72258B-29A6-24EC-2ABE-612D31D3E4B7}"/>
          </ac:spMkLst>
        </pc:spChg>
        <pc:spChg chg="mod">
          <ac:chgData name="Sophie Neessen" userId="c0a093d0-b370-4137-9817-19b1139e6e18" providerId="ADAL" clId="{0C650A0F-F0FA-4757-970A-609CFADEA1D5}" dt="2025-02-14T14:59:10.621" v="316"/>
          <ac:spMkLst>
            <pc:docMk/>
            <pc:sldMk cId="2057249335" sldId="369"/>
            <ac:spMk id="3" creationId="{B92F050F-483F-D739-3228-A12C3C27272C}"/>
          </ac:spMkLst>
        </pc:spChg>
        <pc:spChg chg="add mod">
          <ac:chgData name="Sophie Neessen" userId="c0a093d0-b370-4137-9817-19b1139e6e18" providerId="ADAL" clId="{0C650A0F-F0FA-4757-970A-609CFADEA1D5}" dt="2025-02-14T14:59:04.533" v="315"/>
          <ac:spMkLst>
            <pc:docMk/>
            <pc:sldMk cId="2057249335" sldId="369"/>
            <ac:spMk id="4" creationId="{D630B26A-F980-4F61-AD15-A3CC8510D22B}"/>
          </ac:spMkLst>
        </pc:spChg>
        <pc:spChg chg="add mod">
          <ac:chgData name="Sophie Neessen" userId="c0a093d0-b370-4137-9817-19b1139e6e18" providerId="ADAL" clId="{0C650A0F-F0FA-4757-970A-609CFADEA1D5}" dt="2025-02-14T14:59:04.533" v="315"/>
          <ac:spMkLst>
            <pc:docMk/>
            <pc:sldMk cId="2057249335" sldId="369"/>
            <ac:spMk id="6" creationId="{89CDFA06-A62C-256B-D101-79DD648C0F72}"/>
          </ac:spMkLst>
        </pc:spChg>
        <pc:spChg chg="del">
          <ac:chgData name="Sophie Neessen" userId="c0a093d0-b370-4137-9817-19b1139e6e18" providerId="ADAL" clId="{0C650A0F-F0FA-4757-970A-609CFADEA1D5}" dt="2025-02-14T14:59:03.804" v="314" actId="478"/>
          <ac:spMkLst>
            <pc:docMk/>
            <pc:sldMk cId="2057249335" sldId="369"/>
            <ac:spMk id="8" creationId="{A0103C73-2440-29CA-FB35-FBA44DEFA7EC}"/>
          </ac:spMkLst>
        </pc:spChg>
        <pc:spChg chg="add mod">
          <ac:chgData name="Sophie Neessen" userId="c0a093d0-b370-4137-9817-19b1139e6e18" providerId="ADAL" clId="{0C650A0F-F0FA-4757-970A-609CFADEA1D5}" dt="2025-02-14T14:59:04.533" v="315"/>
          <ac:spMkLst>
            <pc:docMk/>
            <pc:sldMk cId="2057249335" sldId="369"/>
            <ac:spMk id="11" creationId="{45CE5359-2A1C-4F17-4C0B-4737497924CD}"/>
          </ac:spMkLst>
        </pc:spChg>
        <pc:spChg chg="del">
          <ac:chgData name="Sophie Neessen" userId="c0a093d0-b370-4137-9817-19b1139e6e18" providerId="ADAL" clId="{0C650A0F-F0FA-4757-970A-609CFADEA1D5}" dt="2025-02-14T14:59:03.804" v="314" actId="478"/>
          <ac:spMkLst>
            <pc:docMk/>
            <pc:sldMk cId="2057249335" sldId="369"/>
            <ac:spMk id="18" creationId="{38DDEEC7-99A5-C59B-5070-2EEF578FD9D9}"/>
          </ac:spMkLst>
        </pc:spChg>
        <pc:grpChg chg="del">
          <ac:chgData name="Sophie Neessen" userId="c0a093d0-b370-4137-9817-19b1139e6e18" providerId="ADAL" clId="{0C650A0F-F0FA-4757-970A-609CFADEA1D5}" dt="2025-02-14T14:59:03.804" v="314" actId="478"/>
          <ac:grpSpMkLst>
            <pc:docMk/>
            <pc:sldMk cId="2057249335" sldId="369"/>
            <ac:grpSpMk id="9" creationId="{5A019CD5-9712-4322-B07D-7582A527803B}"/>
          </ac:grpSpMkLst>
        </pc:grpChg>
        <pc:picChg chg="add mod">
          <ac:chgData name="Sophie Neessen" userId="c0a093d0-b370-4137-9817-19b1139e6e18" providerId="ADAL" clId="{0C650A0F-F0FA-4757-970A-609CFADEA1D5}" dt="2025-02-14T14:59:04.533" v="315"/>
          <ac:picMkLst>
            <pc:docMk/>
            <pc:sldMk cId="2057249335" sldId="369"/>
            <ac:picMk id="5" creationId="{6C50E300-94FE-A2FD-9D1F-AC60469E9DE7}"/>
          </ac:picMkLst>
        </pc:picChg>
        <pc:picChg chg="add mod">
          <ac:chgData name="Sophie Neessen" userId="c0a093d0-b370-4137-9817-19b1139e6e18" providerId="ADAL" clId="{0C650A0F-F0FA-4757-970A-609CFADEA1D5}" dt="2025-02-14T14:59:04.533" v="315"/>
          <ac:picMkLst>
            <pc:docMk/>
            <pc:sldMk cId="2057249335" sldId="369"/>
            <ac:picMk id="7" creationId="{95BC6EC0-B41A-4B99-FD7D-2C486F69DC29}"/>
          </ac:picMkLst>
        </pc:picChg>
        <pc:picChg chg="del">
          <ac:chgData name="Sophie Neessen" userId="c0a093d0-b370-4137-9817-19b1139e6e18" providerId="ADAL" clId="{0C650A0F-F0FA-4757-970A-609CFADEA1D5}" dt="2025-02-14T14:59:03.804" v="314" actId="478"/>
          <ac:picMkLst>
            <pc:docMk/>
            <pc:sldMk cId="2057249335" sldId="369"/>
            <ac:picMk id="17" creationId="{CF6367DD-8E41-272C-8A8B-5BF52852601D}"/>
          </ac:picMkLst>
        </pc:picChg>
      </pc:sldChg>
      <pc:sldChg chg="delSp modSp add mod">
        <pc:chgData name="Sophie Neessen" userId="c0a093d0-b370-4137-9817-19b1139e6e18" providerId="ADAL" clId="{0C650A0F-F0FA-4757-970A-609CFADEA1D5}" dt="2025-02-14T14:51:58.236" v="184" actId="113"/>
        <pc:sldMkLst>
          <pc:docMk/>
          <pc:sldMk cId="2145995765" sldId="370"/>
        </pc:sldMkLst>
        <pc:spChg chg="mod">
          <ac:chgData name="Sophie Neessen" userId="c0a093d0-b370-4137-9817-19b1139e6e18" providerId="ADAL" clId="{0C650A0F-F0FA-4757-970A-609CFADEA1D5}" dt="2025-02-14T14:51:44.440" v="180" actId="1076"/>
          <ac:spMkLst>
            <pc:docMk/>
            <pc:sldMk cId="2145995765" sldId="370"/>
            <ac:spMk id="5" creationId="{909E59CA-E621-9A23-7E01-DE473FB5F18C}"/>
          </ac:spMkLst>
        </pc:spChg>
        <pc:spChg chg="mod">
          <ac:chgData name="Sophie Neessen" userId="c0a093d0-b370-4137-9817-19b1139e6e18" providerId="ADAL" clId="{0C650A0F-F0FA-4757-970A-609CFADEA1D5}" dt="2025-02-14T14:51:58.236" v="184" actId="113"/>
          <ac:spMkLst>
            <pc:docMk/>
            <pc:sldMk cId="2145995765" sldId="370"/>
            <ac:spMk id="8" creationId="{914F3A74-83A0-7D3B-30DB-422D57E99B9E}"/>
          </ac:spMkLst>
        </pc:spChg>
        <pc:picChg chg="del">
          <ac:chgData name="Sophie Neessen" userId="c0a093d0-b370-4137-9817-19b1139e6e18" providerId="ADAL" clId="{0C650A0F-F0FA-4757-970A-609CFADEA1D5}" dt="2025-02-14T14:50:59.687" v="169" actId="478"/>
          <ac:picMkLst>
            <pc:docMk/>
            <pc:sldMk cId="2145995765" sldId="370"/>
            <ac:picMk id="4" creationId="{E824EDBF-F43E-B83C-9E11-3E951258EE03}"/>
          </ac:picMkLst>
        </pc:picChg>
        <pc:picChg chg="del">
          <ac:chgData name="Sophie Neessen" userId="c0a093d0-b370-4137-9817-19b1139e6e18" providerId="ADAL" clId="{0C650A0F-F0FA-4757-970A-609CFADEA1D5}" dt="2025-02-14T14:51:00.556" v="170" actId="478"/>
          <ac:picMkLst>
            <pc:docMk/>
            <pc:sldMk cId="2145995765" sldId="370"/>
            <ac:picMk id="10" creationId="{DB9668A3-BBEB-73F5-9970-C99F26580C5B}"/>
          </ac:picMkLst>
        </pc:picChg>
      </pc:sldChg>
      <pc:sldChg chg="delSp modSp add mod ord setBg">
        <pc:chgData name="Sophie Neessen" userId="c0a093d0-b370-4137-9817-19b1139e6e18" providerId="ADAL" clId="{0C650A0F-F0FA-4757-970A-609CFADEA1D5}" dt="2025-02-14T14:57:45.345" v="290" actId="113"/>
        <pc:sldMkLst>
          <pc:docMk/>
          <pc:sldMk cId="2319852990" sldId="371"/>
        </pc:sldMkLst>
        <pc:spChg chg="mod">
          <ac:chgData name="Sophie Neessen" userId="c0a093d0-b370-4137-9817-19b1139e6e18" providerId="ADAL" clId="{0C650A0F-F0FA-4757-970A-609CFADEA1D5}" dt="2025-02-14T14:55:55.718" v="239" actId="20577"/>
          <ac:spMkLst>
            <pc:docMk/>
            <pc:sldMk cId="2319852990" sldId="371"/>
            <ac:spMk id="5" creationId="{DBCA1440-EBF6-BF7A-F471-C0F57BE7804E}"/>
          </ac:spMkLst>
        </pc:spChg>
        <pc:spChg chg="mod">
          <ac:chgData name="Sophie Neessen" userId="c0a093d0-b370-4137-9817-19b1139e6e18" providerId="ADAL" clId="{0C650A0F-F0FA-4757-970A-609CFADEA1D5}" dt="2025-02-14T14:57:45.345" v="290" actId="113"/>
          <ac:spMkLst>
            <pc:docMk/>
            <pc:sldMk cId="2319852990" sldId="371"/>
            <ac:spMk id="8" creationId="{5DD04FA0-B507-EEB7-ADEF-689AC7786187}"/>
          </ac:spMkLst>
        </pc:spChg>
        <pc:picChg chg="del">
          <ac:chgData name="Sophie Neessen" userId="c0a093d0-b370-4137-9817-19b1139e6e18" providerId="ADAL" clId="{0C650A0F-F0FA-4757-970A-609CFADEA1D5}" dt="2025-02-14T14:55:57.487" v="240" actId="478"/>
          <ac:picMkLst>
            <pc:docMk/>
            <pc:sldMk cId="2319852990" sldId="371"/>
            <ac:picMk id="4" creationId="{D6579C48-8F58-FBBE-571A-3040DEE8C95D}"/>
          </ac:picMkLst>
        </pc:picChg>
        <pc:picChg chg="del">
          <ac:chgData name="Sophie Neessen" userId="c0a093d0-b370-4137-9817-19b1139e6e18" providerId="ADAL" clId="{0C650A0F-F0FA-4757-970A-609CFADEA1D5}" dt="2025-02-14T14:55:58.097" v="241" actId="478"/>
          <ac:picMkLst>
            <pc:docMk/>
            <pc:sldMk cId="2319852990" sldId="371"/>
            <ac:picMk id="10" creationId="{77BBA125-8946-75DA-29BF-018CDA08D806}"/>
          </ac:picMkLst>
        </pc:picChg>
      </pc:sldChg>
      <pc:sldChg chg="modSp add mod">
        <pc:chgData name="Sophie Neessen" userId="c0a093d0-b370-4137-9817-19b1139e6e18" providerId="ADAL" clId="{0C650A0F-F0FA-4757-970A-609CFADEA1D5}" dt="2025-02-14T15:02:14.876" v="380" actId="113"/>
        <pc:sldMkLst>
          <pc:docMk/>
          <pc:sldMk cId="927670830" sldId="372"/>
        </pc:sldMkLst>
        <pc:spChg chg="mod">
          <ac:chgData name="Sophie Neessen" userId="c0a093d0-b370-4137-9817-19b1139e6e18" providerId="ADAL" clId="{0C650A0F-F0FA-4757-970A-609CFADEA1D5}" dt="2025-02-14T15:00:09.051" v="349" actId="20577"/>
          <ac:spMkLst>
            <pc:docMk/>
            <pc:sldMk cId="927670830" sldId="372"/>
            <ac:spMk id="5" creationId="{F5730D10-9C3B-50DD-A133-F2F98DFBD229}"/>
          </ac:spMkLst>
        </pc:spChg>
        <pc:spChg chg="mod">
          <ac:chgData name="Sophie Neessen" userId="c0a093d0-b370-4137-9817-19b1139e6e18" providerId="ADAL" clId="{0C650A0F-F0FA-4757-970A-609CFADEA1D5}" dt="2025-02-14T15:02:14.876" v="380" actId="113"/>
          <ac:spMkLst>
            <pc:docMk/>
            <pc:sldMk cId="927670830" sldId="372"/>
            <ac:spMk id="8" creationId="{A47BB525-EBAF-CFF1-2E9A-CD1AC6DCBF01}"/>
          </ac:spMkLst>
        </pc:spChg>
      </pc:sldChg>
      <pc:sldChg chg="add">
        <pc:chgData name="Sophie Neessen" userId="c0a093d0-b370-4137-9817-19b1139e6e18" providerId="ADAL" clId="{0C650A0F-F0FA-4757-970A-609CFADEA1D5}" dt="2025-02-14T14:59:41.618" v="317"/>
        <pc:sldMkLst>
          <pc:docMk/>
          <pc:sldMk cId="1593306806" sldId="373"/>
        </pc:sldMkLst>
      </pc:sldChg>
      <pc:sldChg chg="addSp delSp modSp add mod ord">
        <pc:chgData name="Sophie Neessen" userId="c0a093d0-b370-4137-9817-19b1139e6e18" providerId="ADAL" clId="{0C650A0F-F0FA-4757-970A-609CFADEA1D5}" dt="2025-02-14T15:06:06.806" v="472" actId="14100"/>
        <pc:sldMkLst>
          <pc:docMk/>
          <pc:sldMk cId="3123442486" sldId="374"/>
        </pc:sldMkLst>
        <pc:picChg chg="add del mod">
          <ac:chgData name="Sophie Neessen" userId="c0a093d0-b370-4137-9817-19b1139e6e18" providerId="ADAL" clId="{0C650A0F-F0FA-4757-970A-609CFADEA1D5}" dt="2025-02-14T15:05:47.234" v="466" actId="478"/>
          <ac:picMkLst>
            <pc:docMk/>
            <pc:sldMk cId="3123442486" sldId="374"/>
            <ac:picMk id="3" creationId="{6AC3DE62-C3BB-BBA2-530F-5B78B6FDF688}"/>
          </ac:picMkLst>
        </pc:picChg>
        <pc:picChg chg="del">
          <ac:chgData name="Sophie Neessen" userId="c0a093d0-b370-4137-9817-19b1139e6e18" providerId="ADAL" clId="{0C650A0F-F0FA-4757-970A-609CFADEA1D5}" dt="2025-02-14T14:59:52.166" v="321" actId="478"/>
          <ac:picMkLst>
            <pc:docMk/>
            <pc:sldMk cId="3123442486" sldId="374"/>
            <ac:picMk id="5" creationId="{1F072D13-A02D-0C09-C139-8512179DC053}"/>
          </ac:picMkLst>
        </pc:picChg>
        <pc:picChg chg="add mod modCrop">
          <ac:chgData name="Sophie Neessen" userId="c0a093d0-b370-4137-9817-19b1139e6e18" providerId="ADAL" clId="{0C650A0F-F0FA-4757-970A-609CFADEA1D5}" dt="2025-02-14T15:06:06.806" v="472" actId="14100"/>
          <ac:picMkLst>
            <pc:docMk/>
            <pc:sldMk cId="3123442486" sldId="374"/>
            <ac:picMk id="6" creationId="{6FF50199-C997-C725-5282-A6544C939403}"/>
          </ac:picMkLst>
        </pc:picChg>
      </pc:sldChg>
      <pc:sldChg chg="addSp modSp add mod">
        <pc:chgData name="Sophie Neessen" userId="c0a093d0-b370-4137-9817-19b1139e6e18" providerId="ADAL" clId="{0C650A0F-F0FA-4757-970A-609CFADEA1D5}" dt="2025-02-14T15:03:18.139" v="418" actId="1076"/>
        <pc:sldMkLst>
          <pc:docMk/>
          <pc:sldMk cId="1432068119" sldId="375"/>
        </pc:sldMkLst>
        <pc:spChg chg="mod">
          <ac:chgData name="Sophie Neessen" userId="c0a093d0-b370-4137-9817-19b1139e6e18" providerId="ADAL" clId="{0C650A0F-F0FA-4757-970A-609CFADEA1D5}" dt="2025-02-14T15:03:14.376" v="417" actId="14100"/>
          <ac:spMkLst>
            <pc:docMk/>
            <pc:sldMk cId="1432068119" sldId="375"/>
            <ac:spMk id="8" creationId="{A30A404C-DDF7-D1AF-F115-86D05F3A6333}"/>
          </ac:spMkLst>
        </pc:spChg>
        <pc:picChg chg="add mod">
          <ac:chgData name="Sophie Neessen" userId="c0a093d0-b370-4137-9817-19b1139e6e18" providerId="ADAL" clId="{0C650A0F-F0FA-4757-970A-609CFADEA1D5}" dt="2025-02-14T15:03:18.139" v="418" actId="1076"/>
          <ac:picMkLst>
            <pc:docMk/>
            <pc:sldMk cId="1432068119" sldId="375"/>
            <ac:picMk id="3" creationId="{3CF87988-E350-F2D0-2F8D-202F19CDD57A}"/>
          </ac:picMkLst>
        </pc:picChg>
      </pc:sldChg>
      <pc:sldChg chg="addSp delSp modSp add mod">
        <pc:chgData name="Sophie Neessen" userId="c0a093d0-b370-4137-9817-19b1139e6e18" providerId="ADAL" clId="{0C650A0F-F0FA-4757-970A-609CFADEA1D5}" dt="2025-02-14T15:04:25.938" v="465" actId="1076"/>
        <pc:sldMkLst>
          <pc:docMk/>
          <pc:sldMk cId="2421009918" sldId="376"/>
        </pc:sldMkLst>
        <pc:spChg chg="mod">
          <ac:chgData name="Sophie Neessen" userId="c0a093d0-b370-4137-9817-19b1139e6e18" providerId="ADAL" clId="{0C650A0F-F0FA-4757-970A-609CFADEA1D5}" dt="2025-02-14T15:04:21.596" v="463" actId="14100"/>
          <ac:spMkLst>
            <pc:docMk/>
            <pc:sldMk cId="2421009918" sldId="376"/>
            <ac:spMk id="8" creationId="{00DF6D39-05C8-5A03-36F2-BF1C34FE2B45}"/>
          </ac:spMkLst>
        </pc:spChg>
        <pc:picChg chg="del">
          <ac:chgData name="Sophie Neessen" userId="c0a093d0-b370-4137-9817-19b1139e6e18" providerId="ADAL" clId="{0C650A0F-F0FA-4757-970A-609CFADEA1D5}" dt="2025-02-14T15:03:49.761" v="430" actId="478"/>
          <ac:picMkLst>
            <pc:docMk/>
            <pc:sldMk cId="2421009918" sldId="376"/>
            <ac:picMk id="3" creationId="{B2F9EA3F-DB22-96BD-77A2-B38CB538DA01}"/>
          </ac:picMkLst>
        </pc:picChg>
        <pc:picChg chg="add mod">
          <ac:chgData name="Sophie Neessen" userId="c0a093d0-b370-4137-9817-19b1139e6e18" providerId="ADAL" clId="{0C650A0F-F0FA-4757-970A-609CFADEA1D5}" dt="2025-02-14T15:04:25.938" v="465" actId="1076"/>
          <ac:picMkLst>
            <pc:docMk/>
            <pc:sldMk cId="2421009918" sldId="376"/>
            <ac:picMk id="4" creationId="{C6772616-A8F9-77DA-9696-D719237870AD}"/>
          </ac:picMkLst>
        </pc:picChg>
      </pc:sldChg>
      <pc:sldChg chg="addSp delSp add mod">
        <pc:chgData name="Sophie Neessen" userId="c0a093d0-b370-4137-9817-19b1139e6e18" providerId="ADAL" clId="{0C650A0F-F0FA-4757-970A-609CFADEA1D5}" dt="2025-02-14T15:08:11.791" v="481" actId="22"/>
        <pc:sldMkLst>
          <pc:docMk/>
          <pc:sldMk cId="1400089056" sldId="377"/>
        </pc:sldMkLst>
        <pc:picChg chg="add">
          <ac:chgData name="Sophie Neessen" userId="c0a093d0-b370-4137-9817-19b1139e6e18" providerId="ADAL" clId="{0C650A0F-F0FA-4757-970A-609CFADEA1D5}" dt="2025-02-14T15:08:11.791" v="481" actId="22"/>
          <ac:picMkLst>
            <pc:docMk/>
            <pc:sldMk cId="1400089056" sldId="377"/>
            <ac:picMk id="3" creationId="{EE66C536-5A0D-B6C1-9260-C30A48C2D454}"/>
          </ac:picMkLst>
        </pc:picChg>
        <pc:picChg chg="del">
          <ac:chgData name="Sophie Neessen" userId="c0a093d0-b370-4137-9817-19b1139e6e18" providerId="ADAL" clId="{0C650A0F-F0FA-4757-970A-609CFADEA1D5}" dt="2025-02-14T15:08:11.428" v="480" actId="478"/>
          <ac:picMkLst>
            <pc:docMk/>
            <pc:sldMk cId="1400089056" sldId="377"/>
            <ac:picMk id="5" creationId="{7B4867FD-3412-7E47-FE91-58A1035E8466}"/>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45659" cy="49534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50443" y="0"/>
            <a:ext cx="2945659" cy="495348"/>
          </a:xfrm>
          <a:prstGeom prst="rect">
            <a:avLst/>
          </a:prstGeom>
        </p:spPr>
        <p:txBody>
          <a:bodyPr vert="horz" lIns="91440" tIns="45720" rIns="91440" bIns="45720" rtlCol="0"/>
          <a:lstStyle>
            <a:lvl1pPr algn="r">
              <a:defRPr sz="1200"/>
            </a:lvl1pPr>
          </a:lstStyle>
          <a:p>
            <a:fld id="{DF89C52E-85B9-224D-9E43-415200723BB9}" type="datetimeFigureOut">
              <a:rPr lang="nl-NL" smtClean="0"/>
              <a:t>14-2-2025</a:t>
            </a:fld>
            <a:endParaRPr lang="nl-NL"/>
          </a:p>
        </p:txBody>
      </p:sp>
      <p:sp>
        <p:nvSpPr>
          <p:cNvPr id="4" name="Tijdelijke aanduiding voor dia-afbeelding 3"/>
          <p:cNvSpPr>
            <a:spLocks noGrp="1" noRot="1" noChangeAspect="1"/>
          </p:cNvSpPr>
          <p:nvPr>
            <p:ph type="sldImg" idx="2"/>
          </p:nvPr>
        </p:nvSpPr>
        <p:spPr>
          <a:xfrm>
            <a:off x="438150" y="1233488"/>
            <a:ext cx="5921375" cy="3332162"/>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79768" y="4751219"/>
            <a:ext cx="5438140" cy="3887361"/>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9377317"/>
            <a:ext cx="2945659" cy="49534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50443" y="9377317"/>
            <a:ext cx="2945659" cy="495347"/>
          </a:xfrm>
          <a:prstGeom prst="rect">
            <a:avLst/>
          </a:prstGeom>
        </p:spPr>
        <p:txBody>
          <a:bodyPr vert="horz" lIns="91440" tIns="45720" rIns="91440" bIns="45720" rtlCol="0" anchor="b"/>
          <a:lstStyle>
            <a:lvl1pPr algn="r">
              <a:defRPr sz="1200"/>
            </a:lvl1pPr>
          </a:lstStyle>
          <a:p>
            <a:fld id="{3AA8CBBB-8F99-C74F-96CA-B61E4C32DAA8}" type="slidenum">
              <a:rPr lang="nl-NL" smtClean="0"/>
              <a:t>‹nr.›</a:t>
            </a:fld>
            <a:endParaRPr lang="nl-NL"/>
          </a:p>
        </p:txBody>
      </p:sp>
    </p:spTree>
    <p:extLst>
      <p:ext uri="{BB962C8B-B14F-4D97-AF65-F5344CB8AC3E}">
        <p14:creationId xmlns:p14="http://schemas.microsoft.com/office/powerpoint/2010/main" val="18840645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a:t>
            </a:fld>
            <a:endParaRPr lang="nl-NL"/>
          </a:p>
        </p:txBody>
      </p:sp>
    </p:spTree>
    <p:extLst>
      <p:ext uri="{BB962C8B-B14F-4D97-AF65-F5344CB8AC3E}">
        <p14:creationId xmlns:p14="http://schemas.microsoft.com/office/powerpoint/2010/main" val="3364298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2</a:t>
            </a:fld>
            <a:endParaRPr lang="nl-NL"/>
          </a:p>
        </p:txBody>
      </p:sp>
    </p:spTree>
    <p:extLst>
      <p:ext uri="{BB962C8B-B14F-4D97-AF65-F5344CB8AC3E}">
        <p14:creationId xmlns:p14="http://schemas.microsoft.com/office/powerpoint/2010/main" val="9412446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3</a:t>
            </a:fld>
            <a:endParaRPr lang="nl-NL"/>
          </a:p>
        </p:txBody>
      </p:sp>
    </p:spTree>
    <p:extLst>
      <p:ext uri="{BB962C8B-B14F-4D97-AF65-F5344CB8AC3E}">
        <p14:creationId xmlns:p14="http://schemas.microsoft.com/office/powerpoint/2010/main" val="39617683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4</a:t>
            </a:fld>
            <a:endParaRPr lang="nl-NL"/>
          </a:p>
        </p:txBody>
      </p:sp>
    </p:spTree>
    <p:extLst>
      <p:ext uri="{BB962C8B-B14F-4D97-AF65-F5344CB8AC3E}">
        <p14:creationId xmlns:p14="http://schemas.microsoft.com/office/powerpoint/2010/main" val="28197959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5</a:t>
            </a:fld>
            <a:endParaRPr lang="nl-NL"/>
          </a:p>
        </p:txBody>
      </p:sp>
    </p:spTree>
    <p:extLst>
      <p:ext uri="{BB962C8B-B14F-4D97-AF65-F5344CB8AC3E}">
        <p14:creationId xmlns:p14="http://schemas.microsoft.com/office/powerpoint/2010/main" val="16815513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6</a:t>
            </a:fld>
            <a:endParaRPr lang="nl-NL"/>
          </a:p>
        </p:txBody>
      </p:sp>
    </p:spTree>
    <p:extLst>
      <p:ext uri="{BB962C8B-B14F-4D97-AF65-F5344CB8AC3E}">
        <p14:creationId xmlns:p14="http://schemas.microsoft.com/office/powerpoint/2010/main" val="20708607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8D4AC8-5887-A0AA-E4F5-5F8F5D1F730C}"/>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7B0C36E3-77EB-8416-F047-9770914FC9F3}"/>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6F1D7E55-53A1-DAA1-62B7-56EFBAC47BB2}"/>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4E095BD0-76F2-C61B-C581-B4A0F5982131}"/>
              </a:ext>
            </a:extLst>
          </p:cNvPr>
          <p:cNvSpPr>
            <a:spLocks noGrp="1"/>
          </p:cNvSpPr>
          <p:nvPr>
            <p:ph type="sldNum" sz="quarter" idx="5"/>
          </p:nvPr>
        </p:nvSpPr>
        <p:spPr/>
        <p:txBody>
          <a:bodyPr/>
          <a:lstStyle/>
          <a:p>
            <a:fld id="{3AA8CBBB-8F99-C74F-96CA-B61E4C32DAA8}" type="slidenum">
              <a:rPr lang="nl-NL" smtClean="0"/>
              <a:t>7</a:t>
            </a:fld>
            <a:endParaRPr lang="nl-NL"/>
          </a:p>
        </p:txBody>
      </p:sp>
    </p:spTree>
    <p:extLst>
      <p:ext uri="{BB962C8B-B14F-4D97-AF65-F5344CB8AC3E}">
        <p14:creationId xmlns:p14="http://schemas.microsoft.com/office/powerpoint/2010/main" val="20423104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8</a:t>
            </a:fld>
            <a:endParaRPr lang="nl-NL"/>
          </a:p>
        </p:txBody>
      </p:sp>
    </p:spTree>
    <p:extLst>
      <p:ext uri="{BB962C8B-B14F-4D97-AF65-F5344CB8AC3E}">
        <p14:creationId xmlns:p14="http://schemas.microsoft.com/office/powerpoint/2010/main" val="24431170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9</a:t>
            </a:fld>
            <a:endParaRPr lang="nl-NL"/>
          </a:p>
        </p:txBody>
      </p:sp>
    </p:spTree>
    <p:extLst>
      <p:ext uri="{BB962C8B-B14F-4D97-AF65-F5344CB8AC3E}">
        <p14:creationId xmlns:p14="http://schemas.microsoft.com/office/powerpoint/2010/main" val="27742388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3709C2-161A-A2AD-0FA0-F3AE70B6D9C5}"/>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AC0EAAAF-9B59-71DC-5E32-EAF4AD07AFF4}"/>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F87A6A87-6E86-658E-3C26-E869073532B5}"/>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926422A0-032E-C8CD-A600-138382691D9E}"/>
              </a:ext>
            </a:extLst>
          </p:cNvPr>
          <p:cNvSpPr>
            <a:spLocks noGrp="1"/>
          </p:cNvSpPr>
          <p:nvPr>
            <p:ph type="sldNum" sz="quarter" idx="5"/>
          </p:nvPr>
        </p:nvSpPr>
        <p:spPr/>
        <p:txBody>
          <a:bodyPr/>
          <a:lstStyle/>
          <a:p>
            <a:fld id="{3AA8CBBB-8F99-C74F-96CA-B61E4C32DAA8}" type="slidenum">
              <a:rPr lang="nl-NL" smtClean="0"/>
              <a:t>10</a:t>
            </a:fld>
            <a:endParaRPr lang="nl-NL"/>
          </a:p>
        </p:txBody>
      </p:sp>
    </p:spTree>
    <p:extLst>
      <p:ext uri="{BB962C8B-B14F-4D97-AF65-F5344CB8AC3E}">
        <p14:creationId xmlns:p14="http://schemas.microsoft.com/office/powerpoint/2010/main" val="27215180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DB5A6B-8313-0457-C501-5CF846B2ED2C}"/>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1304A4C0-E507-CA4D-EB58-B798A7A7228D}"/>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A57E72DE-6FAA-078D-5A59-4D1BEC9E0F44}"/>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4EB90583-4000-7F94-54F2-F80313218B4B}"/>
              </a:ext>
            </a:extLst>
          </p:cNvPr>
          <p:cNvSpPr>
            <a:spLocks noGrp="1"/>
          </p:cNvSpPr>
          <p:nvPr>
            <p:ph type="sldNum" sz="quarter" idx="5"/>
          </p:nvPr>
        </p:nvSpPr>
        <p:spPr/>
        <p:txBody>
          <a:bodyPr/>
          <a:lstStyle/>
          <a:p>
            <a:fld id="{3AA8CBBB-8F99-C74F-96CA-B61E4C32DAA8}" type="slidenum">
              <a:rPr lang="nl-NL" smtClean="0"/>
              <a:t>11</a:t>
            </a:fld>
            <a:endParaRPr lang="nl-NL"/>
          </a:p>
        </p:txBody>
      </p:sp>
    </p:spTree>
    <p:extLst>
      <p:ext uri="{BB962C8B-B14F-4D97-AF65-F5344CB8AC3E}">
        <p14:creationId xmlns:p14="http://schemas.microsoft.com/office/powerpoint/2010/main" val="28329256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1127D1-3E44-2A30-7966-F260E3DB5675}"/>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FA8538BD-D268-5C8F-C1D1-A33619EA6F5A}"/>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AC2E72B8-6600-E088-1AF2-8FF801915BE4}"/>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3D6EBCFB-2E02-5D62-6808-67A24A2AB8B4}"/>
              </a:ext>
            </a:extLst>
          </p:cNvPr>
          <p:cNvSpPr>
            <a:spLocks noGrp="1"/>
          </p:cNvSpPr>
          <p:nvPr>
            <p:ph type="sldNum" sz="quarter" idx="5"/>
          </p:nvPr>
        </p:nvSpPr>
        <p:spPr/>
        <p:txBody>
          <a:bodyPr/>
          <a:lstStyle/>
          <a:p>
            <a:fld id="{3AA8CBBB-8F99-C74F-96CA-B61E4C32DAA8}" type="slidenum">
              <a:rPr lang="nl-NL" smtClean="0"/>
              <a:t>12</a:t>
            </a:fld>
            <a:endParaRPr lang="nl-NL"/>
          </a:p>
        </p:txBody>
      </p:sp>
    </p:spTree>
    <p:extLst>
      <p:ext uri="{BB962C8B-B14F-4D97-AF65-F5344CB8AC3E}">
        <p14:creationId xmlns:p14="http://schemas.microsoft.com/office/powerpoint/2010/main" val="36392946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5469A-991D-3735-4027-92FF18D9BF0F}"/>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740E9263-A50E-805C-2542-625B0D718842}"/>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CE6B57CB-E436-B838-6788-9AD5F7F0DAB6}"/>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CCE375F9-45B5-929A-BCBF-0EC31F089748}"/>
              </a:ext>
            </a:extLst>
          </p:cNvPr>
          <p:cNvSpPr>
            <a:spLocks noGrp="1"/>
          </p:cNvSpPr>
          <p:nvPr>
            <p:ph type="sldNum" sz="quarter" idx="5"/>
          </p:nvPr>
        </p:nvSpPr>
        <p:spPr/>
        <p:txBody>
          <a:bodyPr/>
          <a:lstStyle/>
          <a:p>
            <a:fld id="{3AA8CBBB-8F99-C74F-96CA-B61E4C32DAA8}" type="slidenum">
              <a:rPr lang="nl-NL" smtClean="0"/>
              <a:t>13</a:t>
            </a:fld>
            <a:endParaRPr lang="nl-NL"/>
          </a:p>
        </p:txBody>
      </p:sp>
    </p:spTree>
    <p:extLst>
      <p:ext uri="{BB962C8B-B14F-4D97-AF65-F5344CB8AC3E}">
        <p14:creationId xmlns:p14="http://schemas.microsoft.com/office/powerpoint/2010/main" val="22787060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6E8D00-CA13-8096-C5F0-1AFC0271A970}"/>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F0C4D902-2049-68FE-EFF9-69C18310DBA8}"/>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38F36D2C-181A-698F-483C-E1A589C5A4FA}"/>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39C899FA-F4CB-E5BF-AFE5-06EB61715C20}"/>
              </a:ext>
            </a:extLst>
          </p:cNvPr>
          <p:cNvSpPr>
            <a:spLocks noGrp="1"/>
          </p:cNvSpPr>
          <p:nvPr>
            <p:ph type="sldNum" sz="quarter" idx="5"/>
          </p:nvPr>
        </p:nvSpPr>
        <p:spPr/>
        <p:txBody>
          <a:bodyPr/>
          <a:lstStyle/>
          <a:p>
            <a:fld id="{3AA8CBBB-8F99-C74F-96CA-B61E4C32DAA8}" type="slidenum">
              <a:rPr lang="nl-NL" smtClean="0"/>
              <a:t>14</a:t>
            </a:fld>
            <a:endParaRPr lang="nl-NL"/>
          </a:p>
        </p:txBody>
      </p:sp>
    </p:spTree>
    <p:extLst>
      <p:ext uri="{BB962C8B-B14F-4D97-AF65-F5344CB8AC3E}">
        <p14:creationId xmlns:p14="http://schemas.microsoft.com/office/powerpoint/2010/main" val="1587614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0CE6D6-DC18-DF58-B400-A0542FD7BFCE}"/>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CF8C746A-9CCD-F18E-C8C9-0C4FC532824F}"/>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4DE6501F-8473-6D5E-5F3A-63D91A04F4FE}"/>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DA38CF01-C280-ADD9-D3C2-7C97F8EDB2B4}"/>
              </a:ext>
            </a:extLst>
          </p:cNvPr>
          <p:cNvSpPr>
            <a:spLocks noGrp="1"/>
          </p:cNvSpPr>
          <p:nvPr>
            <p:ph type="sldNum" sz="quarter" idx="5"/>
          </p:nvPr>
        </p:nvSpPr>
        <p:spPr/>
        <p:txBody>
          <a:bodyPr/>
          <a:lstStyle/>
          <a:p>
            <a:fld id="{3AA8CBBB-8F99-C74F-96CA-B61E4C32DAA8}" type="slidenum">
              <a:rPr lang="nl-NL" smtClean="0"/>
              <a:t>15</a:t>
            </a:fld>
            <a:endParaRPr lang="nl-NL"/>
          </a:p>
        </p:txBody>
      </p:sp>
    </p:spTree>
    <p:extLst>
      <p:ext uri="{BB962C8B-B14F-4D97-AF65-F5344CB8AC3E}">
        <p14:creationId xmlns:p14="http://schemas.microsoft.com/office/powerpoint/2010/main" val="31353397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16</a:t>
            </a:fld>
            <a:endParaRPr lang="nl-NL"/>
          </a:p>
        </p:txBody>
      </p:sp>
    </p:spTree>
    <p:extLst>
      <p:ext uri="{BB962C8B-B14F-4D97-AF65-F5344CB8AC3E}">
        <p14:creationId xmlns:p14="http://schemas.microsoft.com/office/powerpoint/2010/main" val="27985977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490041-9995-C2A6-072A-49F970C10429}"/>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C3D3DE7B-596C-84F8-FDD3-7478E973566E}"/>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A66551DD-2D0A-09DB-27ED-9A8E1F04D92E}"/>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FBF44294-C6ED-32BA-9DD1-8570FB257AFE}"/>
              </a:ext>
            </a:extLst>
          </p:cNvPr>
          <p:cNvSpPr>
            <a:spLocks noGrp="1"/>
          </p:cNvSpPr>
          <p:nvPr>
            <p:ph type="sldNum" sz="quarter" idx="5"/>
          </p:nvPr>
        </p:nvSpPr>
        <p:spPr/>
        <p:txBody>
          <a:bodyPr/>
          <a:lstStyle/>
          <a:p>
            <a:fld id="{3AA8CBBB-8F99-C74F-96CA-B61E4C32DAA8}" type="slidenum">
              <a:rPr lang="nl-NL" smtClean="0"/>
              <a:t>17</a:t>
            </a:fld>
            <a:endParaRPr lang="nl-NL"/>
          </a:p>
        </p:txBody>
      </p:sp>
    </p:spTree>
    <p:extLst>
      <p:ext uri="{BB962C8B-B14F-4D97-AF65-F5344CB8AC3E}">
        <p14:creationId xmlns:p14="http://schemas.microsoft.com/office/powerpoint/2010/main" val="9766690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A4FD0B-F246-9C6B-5FEE-D3D37D426BF7}"/>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EFE2B31F-B6AC-B0F5-2872-7CFE8B29D7E5}"/>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AB0F5499-A0BD-CC6E-42D1-95CB099B80FD}"/>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C172F0BE-C477-FF29-C515-62F57180EF2A}"/>
              </a:ext>
            </a:extLst>
          </p:cNvPr>
          <p:cNvSpPr>
            <a:spLocks noGrp="1"/>
          </p:cNvSpPr>
          <p:nvPr>
            <p:ph type="sldNum" sz="quarter" idx="5"/>
          </p:nvPr>
        </p:nvSpPr>
        <p:spPr/>
        <p:txBody>
          <a:bodyPr/>
          <a:lstStyle/>
          <a:p>
            <a:fld id="{3AA8CBBB-8F99-C74F-96CA-B61E4C32DAA8}" type="slidenum">
              <a:rPr lang="nl-NL" smtClean="0"/>
              <a:t>18</a:t>
            </a:fld>
            <a:endParaRPr lang="nl-NL"/>
          </a:p>
        </p:txBody>
      </p:sp>
    </p:spTree>
    <p:extLst>
      <p:ext uri="{BB962C8B-B14F-4D97-AF65-F5344CB8AC3E}">
        <p14:creationId xmlns:p14="http://schemas.microsoft.com/office/powerpoint/2010/main" val="25807915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19</a:t>
            </a:fld>
            <a:endParaRPr lang="nl-NL"/>
          </a:p>
        </p:txBody>
      </p:sp>
    </p:spTree>
    <p:extLst>
      <p:ext uri="{BB962C8B-B14F-4D97-AF65-F5344CB8AC3E}">
        <p14:creationId xmlns:p14="http://schemas.microsoft.com/office/powerpoint/2010/main" val="5642145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982A13-B7C0-5706-B51A-DDC7F3C35577}"/>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E2E4AC16-52E8-EDAA-70D9-81AD38FD1E50}"/>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3486C2D6-8620-70AC-3BF8-63D983FAAA0D}"/>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AD9745BC-157C-6552-DE98-9FA02434BE01}"/>
              </a:ext>
            </a:extLst>
          </p:cNvPr>
          <p:cNvSpPr>
            <a:spLocks noGrp="1"/>
          </p:cNvSpPr>
          <p:nvPr>
            <p:ph type="sldNum" sz="quarter" idx="5"/>
          </p:nvPr>
        </p:nvSpPr>
        <p:spPr/>
        <p:txBody>
          <a:bodyPr/>
          <a:lstStyle/>
          <a:p>
            <a:fld id="{3AA8CBBB-8F99-C74F-96CA-B61E4C32DAA8}" type="slidenum">
              <a:rPr lang="nl-NL" smtClean="0"/>
              <a:t>20</a:t>
            </a:fld>
            <a:endParaRPr lang="nl-NL"/>
          </a:p>
        </p:txBody>
      </p:sp>
    </p:spTree>
    <p:extLst>
      <p:ext uri="{BB962C8B-B14F-4D97-AF65-F5344CB8AC3E}">
        <p14:creationId xmlns:p14="http://schemas.microsoft.com/office/powerpoint/2010/main" val="39193755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21</a:t>
            </a:fld>
            <a:endParaRPr lang="nl-NL"/>
          </a:p>
        </p:txBody>
      </p:sp>
    </p:spTree>
    <p:extLst>
      <p:ext uri="{BB962C8B-B14F-4D97-AF65-F5344CB8AC3E}">
        <p14:creationId xmlns:p14="http://schemas.microsoft.com/office/powerpoint/2010/main" val="8050875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22</a:t>
            </a:fld>
            <a:endParaRPr lang="nl-NL"/>
          </a:p>
        </p:txBody>
      </p:sp>
    </p:spTree>
    <p:extLst>
      <p:ext uri="{BB962C8B-B14F-4D97-AF65-F5344CB8AC3E}">
        <p14:creationId xmlns:p14="http://schemas.microsoft.com/office/powerpoint/2010/main" val="53192398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8.sv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8.sv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12.svg"/><Relationship Id="rId4" Type="http://schemas.openxmlformats.org/officeDocument/2006/relationships/image" Target="../media/image11.png"/></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Master" Target="../slideMasters/slideMaster1.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19.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Master" Target="../slideMasters/slideMaster1.xml"/><Relationship Id="rId4" Type="http://schemas.openxmlformats.org/officeDocument/2006/relationships/image" Target="../media/image19.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28.svg"/><Relationship Id="rId13" Type="http://schemas.openxmlformats.org/officeDocument/2006/relationships/image" Target="../media/image33.emf"/><Relationship Id="rId3" Type="http://schemas.openxmlformats.org/officeDocument/2006/relationships/image" Target="../media/image23.svg"/><Relationship Id="rId7" Type="http://schemas.openxmlformats.org/officeDocument/2006/relationships/image" Target="../media/image27.png"/><Relationship Id="rId12" Type="http://schemas.openxmlformats.org/officeDocument/2006/relationships/image" Target="../media/image32.emf"/><Relationship Id="rId2" Type="http://schemas.openxmlformats.org/officeDocument/2006/relationships/image" Target="../media/image22.png"/><Relationship Id="rId1" Type="http://schemas.openxmlformats.org/officeDocument/2006/relationships/slideMaster" Target="../slideMasters/slideMaster1.xml"/><Relationship Id="rId6" Type="http://schemas.openxmlformats.org/officeDocument/2006/relationships/image" Target="../media/image26.svg"/><Relationship Id="rId11" Type="http://schemas.openxmlformats.org/officeDocument/2006/relationships/image" Target="../media/image31.emf"/><Relationship Id="rId5" Type="http://schemas.openxmlformats.org/officeDocument/2006/relationships/image" Target="../media/image25.png"/><Relationship Id="rId15" Type="http://schemas.openxmlformats.org/officeDocument/2006/relationships/image" Target="../media/image35.emf"/><Relationship Id="rId10" Type="http://schemas.openxmlformats.org/officeDocument/2006/relationships/image" Target="../media/image30.emf"/><Relationship Id="rId4" Type="http://schemas.openxmlformats.org/officeDocument/2006/relationships/image" Target="../media/image24.svg"/><Relationship Id="rId9" Type="http://schemas.openxmlformats.org/officeDocument/2006/relationships/image" Target="../media/image29.svg"/><Relationship Id="rId14" Type="http://schemas.openxmlformats.org/officeDocument/2006/relationships/image" Target="../media/image34.emf"/></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0437861"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0064329"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7808" y="1546615"/>
            <a:ext cx="10437861"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0050281"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34" name="Rechthoek 33">
            <a:extLst>
              <a:ext uri="{FF2B5EF4-FFF2-40B4-BE49-F238E27FC236}">
                <a16:creationId xmlns:a16="http://schemas.microsoft.com/office/drawing/2014/main" id="{2A0CC081-6C84-084D-A560-3583086C1071}"/>
              </a:ext>
            </a:extLst>
          </p:cNvPr>
          <p:cNvSpPr/>
          <p:nvPr userDrawn="1"/>
        </p:nvSpPr>
        <p:spPr>
          <a:xfrm>
            <a:off x="-282530" y="-184831"/>
            <a:ext cx="180000" cy="18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39150159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0437861"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0064329"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7808" y="1546615"/>
            <a:ext cx="10437861"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0050281"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34" name="Rechthoek 33">
            <a:extLst>
              <a:ext uri="{FF2B5EF4-FFF2-40B4-BE49-F238E27FC236}">
                <a16:creationId xmlns:a16="http://schemas.microsoft.com/office/drawing/2014/main" id="{2A0CC081-6C84-084D-A560-3583086C1071}"/>
              </a:ext>
            </a:extLst>
          </p:cNvPr>
          <p:cNvSpPr/>
          <p:nvPr userDrawn="1"/>
        </p:nvSpPr>
        <p:spPr>
          <a:xfrm>
            <a:off x="-241279" y="-180000"/>
            <a:ext cx="180000" cy="18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26" name="Afbeelding 61">
            <a:extLst>
              <a:ext uri="{FF2B5EF4-FFF2-40B4-BE49-F238E27FC236}">
                <a16:creationId xmlns:a16="http://schemas.microsoft.com/office/drawing/2014/main" id="{5244BC12-40CC-6E48-AB6C-6A1245AC4983}"/>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208004"/>
            <a:ext cx="1394135" cy="304654"/>
          </a:xfrm>
          <a:prstGeom prst="rect">
            <a:avLst/>
          </a:prstGeom>
        </p:spPr>
      </p:pic>
      <p:pic>
        <p:nvPicPr>
          <p:cNvPr id="28" name="Afbeelding 61">
            <a:extLst>
              <a:ext uri="{FF2B5EF4-FFF2-40B4-BE49-F238E27FC236}">
                <a16:creationId xmlns:a16="http://schemas.microsoft.com/office/drawing/2014/main" id="{F91C290F-0D19-8340-B377-89CADD6956D1}"/>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563879"/>
            <a:ext cx="1394135" cy="304654"/>
          </a:xfrm>
          <a:prstGeom prst="rect">
            <a:avLst/>
          </a:prstGeom>
        </p:spPr>
      </p:pic>
      <p:sp>
        <p:nvSpPr>
          <p:cNvPr id="29" name="Tekstvak 28">
            <a:extLst>
              <a:ext uri="{FF2B5EF4-FFF2-40B4-BE49-F238E27FC236}">
                <a16:creationId xmlns:a16="http://schemas.microsoft.com/office/drawing/2014/main" id="{8764057F-6674-6041-8B53-36272DD7E36E}"/>
              </a:ext>
            </a:extLst>
          </p:cNvPr>
          <p:cNvSpPr txBox="1"/>
          <p:nvPr userDrawn="1"/>
        </p:nvSpPr>
        <p:spPr>
          <a:xfrm>
            <a:off x="10882424" y="252609"/>
            <a:ext cx="1225015" cy="215444"/>
          </a:xfrm>
          <a:prstGeom prst="rect">
            <a:avLst/>
          </a:prstGeom>
          <a:noFill/>
        </p:spPr>
        <p:txBody>
          <a:bodyPr wrap="none" rtlCol="0">
            <a:spAutoFit/>
          </a:bodyPr>
          <a:lstStyle/>
          <a:p>
            <a:r>
              <a:rPr lang="nl-NL" sz="800">
                <a:latin typeface="Futura T" panose="020B0800000000000000" pitchFamily="34" charset="0"/>
              </a:rPr>
              <a:t>Breadcrumb plaatsen</a:t>
            </a:r>
          </a:p>
        </p:txBody>
      </p:sp>
    </p:spTree>
    <p:extLst>
      <p:ext uri="{BB962C8B-B14F-4D97-AF65-F5344CB8AC3E}">
        <p14:creationId xmlns:p14="http://schemas.microsoft.com/office/powerpoint/2010/main" val="7697112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eldia">
    <p:spTree>
      <p:nvGrpSpPr>
        <p:cNvPr id="1" name=""/>
        <p:cNvGrpSpPr/>
        <p:nvPr/>
      </p:nvGrpSpPr>
      <p:grpSpPr>
        <a:xfrm>
          <a:off x="0" y="0"/>
          <a:ext cx="0" cy="0"/>
          <a:chOff x="0" y="0"/>
          <a:chExt cx="0" cy="0"/>
        </a:xfrm>
      </p:grpSpPr>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77808" y="203553"/>
            <a:ext cx="8102125" cy="6480304"/>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7771125" cy="766424"/>
          </a:xfrm>
        </p:spPr>
        <p:txBody>
          <a:bodyPr anchor="ctr"/>
          <a:lstStyle>
            <a:lvl1pPr>
              <a:defRPr sz="2800" b="1" i="0">
                <a:solidFill>
                  <a:srgbClr val="43505E"/>
                </a:solidFill>
                <a:latin typeface="Futura T" panose="020B0800000000000000" pitchFamily="34" charset="0"/>
                <a:cs typeface="FUTURA MEDIUM" panose="020B0602020204020303" pitchFamily="34" charset="-79"/>
              </a:defRPr>
            </a:lvl1pPr>
          </a:lstStyle>
          <a:p>
            <a:r>
              <a:rPr lang="nl-NL"/>
              <a:t>Titel</a:t>
            </a:r>
          </a:p>
        </p:txBody>
      </p:sp>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7" y="1363331"/>
            <a:ext cx="6565208" cy="5127645"/>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1627879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Aangepaste indeling">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D4C9D935-98A3-5248-AB82-A2069858B0B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27819" y="147226"/>
            <a:ext cx="11936361" cy="6563547"/>
          </a:xfrm>
          <a:prstGeom prst="rect">
            <a:avLst/>
          </a:prstGeom>
        </p:spPr>
      </p:pic>
    </p:spTree>
    <p:extLst>
      <p:ext uri="{BB962C8B-B14F-4D97-AF65-F5344CB8AC3E}">
        <p14:creationId xmlns:p14="http://schemas.microsoft.com/office/powerpoint/2010/main" val="9136965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5531308"/>
            <a:ext cx="10437861"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5728560"/>
            <a:ext cx="10064329"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rcRect/>
          <a:stretch/>
        </p:blipFill>
        <p:spPr>
          <a:xfrm>
            <a:off x="180000" y="205264"/>
            <a:ext cx="10437860" cy="5137242"/>
          </a:xfrm>
          <a:prstGeom prst="rect">
            <a:avLst/>
          </a:prstGeom>
        </p:spPr>
      </p:pic>
      <p:sp>
        <p:nvSpPr>
          <p:cNvPr id="28" name="Tekstvak 27">
            <a:extLst>
              <a:ext uri="{FF2B5EF4-FFF2-40B4-BE49-F238E27FC236}">
                <a16:creationId xmlns:a16="http://schemas.microsoft.com/office/drawing/2014/main" id="{C5DD0879-A4CB-D841-BD21-3EF1CD5444A7}"/>
              </a:ext>
            </a:extLst>
          </p:cNvPr>
          <p:cNvSpPr txBox="1"/>
          <p:nvPr userDrawn="1"/>
        </p:nvSpPr>
        <p:spPr>
          <a:xfrm>
            <a:off x="4210143" y="2589219"/>
            <a:ext cx="2377574" cy="369332"/>
          </a:xfrm>
          <a:prstGeom prst="rect">
            <a:avLst/>
          </a:prstGeom>
          <a:noFill/>
        </p:spPr>
        <p:txBody>
          <a:bodyPr wrap="none" rtlCol="0">
            <a:spAutoFit/>
          </a:bodyPr>
          <a:lstStyle/>
          <a:p>
            <a:r>
              <a:rPr lang="nl-NL">
                <a:latin typeface="Futura T" panose="020B0800000000000000" pitchFamily="34" charset="0"/>
              </a:rPr>
              <a:t>Afbeelding plaatsen</a:t>
            </a:r>
          </a:p>
        </p:txBody>
      </p:sp>
      <p:pic>
        <p:nvPicPr>
          <p:cNvPr id="26" name="Afbeelding 61">
            <a:extLst>
              <a:ext uri="{FF2B5EF4-FFF2-40B4-BE49-F238E27FC236}">
                <a16:creationId xmlns:a16="http://schemas.microsoft.com/office/drawing/2014/main" id="{37A1128F-3250-9A40-BD3B-1222BAE15619}"/>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208004"/>
            <a:ext cx="1394135" cy="304654"/>
          </a:xfrm>
          <a:prstGeom prst="rect">
            <a:avLst/>
          </a:prstGeom>
        </p:spPr>
      </p:pic>
      <p:pic>
        <p:nvPicPr>
          <p:cNvPr id="45" name="Afbeelding 61">
            <a:extLst>
              <a:ext uri="{FF2B5EF4-FFF2-40B4-BE49-F238E27FC236}">
                <a16:creationId xmlns:a16="http://schemas.microsoft.com/office/drawing/2014/main" id="{9DBDDF01-CF38-4342-9BF6-8A9E538BABAE}"/>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563879"/>
            <a:ext cx="1394135" cy="304654"/>
          </a:xfrm>
          <a:prstGeom prst="rect">
            <a:avLst/>
          </a:prstGeom>
        </p:spPr>
      </p:pic>
    </p:spTree>
    <p:extLst>
      <p:ext uri="{BB962C8B-B14F-4D97-AF65-F5344CB8AC3E}">
        <p14:creationId xmlns:p14="http://schemas.microsoft.com/office/powerpoint/2010/main" val="17426069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Titeldia">
    <p:spTree>
      <p:nvGrpSpPr>
        <p:cNvPr id="1" name=""/>
        <p:cNvGrpSpPr/>
        <p:nvPr/>
      </p:nvGrpSpPr>
      <p:grpSpPr>
        <a:xfrm>
          <a:off x="0" y="0"/>
          <a:ext cx="0" cy="0"/>
          <a:chOff x="0" y="0"/>
          <a:chExt cx="0" cy="0"/>
        </a:xfrm>
      </p:grpSpPr>
      <p:sp>
        <p:nvSpPr>
          <p:cNvPr id="5" name="Rechthoek 4">
            <a:extLst>
              <a:ext uri="{FF2B5EF4-FFF2-40B4-BE49-F238E27FC236}">
                <a16:creationId xmlns:a16="http://schemas.microsoft.com/office/drawing/2014/main" id="{558E34DB-EA15-4268-9C08-CE07C5070714}"/>
              </a:ext>
            </a:extLst>
          </p:cNvPr>
          <p:cNvSpPr/>
          <p:nvPr userDrawn="1"/>
        </p:nvSpPr>
        <p:spPr>
          <a:xfrm>
            <a:off x="0" y="5697967"/>
            <a:ext cx="12192000" cy="11653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 name="Titel 1">
            <a:extLst>
              <a:ext uri="{FF2B5EF4-FFF2-40B4-BE49-F238E27FC236}">
                <a16:creationId xmlns:a16="http://schemas.microsoft.com/office/drawing/2014/main" id="{32EE5F8D-7A88-449B-A30D-25BA0FC8D63B}"/>
              </a:ext>
            </a:extLst>
          </p:cNvPr>
          <p:cNvSpPr>
            <a:spLocks noGrp="1"/>
          </p:cNvSpPr>
          <p:nvPr>
            <p:ph type="title" hasCustomPrompt="1"/>
          </p:nvPr>
        </p:nvSpPr>
        <p:spPr>
          <a:xfrm>
            <a:off x="180000" y="5897427"/>
            <a:ext cx="11753577" cy="766424"/>
          </a:xfrm>
        </p:spPr>
        <p:txBody>
          <a:bodyPr anchor="ctr"/>
          <a:lstStyle>
            <a:lvl1pPr>
              <a:defRPr sz="2800" b="1" i="0">
                <a:solidFill>
                  <a:srgbClr val="43505E"/>
                </a:solidFill>
                <a:latin typeface="Futura T" panose="020B0800000000000000" pitchFamily="34" charset="0"/>
                <a:cs typeface="FUTURA MEDIUM" panose="020B0602020204020303" pitchFamily="34" charset="-79"/>
              </a:defRPr>
            </a:lvl1pPr>
          </a:lstStyle>
          <a:p>
            <a:r>
              <a:rPr lang="nl-NL"/>
              <a:t>Titel</a:t>
            </a:r>
          </a:p>
        </p:txBody>
      </p:sp>
      <p:pic>
        <p:nvPicPr>
          <p:cNvPr id="7" name="Afbeelding 6">
            <a:extLst>
              <a:ext uri="{FF2B5EF4-FFF2-40B4-BE49-F238E27FC236}">
                <a16:creationId xmlns:a16="http://schemas.microsoft.com/office/drawing/2014/main" id="{CACF9D19-3C5C-4DA7-B444-E12DF2FD014D}"/>
              </a:ext>
            </a:extLst>
          </p:cNvPr>
          <p:cNvPicPr>
            <a:picLocks noChangeAspect="1"/>
          </p:cNvPicPr>
          <p:nvPr userDrawn="1"/>
        </p:nvPicPr>
        <p:blipFill rotWithShape="1">
          <a:blip r:embed="rId2"/>
          <a:srcRect b="26497"/>
          <a:stretch/>
        </p:blipFill>
        <p:spPr>
          <a:xfrm>
            <a:off x="9840952" y="4653789"/>
            <a:ext cx="1689736" cy="1350365"/>
          </a:xfrm>
          <a:prstGeom prst="rect">
            <a:avLst/>
          </a:prstGeom>
        </p:spPr>
      </p:pic>
    </p:spTree>
    <p:extLst>
      <p:ext uri="{BB962C8B-B14F-4D97-AF65-F5344CB8AC3E}">
        <p14:creationId xmlns:p14="http://schemas.microsoft.com/office/powerpoint/2010/main" val="7570025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Titeldia">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C4DE384F-42C4-F84E-982C-7A4C12B5EE9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0" y="0"/>
            <a:ext cx="12192000" cy="6858000"/>
          </a:xfrm>
          <a:prstGeom prst="rect">
            <a:avLst/>
          </a:prstGeom>
        </p:spPr>
      </p:pic>
      <p:pic>
        <p:nvPicPr>
          <p:cNvPr id="29" name="Graphic 28">
            <a:extLst>
              <a:ext uri="{FF2B5EF4-FFF2-40B4-BE49-F238E27FC236}">
                <a16:creationId xmlns:a16="http://schemas.microsoft.com/office/drawing/2014/main" id="{EC48FC03-4564-B149-A0C5-3885F0C1E8FC}"/>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358003" y="352680"/>
            <a:ext cx="5957136" cy="2830532"/>
          </a:xfrm>
          <a:prstGeom prst="rect">
            <a:avLst/>
          </a:prstGeom>
          <a:effectLst>
            <a:outerShdw blurRad="431800" dir="3960000" sx="102000" sy="102000" algn="ctr" rotWithShape="0">
              <a:prstClr val="black">
                <a:alpha val="16000"/>
              </a:prstClr>
            </a:outerShdw>
          </a:effectLst>
        </p:spPr>
      </p:pic>
      <p:sp>
        <p:nvSpPr>
          <p:cNvPr id="32" name="Tijdelijke aanduiding voor inhoud 2">
            <a:extLst>
              <a:ext uri="{FF2B5EF4-FFF2-40B4-BE49-F238E27FC236}">
                <a16:creationId xmlns:a16="http://schemas.microsoft.com/office/drawing/2014/main" id="{A0F1E15E-4D36-CC42-92F1-2EE7CCC393CB}"/>
              </a:ext>
            </a:extLst>
          </p:cNvPr>
          <p:cNvSpPr>
            <a:spLocks noGrp="1"/>
          </p:cNvSpPr>
          <p:nvPr>
            <p:ph sz="half" idx="1"/>
          </p:nvPr>
        </p:nvSpPr>
        <p:spPr>
          <a:xfrm>
            <a:off x="474984" y="1157145"/>
            <a:ext cx="5712685" cy="1906951"/>
          </a:xfrm>
        </p:spPr>
        <p:txBody>
          <a:bodyPr>
            <a:normAutofit/>
          </a:bodyPr>
          <a:lstStyle>
            <a:lvl1pPr>
              <a:defRPr sz="1600" b="0" i="0">
                <a:solidFill>
                  <a:schemeClr val="bg1"/>
                </a:solidFill>
                <a:latin typeface="Raleway" panose="020B0503030101060003" pitchFamily="34" charset="77"/>
              </a:defRPr>
            </a:lvl1pPr>
            <a:lvl2pPr>
              <a:defRPr sz="1600" b="0" i="0">
                <a:solidFill>
                  <a:schemeClr val="bg1"/>
                </a:solidFill>
                <a:latin typeface="Raleway" panose="020B0503030101060003" pitchFamily="34" charset="77"/>
              </a:defRPr>
            </a:lvl2pPr>
            <a:lvl3pPr>
              <a:defRPr sz="1600" b="0" i="0">
                <a:solidFill>
                  <a:schemeClr val="bg1"/>
                </a:solidFill>
                <a:latin typeface="Raleway" panose="020B0503030101060003" pitchFamily="34" charset="77"/>
              </a:defRPr>
            </a:lvl3pPr>
            <a:lvl4pPr>
              <a:defRPr sz="1600" b="0" i="0">
                <a:solidFill>
                  <a:schemeClr val="bg1"/>
                </a:solidFill>
                <a:latin typeface="Raleway" panose="020B0503030101060003" pitchFamily="34" charset="77"/>
              </a:defRPr>
            </a:lvl4pPr>
            <a:lvl5pPr>
              <a:defRPr sz="1600" b="0" i="0">
                <a:solidFill>
                  <a:schemeClr val="bg1"/>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33" name="Titel 1">
            <a:extLst>
              <a:ext uri="{FF2B5EF4-FFF2-40B4-BE49-F238E27FC236}">
                <a16:creationId xmlns:a16="http://schemas.microsoft.com/office/drawing/2014/main" id="{6E485A5B-4C2E-1E43-B885-18D0870104B8}"/>
              </a:ext>
            </a:extLst>
          </p:cNvPr>
          <p:cNvSpPr>
            <a:spLocks noGrp="1"/>
          </p:cNvSpPr>
          <p:nvPr>
            <p:ph type="title" hasCustomPrompt="1"/>
          </p:nvPr>
        </p:nvSpPr>
        <p:spPr>
          <a:xfrm>
            <a:off x="474984" y="503417"/>
            <a:ext cx="5712685" cy="653728"/>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spTree>
    <p:extLst>
      <p:ext uri="{BB962C8B-B14F-4D97-AF65-F5344CB8AC3E}">
        <p14:creationId xmlns:p14="http://schemas.microsoft.com/office/powerpoint/2010/main" val="9514068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Titel en object">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D117F944-4A16-7D4F-9E1F-8A1631E1C17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27819" y="147226"/>
            <a:ext cx="11936361" cy="6563547"/>
          </a:xfrm>
          <a:prstGeom prst="rect">
            <a:avLst/>
          </a:prstGeom>
        </p:spPr>
      </p:pic>
      <p:pic>
        <p:nvPicPr>
          <p:cNvPr id="5" name="Afbeelding 4">
            <a:extLst>
              <a:ext uri="{FF2B5EF4-FFF2-40B4-BE49-F238E27FC236}">
                <a16:creationId xmlns:a16="http://schemas.microsoft.com/office/drawing/2014/main" id="{27F0B726-82AC-A54B-94EA-39EA24CFE7A7}"/>
              </a:ext>
            </a:extLst>
          </p:cNvPr>
          <p:cNvPicPr>
            <a:picLocks noChangeAspect="1"/>
          </p:cNvPicPr>
          <p:nvPr userDrawn="1"/>
        </p:nvPicPr>
        <p:blipFill>
          <a:blip r:embed="rId4"/>
          <a:stretch>
            <a:fillRect/>
          </a:stretch>
        </p:blipFill>
        <p:spPr>
          <a:xfrm>
            <a:off x="624595" y="153883"/>
            <a:ext cx="2053177" cy="1615451"/>
          </a:xfrm>
          <a:prstGeom prst="rect">
            <a:avLst/>
          </a:prstGeom>
        </p:spPr>
      </p:pic>
      <p:sp>
        <p:nvSpPr>
          <p:cNvPr id="4" name="Rechthoek 3">
            <a:extLst>
              <a:ext uri="{FF2B5EF4-FFF2-40B4-BE49-F238E27FC236}">
                <a16:creationId xmlns:a16="http://schemas.microsoft.com/office/drawing/2014/main" id="{E333AE09-5D98-524D-BBC0-A6495F811B02}"/>
              </a:ext>
            </a:extLst>
          </p:cNvPr>
          <p:cNvSpPr/>
          <p:nvPr userDrawn="1"/>
        </p:nvSpPr>
        <p:spPr>
          <a:xfrm>
            <a:off x="3048000" y="2551837"/>
            <a:ext cx="6096000" cy="1754326"/>
          </a:xfrm>
          <a:prstGeom prst="rect">
            <a:avLst/>
          </a:prstGeom>
        </p:spPr>
        <p:txBody>
          <a:bodyPr>
            <a:spAutoFit/>
          </a:bodyPr>
          <a:lstStyle/>
          <a:p>
            <a:pPr algn="ctr"/>
            <a:r>
              <a:rPr lang="nl-NL" sz="5400" b="1">
                <a:solidFill>
                  <a:srgbClr val="DA362D"/>
                </a:solidFill>
                <a:latin typeface="Raleway Black" panose="020B0503030101060003" pitchFamily="34" charset="77"/>
              </a:rPr>
              <a:t>Bedankt </a:t>
            </a:r>
          </a:p>
          <a:p>
            <a:pPr algn="ctr"/>
            <a:r>
              <a:rPr lang="nl-NL" sz="5400">
                <a:solidFill>
                  <a:schemeClr val="tx1">
                    <a:lumMod val="75000"/>
                    <a:lumOff val="25000"/>
                  </a:schemeClr>
                </a:solidFill>
                <a:latin typeface="Raleway" panose="020B0503030101060003" pitchFamily="34" charset="0"/>
              </a:rPr>
              <a:t>voor je tijd!</a:t>
            </a:r>
            <a:endParaRPr lang="nl-NL" sz="5400" b="1">
              <a:solidFill>
                <a:schemeClr val="tx1">
                  <a:lumMod val="75000"/>
                  <a:lumOff val="25000"/>
                </a:schemeClr>
              </a:solidFill>
              <a:latin typeface="Raleway" panose="020B0503030101060003" pitchFamily="34" charset="0"/>
            </a:endParaRPr>
          </a:p>
        </p:txBody>
      </p:sp>
    </p:spTree>
    <p:extLst>
      <p:ext uri="{BB962C8B-B14F-4D97-AF65-F5344CB8AC3E}">
        <p14:creationId xmlns:p14="http://schemas.microsoft.com/office/powerpoint/2010/main" val="1580671345"/>
      </p:ext>
    </p:extLst>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Voorbla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7" name="Afbeelding 6">
            <a:extLst>
              <a:ext uri="{FF2B5EF4-FFF2-40B4-BE49-F238E27FC236}">
                <a16:creationId xmlns:a16="http://schemas.microsoft.com/office/drawing/2014/main" id="{A32EC975-57B9-6149-8B84-EC02919AD6C1}"/>
              </a:ext>
            </a:extLst>
          </p:cNvPr>
          <p:cNvPicPr>
            <a:picLocks noChangeAspect="1"/>
          </p:cNvPicPr>
          <p:nvPr userDrawn="1"/>
        </p:nvPicPr>
        <p:blipFill>
          <a:blip r:embed="rId3"/>
          <a:srcRect/>
          <a:stretch/>
        </p:blipFill>
        <p:spPr>
          <a:xfrm>
            <a:off x="2825926" y="578728"/>
            <a:ext cx="3930680" cy="2666767"/>
          </a:xfrm>
          <a:prstGeom prst="rect">
            <a:avLst/>
          </a:prstGeom>
          <a:effectLst>
            <a:outerShdw blurRad="635000" sx="105000" sy="105000" algn="ctr" rotWithShape="0">
              <a:prstClr val="black">
                <a:alpha val="10000"/>
              </a:prstClr>
            </a:outerShdw>
          </a:effectLst>
        </p:spPr>
      </p:pic>
      <p:pic>
        <p:nvPicPr>
          <p:cNvPr id="8" name="Afbeelding 7">
            <a:extLst>
              <a:ext uri="{FF2B5EF4-FFF2-40B4-BE49-F238E27FC236}">
                <a16:creationId xmlns:a16="http://schemas.microsoft.com/office/drawing/2014/main" id="{15F4B2BD-EA68-F340-B75E-6F1FC7F707D8}"/>
              </a:ext>
            </a:extLst>
          </p:cNvPr>
          <p:cNvPicPr>
            <a:picLocks noChangeAspect="1"/>
          </p:cNvPicPr>
          <p:nvPr userDrawn="1"/>
        </p:nvPicPr>
        <p:blipFill>
          <a:blip r:embed="rId4"/>
          <a:stretch>
            <a:fillRect/>
          </a:stretch>
        </p:blipFill>
        <p:spPr>
          <a:xfrm>
            <a:off x="603375" y="578728"/>
            <a:ext cx="2053177" cy="1615451"/>
          </a:xfrm>
          <a:prstGeom prst="rect">
            <a:avLst/>
          </a:prstGeom>
        </p:spPr>
      </p:pic>
      <p:sp>
        <p:nvSpPr>
          <p:cNvPr id="9" name="Titel 1">
            <a:extLst>
              <a:ext uri="{FF2B5EF4-FFF2-40B4-BE49-F238E27FC236}">
                <a16:creationId xmlns:a16="http://schemas.microsoft.com/office/drawing/2014/main" id="{25433583-CC8D-4F4C-869E-33F74E9BB4AF}"/>
              </a:ext>
            </a:extLst>
          </p:cNvPr>
          <p:cNvSpPr txBox="1">
            <a:spLocks/>
          </p:cNvSpPr>
          <p:nvPr userDrawn="1"/>
        </p:nvSpPr>
        <p:spPr>
          <a:xfrm>
            <a:off x="2893659" y="1055127"/>
            <a:ext cx="4341023"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bg1"/>
                </a:solidFill>
                <a:latin typeface="Raleway" panose="020B0503030101060003" pitchFamily="34" charset="77"/>
                <a:ea typeface="+mj-ea"/>
                <a:cs typeface="+mj-cs"/>
              </a:defRPr>
            </a:lvl1pPr>
          </a:lstStyle>
          <a:p>
            <a:r>
              <a:rPr lang="nl-NL" sz="3200" b="1" i="0">
                <a:solidFill>
                  <a:srgbClr val="D5291D"/>
                </a:solidFill>
                <a:latin typeface="Futura T" panose="020B0800000000000000" pitchFamily="34" charset="0"/>
                <a:ea typeface="Open Sans Extrabold" charset="0"/>
                <a:cs typeface="Futura" panose="020B0602020204020303" pitchFamily="34" charset="-79"/>
              </a:rPr>
              <a:t>TOOLBOXMEETING</a:t>
            </a:r>
            <a:endParaRPr lang="nl-NL" sz="3000" b="1" i="0">
              <a:solidFill>
                <a:srgbClr val="C02A22"/>
              </a:solidFill>
              <a:latin typeface="Futura T" panose="020B0800000000000000" pitchFamily="34" charset="0"/>
              <a:cs typeface="Futura" panose="020B0602020204020303" pitchFamily="34" charset="-79"/>
            </a:endParaRPr>
          </a:p>
        </p:txBody>
      </p:sp>
      <p:sp>
        <p:nvSpPr>
          <p:cNvPr id="12" name="Titel 1">
            <a:extLst>
              <a:ext uri="{FF2B5EF4-FFF2-40B4-BE49-F238E27FC236}">
                <a16:creationId xmlns:a16="http://schemas.microsoft.com/office/drawing/2014/main" id="{9964709A-5EB1-CF49-ACCA-4EB22D8F9770}"/>
              </a:ext>
            </a:extLst>
          </p:cNvPr>
          <p:cNvSpPr>
            <a:spLocks noGrp="1"/>
          </p:cNvSpPr>
          <p:nvPr>
            <p:ph type="title" hasCustomPrompt="1"/>
          </p:nvPr>
        </p:nvSpPr>
        <p:spPr>
          <a:xfrm>
            <a:off x="2895747" y="1969785"/>
            <a:ext cx="3791037" cy="821809"/>
          </a:xfrm>
        </p:spPr>
        <p:txBody>
          <a:bodyPr anchor="t"/>
          <a:lstStyle>
            <a:lvl1pPr>
              <a:defRPr sz="3200" b="1" i="0">
                <a:solidFill>
                  <a:srgbClr val="313131"/>
                </a:solidFill>
                <a:latin typeface="Raleway" panose="020B0503030101060003" pitchFamily="34" charset="77"/>
              </a:defRPr>
            </a:lvl1pPr>
          </a:lstStyle>
          <a:p>
            <a:r>
              <a:rPr lang="nl-NL"/>
              <a:t>TITEL</a:t>
            </a:r>
          </a:p>
        </p:txBody>
      </p:sp>
    </p:spTree>
    <p:extLst>
      <p:ext uri="{BB962C8B-B14F-4D97-AF65-F5344CB8AC3E}">
        <p14:creationId xmlns:p14="http://schemas.microsoft.com/office/powerpoint/2010/main" val="41148509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6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1832000"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1463042"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7808" y="1546615"/>
            <a:ext cx="11832000"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1438624"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3898611675"/>
      </p:ext>
    </p:extLst>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7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1832000"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1463042"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7808" y="1546615"/>
            <a:ext cx="11832000"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1438624"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Rechthoek 5">
            <a:extLst>
              <a:ext uri="{FF2B5EF4-FFF2-40B4-BE49-F238E27FC236}">
                <a16:creationId xmlns:a16="http://schemas.microsoft.com/office/drawing/2014/main" id="{051FF35C-A20A-1240-8CEA-767C6E2344BB}"/>
              </a:ext>
            </a:extLst>
          </p:cNvPr>
          <p:cNvSpPr/>
          <p:nvPr userDrawn="1"/>
        </p:nvSpPr>
        <p:spPr>
          <a:xfrm>
            <a:off x="-282530" y="-184831"/>
            <a:ext cx="180000" cy="18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1690771460"/>
      </p:ext>
    </p:extLst>
  </p:cSld>
  <p:clrMapOvr>
    <a:masterClrMapping/>
  </p:clrMapOvr>
  <p:transition spd="slow">
    <p:push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8_Titeldia">
    <p:spTree>
      <p:nvGrpSpPr>
        <p:cNvPr id="1" name=""/>
        <p:cNvGrpSpPr/>
        <p:nvPr/>
      </p:nvGrpSpPr>
      <p:grpSpPr>
        <a:xfrm>
          <a:off x="0" y="0"/>
          <a:ext cx="0" cy="0"/>
          <a:chOff x="0" y="0"/>
          <a:chExt cx="0" cy="0"/>
        </a:xfrm>
      </p:grpSpPr>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77809" y="203553"/>
            <a:ext cx="8363608" cy="6480304"/>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7995143" cy="766424"/>
          </a:xfrm>
        </p:spPr>
        <p:txBody>
          <a:bodyPr anchor="ctr"/>
          <a:lstStyle>
            <a:lvl1pPr>
              <a:defRPr sz="2800" b="1" i="0">
                <a:solidFill>
                  <a:srgbClr val="43505E"/>
                </a:solidFill>
                <a:latin typeface="Futura T" panose="020B0800000000000000" pitchFamily="34" charset="0"/>
                <a:cs typeface="FUTURA MEDIUM" panose="020B0602020204020303" pitchFamily="34" charset="-79"/>
              </a:defRPr>
            </a:lvl1pPr>
          </a:lstStyle>
          <a:p>
            <a:r>
              <a:rPr lang="nl-NL"/>
              <a:t>Titel</a:t>
            </a:r>
          </a:p>
        </p:txBody>
      </p:sp>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7" y="1363331"/>
            <a:ext cx="7983984" cy="5127645"/>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ekstvak 3">
            <a:extLst>
              <a:ext uri="{FF2B5EF4-FFF2-40B4-BE49-F238E27FC236}">
                <a16:creationId xmlns:a16="http://schemas.microsoft.com/office/drawing/2014/main" id="{1AC5133E-85FD-6941-95EE-B7581D2374CC}"/>
              </a:ext>
            </a:extLst>
          </p:cNvPr>
          <p:cNvSpPr txBox="1"/>
          <p:nvPr userDrawn="1"/>
        </p:nvSpPr>
        <p:spPr>
          <a:xfrm>
            <a:off x="9177921" y="3254073"/>
            <a:ext cx="2377574" cy="369332"/>
          </a:xfrm>
          <a:prstGeom prst="rect">
            <a:avLst/>
          </a:prstGeom>
          <a:noFill/>
        </p:spPr>
        <p:txBody>
          <a:bodyPr wrap="none" rtlCol="0">
            <a:spAutoFit/>
          </a:bodyPr>
          <a:lstStyle/>
          <a:p>
            <a:r>
              <a:rPr lang="nl-NL">
                <a:latin typeface="Futura T" panose="020B0800000000000000" pitchFamily="34" charset="0"/>
              </a:rPr>
              <a:t>Afbeelding plaatsen</a:t>
            </a:r>
          </a:p>
        </p:txBody>
      </p:sp>
    </p:spTree>
    <p:extLst>
      <p:ext uri="{BB962C8B-B14F-4D97-AF65-F5344CB8AC3E}">
        <p14:creationId xmlns:p14="http://schemas.microsoft.com/office/powerpoint/2010/main" val="2701338715"/>
      </p:ext>
    </p:extLst>
  </p:cSld>
  <p:clrMapOvr>
    <a:masterClrMapping/>
  </p:clrMapOvr>
  <p:transition spd="slow">
    <p:push dir="u"/>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angepaste indeling">
    <p:spTree>
      <p:nvGrpSpPr>
        <p:cNvPr id="1" name=""/>
        <p:cNvGrpSpPr/>
        <p:nvPr/>
      </p:nvGrpSpPr>
      <p:grpSpPr>
        <a:xfrm>
          <a:off x="0" y="0"/>
          <a:ext cx="0" cy="0"/>
          <a:chOff x="0" y="0"/>
          <a:chExt cx="0" cy="0"/>
        </a:xfrm>
      </p:grpSpPr>
      <p:grpSp>
        <p:nvGrpSpPr>
          <p:cNvPr id="3" name="Groep 2">
            <a:extLst>
              <a:ext uri="{FF2B5EF4-FFF2-40B4-BE49-F238E27FC236}">
                <a16:creationId xmlns:a16="http://schemas.microsoft.com/office/drawing/2014/main" id="{B7898363-C489-924B-B544-1C65EB8FC379}"/>
              </a:ext>
            </a:extLst>
          </p:cNvPr>
          <p:cNvGrpSpPr/>
          <p:nvPr userDrawn="1"/>
        </p:nvGrpSpPr>
        <p:grpSpPr>
          <a:xfrm>
            <a:off x="251326" y="358419"/>
            <a:ext cx="1394135" cy="2401405"/>
            <a:chOff x="10797865" y="156784"/>
            <a:chExt cx="1394135" cy="2401405"/>
          </a:xfrm>
        </p:grpSpPr>
        <p:pic>
          <p:nvPicPr>
            <p:cNvPr id="4" name="Afbeelding 61">
              <a:extLst>
                <a:ext uri="{FF2B5EF4-FFF2-40B4-BE49-F238E27FC236}">
                  <a16:creationId xmlns:a16="http://schemas.microsoft.com/office/drawing/2014/main" id="{5971657D-C9C6-184E-B7A0-3586330EA01F}"/>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10797865" y="156784"/>
              <a:ext cx="1394135" cy="304654"/>
            </a:xfrm>
            <a:prstGeom prst="rect">
              <a:avLst/>
            </a:prstGeom>
          </p:spPr>
        </p:pic>
        <p:sp>
          <p:nvSpPr>
            <p:cNvPr id="5" name="Tekstvak 4">
              <a:extLst>
                <a:ext uri="{FF2B5EF4-FFF2-40B4-BE49-F238E27FC236}">
                  <a16:creationId xmlns:a16="http://schemas.microsoft.com/office/drawing/2014/main" id="{D0394D6A-C276-2B41-B286-3ACB1DBA51FC}"/>
                </a:ext>
              </a:extLst>
            </p:cNvPr>
            <p:cNvSpPr txBox="1"/>
            <p:nvPr/>
          </p:nvSpPr>
          <p:spPr>
            <a:xfrm>
              <a:off x="10871859" y="185396"/>
              <a:ext cx="1320139" cy="246221"/>
            </a:xfrm>
            <a:prstGeom prst="rect">
              <a:avLst/>
            </a:prstGeom>
            <a:noFill/>
          </p:spPr>
          <p:txBody>
            <a:bodyPr wrap="square" rtlCol="0">
              <a:spAutoFit/>
            </a:bodyPr>
            <a:lstStyle/>
            <a:p>
              <a:r>
                <a:rPr lang="nl-NL" sz="1000" b="1">
                  <a:solidFill>
                    <a:srgbClr val="43505E"/>
                  </a:solidFill>
                  <a:latin typeface="Raleway" panose="020B0503030101060003"/>
                </a:rPr>
                <a:t>Lichaam</a:t>
              </a:r>
            </a:p>
          </p:txBody>
        </p:sp>
        <p:pic>
          <p:nvPicPr>
            <p:cNvPr id="6" name="Afbeelding 61">
              <a:extLst>
                <a:ext uri="{FF2B5EF4-FFF2-40B4-BE49-F238E27FC236}">
                  <a16:creationId xmlns:a16="http://schemas.microsoft.com/office/drawing/2014/main" id="{6B283615-B675-D94F-A4B1-B08FCC0E5578}"/>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10797865" y="507659"/>
              <a:ext cx="1394135" cy="304654"/>
            </a:xfrm>
            <a:prstGeom prst="rect">
              <a:avLst/>
            </a:prstGeom>
          </p:spPr>
        </p:pic>
        <p:sp>
          <p:nvSpPr>
            <p:cNvPr id="7" name="Tekstvak 6">
              <a:extLst>
                <a:ext uri="{FF2B5EF4-FFF2-40B4-BE49-F238E27FC236}">
                  <a16:creationId xmlns:a16="http://schemas.microsoft.com/office/drawing/2014/main" id="{D165F6B5-5EE0-BF48-882F-C26E071592E1}"/>
                </a:ext>
              </a:extLst>
            </p:cNvPr>
            <p:cNvSpPr txBox="1"/>
            <p:nvPr/>
          </p:nvSpPr>
          <p:spPr>
            <a:xfrm>
              <a:off x="10871859" y="534571"/>
              <a:ext cx="1320139" cy="246221"/>
            </a:xfrm>
            <a:prstGeom prst="rect">
              <a:avLst/>
            </a:prstGeom>
            <a:noFill/>
          </p:spPr>
          <p:txBody>
            <a:bodyPr wrap="square" rtlCol="0">
              <a:spAutoFit/>
            </a:bodyPr>
            <a:lstStyle/>
            <a:p>
              <a:r>
                <a:rPr lang="nl-NL" sz="1000" b="1">
                  <a:solidFill>
                    <a:srgbClr val="43505E"/>
                  </a:solidFill>
                  <a:latin typeface="Raleway" panose="020B0503030101060003"/>
                </a:rPr>
                <a:t>Handen</a:t>
              </a:r>
            </a:p>
          </p:txBody>
        </p:sp>
        <p:pic>
          <p:nvPicPr>
            <p:cNvPr id="8" name="Afbeelding 59">
              <a:extLst>
                <a:ext uri="{FF2B5EF4-FFF2-40B4-BE49-F238E27FC236}">
                  <a16:creationId xmlns:a16="http://schemas.microsoft.com/office/drawing/2014/main" id="{8E95E01E-7D36-B646-8BE1-18F001B0F4BB}"/>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856834"/>
              <a:ext cx="1394133" cy="304654"/>
            </a:xfrm>
            <a:prstGeom prst="rect">
              <a:avLst/>
            </a:prstGeom>
          </p:spPr>
        </p:pic>
        <p:sp>
          <p:nvSpPr>
            <p:cNvPr id="9" name="Tekstvak 8">
              <a:extLst>
                <a:ext uri="{FF2B5EF4-FFF2-40B4-BE49-F238E27FC236}">
                  <a16:creationId xmlns:a16="http://schemas.microsoft.com/office/drawing/2014/main" id="{4F247AF6-8B9D-FE4D-AC78-694EE2706A73}"/>
                </a:ext>
              </a:extLst>
            </p:cNvPr>
            <p:cNvSpPr txBox="1"/>
            <p:nvPr/>
          </p:nvSpPr>
          <p:spPr>
            <a:xfrm>
              <a:off x="10871859" y="883746"/>
              <a:ext cx="1320139" cy="246221"/>
            </a:xfrm>
            <a:prstGeom prst="rect">
              <a:avLst/>
            </a:prstGeom>
            <a:noFill/>
          </p:spPr>
          <p:txBody>
            <a:bodyPr wrap="square" rtlCol="0">
              <a:spAutoFit/>
            </a:bodyPr>
            <a:lstStyle/>
            <a:p>
              <a:r>
                <a:rPr lang="nl-NL" sz="1000" b="1">
                  <a:solidFill>
                    <a:srgbClr val="43505E"/>
                  </a:solidFill>
                  <a:latin typeface="Raleway" panose="020B0503030101060003"/>
                </a:rPr>
                <a:t>Onderkoeling</a:t>
              </a:r>
            </a:p>
          </p:txBody>
        </p:sp>
        <p:pic>
          <p:nvPicPr>
            <p:cNvPr id="10" name="Afbeelding 57">
              <a:extLst>
                <a:ext uri="{FF2B5EF4-FFF2-40B4-BE49-F238E27FC236}">
                  <a16:creationId xmlns:a16="http://schemas.microsoft.com/office/drawing/2014/main" id="{1D9C6A38-CFBE-7040-BC08-608B8C8414ED}"/>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206009"/>
              <a:ext cx="1394133" cy="304654"/>
            </a:xfrm>
            <a:prstGeom prst="rect">
              <a:avLst/>
            </a:prstGeom>
          </p:spPr>
        </p:pic>
        <p:sp>
          <p:nvSpPr>
            <p:cNvPr id="11" name="Tekstvak 10">
              <a:extLst>
                <a:ext uri="{FF2B5EF4-FFF2-40B4-BE49-F238E27FC236}">
                  <a16:creationId xmlns:a16="http://schemas.microsoft.com/office/drawing/2014/main" id="{4D41CE30-7E39-2A47-8F5F-00E470CEC34F}"/>
                </a:ext>
              </a:extLst>
            </p:cNvPr>
            <p:cNvSpPr txBox="1"/>
            <p:nvPr/>
          </p:nvSpPr>
          <p:spPr>
            <a:xfrm>
              <a:off x="10871859" y="1232921"/>
              <a:ext cx="1320139" cy="246221"/>
            </a:xfrm>
            <a:prstGeom prst="rect">
              <a:avLst/>
            </a:prstGeom>
            <a:noFill/>
          </p:spPr>
          <p:txBody>
            <a:bodyPr wrap="square" rtlCol="0">
              <a:spAutoFit/>
            </a:bodyPr>
            <a:lstStyle/>
            <a:p>
              <a:r>
                <a:rPr lang="nl-NL" sz="1000" b="1">
                  <a:solidFill>
                    <a:srgbClr val="43505E"/>
                  </a:solidFill>
                  <a:latin typeface="Raleway" panose="020B0503030101060003"/>
                </a:rPr>
                <a:t>Uitglijdgevaar</a:t>
              </a:r>
            </a:p>
          </p:txBody>
        </p:sp>
        <p:pic>
          <p:nvPicPr>
            <p:cNvPr id="12" name="Afbeelding 55">
              <a:extLst>
                <a:ext uri="{FF2B5EF4-FFF2-40B4-BE49-F238E27FC236}">
                  <a16:creationId xmlns:a16="http://schemas.microsoft.com/office/drawing/2014/main" id="{DDF82943-2590-9143-BA08-52D9B5CE0594}"/>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555184"/>
              <a:ext cx="1394133" cy="304654"/>
            </a:xfrm>
            <a:prstGeom prst="rect">
              <a:avLst/>
            </a:prstGeom>
          </p:spPr>
        </p:pic>
        <p:sp>
          <p:nvSpPr>
            <p:cNvPr id="13" name="Tekstvak 12">
              <a:extLst>
                <a:ext uri="{FF2B5EF4-FFF2-40B4-BE49-F238E27FC236}">
                  <a16:creationId xmlns:a16="http://schemas.microsoft.com/office/drawing/2014/main" id="{DFC7F2A4-33AB-7141-A320-61038229FF5F}"/>
                </a:ext>
              </a:extLst>
            </p:cNvPr>
            <p:cNvSpPr txBox="1"/>
            <p:nvPr/>
          </p:nvSpPr>
          <p:spPr>
            <a:xfrm>
              <a:off x="10871859" y="1582096"/>
              <a:ext cx="1320139" cy="246221"/>
            </a:xfrm>
            <a:prstGeom prst="rect">
              <a:avLst/>
            </a:prstGeom>
            <a:noFill/>
          </p:spPr>
          <p:txBody>
            <a:bodyPr wrap="square" rtlCol="0">
              <a:spAutoFit/>
            </a:bodyPr>
            <a:lstStyle/>
            <a:p>
              <a:r>
                <a:rPr lang="nl-NL" sz="1000" b="1">
                  <a:solidFill>
                    <a:srgbClr val="43505E"/>
                  </a:solidFill>
                  <a:latin typeface="Raleway" panose="020B0503030101060003"/>
                </a:rPr>
                <a:t>Onderweg</a:t>
              </a:r>
            </a:p>
          </p:txBody>
        </p:sp>
        <p:pic>
          <p:nvPicPr>
            <p:cNvPr id="14" name="Afbeelding 53">
              <a:extLst>
                <a:ext uri="{FF2B5EF4-FFF2-40B4-BE49-F238E27FC236}">
                  <a16:creationId xmlns:a16="http://schemas.microsoft.com/office/drawing/2014/main" id="{6C992B0B-E48D-9F4B-ADA5-2B4BE60689CC}"/>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904359"/>
              <a:ext cx="1394133" cy="304654"/>
            </a:xfrm>
            <a:prstGeom prst="rect">
              <a:avLst/>
            </a:prstGeom>
          </p:spPr>
        </p:pic>
        <p:sp>
          <p:nvSpPr>
            <p:cNvPr id="15" name="Tekstvak 14">
              <a:extLst>
                <a:ext uri="{FF2B5EF4-FFF2-40B4-BE49-F238E27FC236}">
                  <a16:creationId xmlns:a16="http://schemas.microsoft.com/office/drawing/2014/main" id="{5CA4B186-CE71-4344-869C-4ED7ADE3C2CC}"/>
                </a:ext>
              </a:extLst>
            </p:cNvPr>
            <p:cNvSpPr txBox="1"/>
            <p:nvPr/>
          </p:nvSpPr>
          <p:spPr>
            <a:xfrm>
              <a:off x="10871859" y="1931271"/>
              <a:ext cx="1320139" cy="246221"/>
            </a:xfrm>
            <a:prstGeom prst="rect">
              <a:avLst/>
            </a:prstGeom>
            <a:noFill/>
          </p:spPr>
          <p:txBody>
            <a:bodyPr wrap="square" rtlCol="0">
              <a:spAutoFit/>
            </a:bodyPr>
            <a:lstStyle/>
            <a:p>
              <a:r>
                <a:rPr lang="nl-NL" sz="1000" b="1">
                  <a:solidFill>
                    <a:srgbClr val="43505E"/>
                  </a:solidFill>
                  <a:latin typeface="Raleway" panose="020B0503030101060003"/>
                </a:rPr>
                <a:t>Materiaal</a:t>
              </a:r>
            </a:p>
          </p:txBody>
        </p:sp>
        <p:pic>
          <p:nvPicPr>
            <p:cNvPr id="16" name="Afbeelding 51">
              <a:extLst>
                <a:ext uri="{FF2B5EF4-FFF2-40B4-BE49-F238E27FC236}">
                  <a16:creationId xmlns:a16="http://schemas.microsoft.com/office/drawing/2014/main" id="{19B5DB68-AA82-254D-9724-FC72F2CF6A78}"/>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2253535"/>
              <a:ext cx="1394133" cy="304654"/>
            </a:xfrm>
            <a:prstGeom prst="rect">
              <a:avLst/>
            </a:prstGeom>
          </p:spPr>
        </p:pic>
        <p:sp>
          <p:nvSpPr>
            <p:cNvPr id="17" name="Tekstvak 16">
              <a:extLst>
                <a:ext uri="{FF2B5EF4-FFF2-40B4-BE49-F238E27FC236}">
                  <a16:creationId xmlns:a16="http://schemas.microsoft.com/office/drawing/2014/main" id="{4EA50419-8F72-C549-822C-F334E1B9CCE6}"/>
                </a:ext>
              </a:extLst>
            </p:cNvPr>
            <p:cNvSpPr txBox="1"/>
            <p:nvPr/>
          </p:nvSpPr>
          <p:spPr>
            <a:xfrm>
              <a:off x="10871859" y="2280447"/>
              <a:ext cx="1320139" cy="246221"/>
            </a:xfrm>
            <a:prstGeom prst="rect">
              <a:avLst/>
            </a:prstGeom>
            <a:noFill/>
          </p:spPr>
          <p:txBody>
            <a:bodyPr wrap="square" rtlCol="0">
              <a:spAutoFit/>
            </a:bodyPr>
            <a:lstStyle/>
            <a:p>
              <a:r>
                <a:rPr lang="nl-NL" sz="1000" b="1">
                  <a:solidFill>
                    <a:srgbClr val="43505E"/>
                  </a:solidFill>
                  <a:latin typeface="Raleway" panose="020B0503030101060003"/>
                </a:rPr>
                <a:t>Tips &amp; tricks</a:t>
              </a:r>
            </a:p>
          </p:txBody>
        </p:sp>
      </p:grpSp>
      <p:grpSp>
        <p:nvGrpSpPr>
          <p:cNvPr id="18" name="Groep 17">
            <a:extLst>
              <a:ext uri="{FF2B5EF4-FFF2-40B4-BE49-F238E27FC236}">
                <a16:creationId xmlns:a16="http://schemas.microsoft.com/office/drawing/2014/main" id="{31DDAA45-BE3E-2443-A542-4DFFC1E11653}"/>
              </a:ext>
            </a:extLst>
          </p:cNvPr>
          <p:cNvGrpSpPr/>
          <p:nvPr userDrawn="1"/>
        </p:nvGrpSpPr>
        <p:grpSpPr>
          <a:xfrm>
            <a:off x="1770742" y="358419"/>
            <a:ext cx="1394135" cy="2401405"/>
            <a:chOff x="10797865" y="156784"/>
            <a:chExt cx="1394135" cy="2401405"/>
          </a:xfrm>
        </p:grpSpPr>
        <p:pic>
          <p:nvPicPr>
            <p:cNvPr id="19" name="Afbeelding 61">
              <a:extLst>
                <a:ext uri="{FF2B5EF4-FFF2-40B4-BE49-F238E27FC236}">
                  <a16:creationId xmlns:a16="http://schemas.microsoft.com/office/drawing/2014/main" id="{10CF7A8A-94C7-1344-BB06-F075F8024455}"/>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156784"/>
              <a:ext cx="1394135" cy="304654"/>
            </a:xfrm>
            <a:prstGeom prst="rect">
              <a:avLst/>
            </a:prstGeom>
          </p:spPr>
        </p:pic>
        <p:sp>
          <p:nvSpPr>
            <p:cNvPr id="20" name="Tekstvak 19">
              <a:extLst>
                <a:ext uri="{FF2B5EF4-FFF2-40B4-BE49-F238E27FC236}">
                  <a16:creationId xmlns:a16="http://schemas.microsoft.com/office/drawing/2014/main" id="{C2FB1790-43CF-7E45-8DDE-876149F832D7}"/>
                </a:ext>
              </a:extLst>
            </p:cNvPr>
            <p:cNvSpPr txBox="1"/>
            <p:nvPr/>
          </p:nvSpPr>
          <p:spPr>
            <a:xfrm>
              <a:off x="10871859" y="185396"/>
              <a:ext cx="1320139" cy="246221"/>
            </a:xfrm>
            <a:prstGeom prst="rect">
              <a:avLst/>
            </a:prstGeom>
            <a:noFill/>
          </p:spPr>
          <p:txBody>
            <a:bodyPr wrap="square" rtlCol="0">
              <a:spAutoFit/>
            </a:bodyPr>
            <a:lstStyle/>
            <a:p>
              <a:r>
                <a:rPr lang="nl-NL" sz="1000" b="1">
                  <a:solidFill>
                    <a:schemeClr val="bg1"/>
                  </a:solidFill>
                  <a:latin typeface="Raleway" panose="020B0503030101060003"/>
                </a:rPr>
                <a:t>Lichaam</a:t>
              </a:r>
            </a:p>
          </p:txBody>
        </p:sp>
        <p:pic>
          <p:nvPicPr>
            <p:cNvPr id="21" name="Afbeelding 61">
              <a:extLst>
                <a:ext uri="{FF2B5EF4-FFF2-40B4-BE49-F238E27FC236}">
                  <a16:creationId xmlns:a16="http://schemas.microsoft.com/office/drawing/2014/main" id="{B74CE92A-AF38-314A-BF70-36E096CC1C97}"/>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10797865" y="507659"/>
              <a:ext cx="1394135" cy="304654"/>
            </a:xfrm>
            <a:prstGeom prst="rect">
              <a:avLst/>
            </a:prstGeom>
          </p:spPr>
        </p:pic>
        <p:sp>
          <p:nvSpPr>
            <p:cNvPr id="22" name="Tekstvak 21">
              <a:extLst>
                <a:ext uri="{FF2B5EF4-FFF2-40B4-BE49-F238E27FC236}">
                  <a16:creationId xmlns:a16="http://schemas.microsoft.com/office/drawing/2014/main" id="{4243A8A8-0956-224F-8815-EF9DA08E7503}"/>
                </a:ext>
              </a:extLst>
            </p:cNvPr>
            <p:cNvSpPr txBox="1"/>
            <p:nvPr/>
          </p:nvSpPr>
          <p:spPr>
            <a:xfrm>
              <a:off x="10871859" y="534571"/>
              <a:ext cx="1320139" cy="246221"/>
            </a:xfrm>
            <a:prstGeom prst="rect">
              <a:avLst/>
            </a:prstGeom>
            <a:noFill/>
          </p:spPr>
          <p:txBody>
            <a:bodyPr wrap="square" rtlCol="0">
              <a:spAutoFit/>
            </a:bodyPr>
            <a:lstStyle/>
            <a:p>
              <a:r>
                <a:rPr lang="nl-NL" sz="1000" b="1">
                  <a:solidFill>
                    <a:srgbClr val="43505E"/>
                  </a:solidFill>
                  <a:latin typeface="Raleway" panose="020B0503030101060003"/>
                </a:rPr>
                <a:t>Handen</a:t>
              </a:r>
            </a:p>
          </p:txBody>
        </p:sp>
        <p:pic>
          <p:nvPicPr>
            <p:cNvPr id="23" name="Afbeelding 59">
              <a:extLst>
                <a:ext uri="{FF2B5EF4-FFF2-40B4-BE49-F238E27FC236}">
                  <a16:creationId xmlns:a16="http://schemas.microsoft.com/office/drawing/2014/main" id="{ACEF2B88-0CA1-D544-98F9-F5DD492D9247}"/>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856834"/>
              <a:ext cx="1394133" cy="304654"/>
            </a:xfrm>
            <a:prstGeom prst="rect">
              <a:avLst/>
            </a:prstGeom>
          </p:spPr>
        </p:pic>
        <p:sp>
          <p:nvSpPr>
            <p:cNvPr id="24" name="Tekstvak 23">
              <a:extLst>
                <a:ext uri="{FF2B5EF4-FFF2-40B4-BE49-F238E27FC236}">
                  <a16:creationId xmlns:a16="http://schemas.microsoft.com/office/drawing/2014/main" id="{9F4CC002-AB97-FD47-9F40-976B10D52F0B}"/>
                </a:ext>
              </a:extLst>
            </p:cNvPr>
            <p:cNvSpPr txBox="1"/>
            <p:nvPr/>
          </p:nvSpPr>
          <p:spPr>
            <a:xfrm>
              <a:off x="10871859" y="883746"/>
              <a:ext cx="1320139" cy="246221"/>
            </a:xfrm>
            <a:prstGeom prst="rect">
              <a:avLst/>
            </a:prstGeom>
            <a:noFill/>
          </p:spPr>
          <p:txBody>
            <a:bodyPr wrap="square" rtlCol="0">
              <a:spAutoFit/>
            </a:bodyPr>
            <a:lstStyle/>
            <a:p>
              <a:r>
                <a:rPr lang="nl-NL" sz="1000" b="1">
                  <a:solidFill>
                    <a:srgbClr val="43505E"/>
                  </a:solidFill>
                  <a:latin typeface="Raleway" panose="020B0503030101060003"/>
                </a:rPr>
                <a:t>Onderkoeling</a:t>
              </a:r>
            </a:p>
          </p:txBody>
        </p:sp>
        <p:pic>
          <p:nvPicPr>
            <p:cNvPr id="25" name="Afbeelding 57">
              <a:extLst>
                <a:ext uri="{FF2B5EF4-FFF2-40B4-BE49-F238E27FC236}">
                  <a16:creationId xmlns:a16="http://schemas.microsoft.com/office/drawing/2014/main" id="{C202F3FE-77B2-C044-AA24-1177CD568B2B}"/>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206009"/>
              <a:ext cx="1394133" cy="304654"/>
            </a:xfrm>
            <a:prstGeom prst="rect">
              <a:avLst/>
            </a:prstGeom>
          </p:spPr>
        </p:pic>
        <p:sp>
          <p:nvSpPr>
            <p:cNvPr id="26" name="Tekstvak 25">
              <a:extLst>
                <a:ext uri="{FF2B5EF4-FFF2-40B4-BE49-F238E27FC236}">
                  <a16:creationId xmlns:a16="http://schemas.microsoft.com/office/drawing/2014/main" id="{00843E50-7048-F047-AEB5-139A5A9FD206}"/>
                </a:ext>
              </a:extLst>
            </p:cNvPr>
            <p:cNvSpPr txBox="1"/>
            <p:nvPr/>
          </p:nvSpPr>
          <p:spPr>
            <a:xfrm>
              <a:off x="10871859" y="1232921"/>
              <a:ext cx="1320139" cy="246221"/>
            </a:xfrm>
            <a:prstGeom prst="rect">
              <a:avLst/>
            </a:prstGeom>
            <a:noFill/>
          </p:spPr>
          <p:txBody>
            <a:bodyPr wrap="square" rtlCol="0">
              <a:spAutoFit/>
            </a:bodyPr>
            <a:lstStyle/>
            <a:p>
              <a:r>
                <a:rPr lang="nl-NL" sz="1000" b="1">
                  <a:solidFill>
                    <a:srgbClr val="43505E"/>
                  </a:solidFill>
                  <a:latin typeface="Raleway" panose="020B0503030101060003"/>
                </a:rPr>
                <a:t>Uitglijdgevaar</a:t>
              </a:r>
            </a:p>
          </p:txBody>
        </p:sp>
        <p:pic>
          <p:nvPicPr>
            <p:cNvPr id="27" name="Afbeelding 55">
              <a:extLst>
                <a:ext uri="{FF2B5EF4-FFF2-40B4-BE49-F238E27FC236}">
                  <a16:creationId xmlns:a16="http://schemas.microsoft.com/office/drawing/2014/main" id="{B7497F31-E054-5341-827E-78E3A2E2C1F3}"/>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555184"/>
              <a:ext cx="1394133" cy="304654"/>
            </a:xfrm>
            <a:prstGeom prst="rect">
              <a:avLst/>
            </a:prstGeom>
          </p:spPr>
        </p:pic>
        <p:sp>
          <p:nvSpPr>
            <p:cNvPr id="28" name="Tekstvak 27">
              <a:extLst>
                <a:ext uri="{FF2B5EF4-FFF2-40B4-BE49-F238E27FC236}">
                  <a16:creationId xmlns:a16="http://schemas.microsoft.com/office/drawing/2014/main" id="{4A743FEC-EE07-1F46-98CD-C7B93C487A3D}"/>
                </a:ext>
              </a:extLst>
            </p:cNvPr>
            <p:cNvSpPr txBox="1"/>
            <p:nvPr/>
          </p:nvSpPr>
          <p:spPr>
            <a:xfrm>
              <a:off x="10871859" y="1582096"/>
              <a:ext cx="1320139" cy="246221"/>
            </a:xfrm>
            <a:prstGeom prst="rect">
              <a:avLst/>
            </a:prstGeom>
            <a:noFill/>
          </p:spPr>
          <p:txBody>
            <a:bodyPr wrap="square" rtlCol="0">
              <a:spAutoFit/>
            </a:bodyPr>
            <a:lstStyle/>
            <a:p>
              <a:r>
                <a:rPr lang="nl-NL" sz="1000" b="1">
                  <a:solidFill>
                    <a:srgbClr val="43505E"/>
                  </a:solidFill>
                  <a:latin typeface="Raleway" panose="020B0503030101060003"/>
                </a:rPr>
                <a:t>Onderweg</a:t>
              </a:r>
            </a:p>
          </p:txBody>
        </p:sp>
        <p:pic>
          <p:nvPicPr>
            <p:cNvPr id="29" name="Afbeelding 53">
              <a:extLst>
                <a:ext uri="{FF2B5EF4-FFF2-40B4-BE49-F238E27FC236}">
                  <a16:creationId xmlns:a16="http://schemas.microsoft.com/office/drawing/2014/main" id="{00D27F38-2622-7A45-B01C-F11BDDE8F971}"/>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904359"/>
              <a:ext cx="1394133" cy="304654"/>
            </a:xfrm>
            <a:prstGeom prst="rect">
              <a:avLst/>
            </a:prstGeom>
          </p:spPr>
        </p:pic>
        <p:sp>
          <p:nvSpPr>
            <p:cNvPr id="30" name="Tekstvak 29">
              <a:extLst>
                <a:ext uri="{FF2B5EF4-FFF2-40B4-BE49-F238E27FC236}">
                  <a16:creationId xmlns:a16="http://schemas.microsoft.com/office/drawing/2014/main" id="{B5EB85D2-F8DB-D14F-BD74-8A9754EEC548}"/>
                </a:ext>
              </a:extLst>
            </p:cNvPr>
            <p:cNvSpPr txBox="1"/>
            <p:nvPr/>
          </p:nvSpPr>
          <p:spPr>
            <a:xfrm>
              <a:off x="10871859" y="1931271"/>
              <a:ext cx="1320139" cy="246221"/>
            </a:xfrm>
            <a:prstGeom prst="rect">
              <a:avLst/>
            </a:prstGeom>
            <a:noFill/>
          </p:spPr>
          <p:txBody>
            <a:bodyPr wrap="square" rtlCol="0">
              <a:spAutoFit/>
            </a:bodyPr>
            <a:lstStyle/>
            <a:p>
              <a:r>
                <a:rPr lang="nl-NL" sz="1000" b="1">
                  <a:solidFill>
                    <a:srgbClr val="43505E"/>
                  </a:solidFill>
                  <a:latin typeface="Raleway" panose="020B0503030101060003"/>
                </a:rPr>
                <a:t>Materiaal</a:t>
              </a:r>
            </a:p>
          </p:txBody>
        </p:sp>
        <p:pic>
          <p:nvPicPr>
            <p:cNvPr id="31" name="Afbeelding 51">
              <a:extLst>
                <a:ext uri="{FF2B5EF4-FFF2-40B4-BE49-F238E27FC236}">
                  <a16:creationId xmlns:a16="http://schemas.microsoft.com/office/drawing/2014/main" id="{C4E2AD78-73C9-E84F-A84E-178DA0973F6B}"/>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2253535"/>
              <a:ext cx="1394133" cy="304654"/>
            </a:xfrm>
            <a:prstGeom prst="rect">
              <a:avLst/>
            </a:prstGeom>
          </p:spPr>
        </p:pic>
        <p:sp>
          <p:nvSpPr>
            <p:cNvPr id="32" name="Tekstvak 31">
              <a:extLst>
                <a:ext uri="{FF2B5EF4-FFF2-40B4-BE49-F238E27FC236}">
                  <a16:creationId xmlns:a16="http://schemas.microsoft.com/office/drawing/2014/main" id="{6323B485-7FBE-1444-91DD-902D81A98B39}"/>
                </a:ext>
              </a:extLst>
            </p:cNvPr>
            <p:cNvSpPr txBox="1"/>
            <p:nvPr/>
          </p:nvSpPr>
          <p:spPr>
            <a:xfrm>
              <a:off x="10871859" y="2280447"/>
              <a:ext cx="1320139" cy="246221"/>
            </a:xfrm>
            <a:prstGeom prst="rect">
              <a:avLst/>
            </a:prstGeom>
            <a:noFill/>
          </p:spPr>
          <p:txBody>
            <a:bodyPr wrap="square" rtlCol="0">
              <a:spAutoFit/>
            </a:bodyPr>
            <a:lstStyle/>
            <a:p>
              <a:r>
                <a:rPr lang="nl-NL" sz="1000" b="1">
                  <a:solidFill>
                    <a:srgbClr val="43505E"/>
                  </a:solidFill>
                  <a:latin typeface="Raleway" panose="020B0503030101060003"/>
                </a:rPr>
                <a:t>Tips &amp; tricks</a:t>
              </a:r>
            </a:p>
          </p:txBody>
        </p:sp>
      </p:grpSp>
      <p:grpSp>
        <p:nvGrpSpPr>
          <p:cNvPr id="33" name="Groep 32">
            <a:extLst>
              <a:ext uri="{FF2B5EF4-FFF2-40B4-BE49-F238E27FC236}">
                <a16:creationId xmlns:a16="http://schemas.microsoft.com/office/drawing/2014/main" id="{DFBEB732-4C7C-1444-B053-C8D271535488}"/>
              </a:ext>
            </a:extLst>
          </p:cNvPr>
          <p:cNvGrpSpPr/>
          <p:nvPr userDrawn="1"/>
        </p:nvGrpSpPr>
        <p:grpSpPr>
          <a:xfrm>
            <a:off x="3310785" y="358419"/>
            <a:ext cx="1394135" cy="2401405"/>
            <a:chOff x="10797865" y="156784"/>
            <a:chExt cx="1394135" cy="2401405"/>
          </a:xfrm>
        </p:grpSpPr>
        <p:pic>
          <p:nvPicPr>
            <p:cNvPr id="34" name="Afbeelding 61">
              <a:extLst>
                <a:ext uri="{FF2B5EF4-FFF2-40B4-BE49-F238E27FC236}">
                  <a16:creationId xmlns:a16="http://schemas.microsoft.com/office/drawing/2014/main" id="{E0D09455-407E-C94C-A91F-40308744E1FA}"/>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7865" y="156784"/>
              <a:ext cx="1394135" cy="304654"/>
            </a:xfrm>
            <a:prstGeom prst="rect">
              <a:avLst/>
            </a:prstGeom>
          </p:spPr>
        </p:pic>
        <p:sp>
          <p:nvSpPr>
            <p:cNvPr id="35" name="Tekstvak 34">
              <a:extLst>
                <a:ext uri="{FF2B5EF4-FFF2-40B4-BE49-F238E27FC236}">
                  <a16:creationId xmlns:a16="http://schemas.microsoft.com/office/drawing/2014/main" id="{2C4A2BDA-9DAA-5648-9364-C46A635AEA0D}"/>
                </a:ext>
              </a:extLst>
            </p:cNvPr>
            <p:cNvSpPr txBox="1"/>
            <p:nvPr/>
          </p:nvSpPr>
          <p:spPr>
            <a:xfrm>
              <a:off x="10871859" y="185396"/>
              <a:ext cx="1320139" cy="246221"/>
            </a:xfrm>
            <a:prstGeom prst="rect">
              <a:avLst/>
            </a:prstGeom>
            <a:noFill/>
          </p:spPr>
          <p:txBody>
            <a:bodyPr wrap="square" rtlCol="0">
              <a:spAutoFit/>
            </a:bodyPr>
            <a:lstStyle/>
            <a:p>
              <a:r>
                <a:rPr lang="nl-NL" sz="1000" b="1">
                  <a:solidFill>
                    <a:srgbClr val="ECEEEF"/>
                  </a:solidFill>
                  <a:latin typeface="Raleway" panose="020B0503030101060003"/>
                </a:rPr>
                <a:t>Lichaam</a:t>
              </a:r>
            </a:p>
          </p:txBody>
        </p:sp>
        <p:pic>
          <p:nvPicPr>
            <p:cNvPr id="36" name="Afbeelding 61">
              <a:extLst>
                <a:ext uri="{FF2B5EF4-FFF2-40B4-BE49-F238E27FC236}">
                  <a16:creationId xmlns:a16="http://schemas.microsoft.com/office/drawing/2014/main" id="{4D20B6E8-5134-6443-A5C8-212FB35030A6}"/>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7865" y="507659"/>
              <a:ext cx="1394135" cy="304654"/>
            </a:xfrm>
            <a:prstGeom prst="rect">
              <a:avLst/>
            </a:prstGeom>
          </p:spPr>
        </p:pic>
        <p:sp>
          <p:nvSpPr>
            <p:cNvPr id="37" name="Tekstvak 36">
              <a:extLst>
                <a:ext uri="{FF2B5EF4-FFF2-40B4-BE49-F238E27FC236}">
                  <a16:creationId xmlns:a16="http://schemas.microsoft.com/office/drawing/2014/main" id="{6D30BE4A-B64B-3F40-9BAB-0F5CE4C56E18}"/>
                </a:ext>
              </a:extLst>
            </p:cNvPr>
            <p:cNvSpPr txBox="1"/>
            <p:nvPr/>
          </p:nvSpPr>
          <p:spPr>
            <a:xfrm>
              <a:off x="10871859" y="534571"/>
              <a:ext cx="1320139" cy="246221"/>
            </a:xfrm>
            <a:prstGeom prst="rect">
              <a:avLst/>
            </a:prstGeom>
            <a:noFill/>
          </p:spPr>
          <p:txBody>
            <a:bodyPr wrap="square" rtlCol="0">
              <a:spAutoFit/>
            </a:bodyPr>
            <a:lstStyle/>
            <a:p>
              <a:r>
                <a:rPr lang="nl-NL" sz="1000" b="1">
                  <a:solidFill>
                    <a:srgbClr val="ECEEEF"/>
                  </a:solidFill>
                  <a:latin typeface="Raleway" panose="020B0503030101060003"/>
                </a:rPr>
                <a:t>Handen</a:t>
              </a:r>
            </a:p>
          </p:txBody>
        </p:sp>
        <p:pic>
          <p:nvPicPr>
            <p:cNvPr id="38" name="Afbeelding 59">
              <a:extLst>
                <a:ext uri="{FF2B5EF4-FFF2-40B4-BE49-F238E27FC236}">
                  <a16:creationId xmlns:a16="http://schemas.microsoft.com/office/drawing/2014/main" id="{FDDCB2C5-243B-E74F-A218-96AE6D6495B3}"/>
                </a:ext>
              </a:extLst>
            </p:cNvPr>
            <p:cNvPicPr>
              <a:picLocks noChangeAspect="1"/>
            </p:cNvPicPr>
            <p:nvPr/>
          </p:nvPicPr>
          <p:blipFill>
            <a:blip r:embed="rId5">
              <a:extLst>
                <a:ext uri="{96DAC541-7B7A-43D3-8B79-37D633B846F1}">
                  <asvg:svgBlip xmlns:asvg="http://schemas.microsoft.com/office/drawing/2016/SVG/main" r:embed="rId9"/>
                </a:ext>
              </a:extLst>
            </a:blip>
            <a:srcRect/>
            <a:stretch/>
          </p:blipFill>
          <p:spPr>
            <a:xfrm>
              <a:off x="10797865" y="856834"/>
              <a:ext cx="1394133" cy="304654"/>
            </a:xfrm>
            <a:prstGeom prst="rect">
              <a:avLst/>
            </a:prstGeom>
          </p:spPr>
        </p:pic>
        <p:sp>
          <p:nvSpPr>
            <p:cNvPr id="39" name="Tekstvak 38">
              <a:extLst>
                <a:ext uri="{FF2B5EF4-FFF2-40B4-BE49-F238E27FC236}">
                  <a16:creationId xmlns:a16="http://schemas.microsoft.com/office/drawing/2014/main" id="{03892508-6E3A-5249-A1EC-256FBC98182E}"/>
                </a:ext>
              </a:extLst>
            </p:cNvPr>
            <p:cNvSpPr txBox="1"/>
            <p:nvPr/>
          </p:nvSpPr>
          <p:spPr>
            <a:xfrm>
              <a:off x="10871859" y="883746"/>
              <a:ext cx="1320139" cy="246221"/>
            </a:xfrm>
            <a:prstGeom prst="rect">
              <a:avLst/>
            </a:prstGeom>
            <a:noFill/>
          </p:spPr>
          <p:txBody>
            <a:bodyPr wrap="square" rtlCol="0">
              <a:spAutoFit/>
            </a:bodyPr>
            <a:lstStyle/>
            <a:p>
              <a:r>
                <a:rPr lang="nl-NL" sz="1000" b="1">
                  <a:solidFill>
                    <a:schemeClr val="bg1"/>
                  </a:solidFill>
                  <a:latin typeface="Raleway" panose="020B0503030101060003"/>
                </a:rPr>
                <a:t>Onderkoeling</a:t>
              </a:r>
            </a:p>
          </p:txBody>
        </p:sp>
        <p:pic>
          <p:nvPicPr>
            <p:cNvPr id="40" name="Afbeelding 57">
              <a:extLst>
                <a:ext uri="{FF2B5EF4-FFF2-40B4-BE49-F238E27FC236}">
                  <a16:creationId xmlns:a16="http://schemas.microsoft.com/office/drawing/2014/main" id="{E750848E-32E6-1F44-B910-88D854EB3602}"/>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206009"/>
              <a:ext cx="1394133" cy="304654"/>
            </a:xfrm>
            <a:prstGeom prst="rect">
              <a:avLst/>
            </a:prstGeom>
          </p:spPr>
        </p:pic>
        <p:sp>
          <p:nvSpPr>
            <p:cNvPr id="41" name="Tekstvak 40">
              <a:extLst>
                <a:ext uri="{FF2B5EF4-FFF2-40B4-BE49-F238E27FC236}">
                  <a16:creationId xmlns:a16="http://schemas.microsoft.com/office/drawing/2014/main" id="{6AAEA410-93FF-094B-B1C4-D872137BEBA8}"/>
                </a:ext>
              </a:extLst>
            </p:cNvPr>
            <p:cNvSpPr txBox="1"/>
            <p:nvPr/>
          </p:nvSpPr>
          <p:spPr>
            <a:xfrm>
              <a:off x="10871859" y="1232921"/>
              <a:ext cx="1320139" cy="246221"/>
            </a:xfrm>
            <a:prstGeom prst="rect">
              <a:avLst/>
            </a:prstGeom>
            <a:noFill/>
          </p:spPr>
          <p:txBody>
            <a:bodyPr wrap="square" rtlCol="0">
              <a:spAutoFit/>
            </a:bodyPr>
            <a:lstStyle/>
            <a:p>
              <a:r>
                <a:rPr lang="nl-NL" sz="1000" b="1">
                  <a:solidFill>
                    <a:srgbClr val="43505E"/>
                  </a:solidFill>
                  <a:latin typeface="Raleway" panose="020B0503030101060003"/>
                </a:rPr>
                <a:t>Uitglijdgevaar</a:t>
              </a:r>
            </a:p>
          </p:txBody>
        </p:sp>
        <p:pic>
          <p:nvPicPr>
            <p:cNvPr id="42" name="Afbeelding 55">
              <a:extLst>
                <a:ext uri="{FF2B5EF4-FFF2-40B4-BE49-F238E27FC236}">
                  <a16:creationId xmlns:a16="http://schemas.microsoft.com/office/drawing/2014/main" id="{ACD3BC3B-5304-B74D-B615-F3664A62FEEE}"/>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555184"/>
              <a:ext cx="1394133" cy="304654"/>
            </a:xfrm>
            <a:prstGeom prst="rect">
              <a:avLst/>
            </a:prstGeom>
          </p:spPr>
        </p:pic>
        <p:sp>
          <p:nvSpPr>
            <p:cNvPr id="43" name="Tekstvak 42">
              <a:extLst>
                <a:ext uri="{FF2B5EF4-FFF2-40B4-BE49-F238E27FC236}">
                  <a16:creationId xmlns:a16="http://schemas.microsoft.com/office/drawing/2014/main" id="{640670AD-3A58-8347-9A7E-4932148DAA39}"/>
                </a:ext>
              </a:extLst>
            </p:cNvPr>
            <p:cNvSpPr txBox="1"/>
            <p:nvPr/>
          </p:nvSpPr>
          <p:spPr>
            <a:xfrm>
              <a:off x="10871859" y="1582096"/>
              <a:ext cx="1320139" cy="246221"/>
            </a:xfrm>
            <a:prstGeom prst="rect">
              <a:avLst/>
            </a:prstGeom>
            <a:noFill/>
          </p:spPr>
          <p:txBody>
            <a:bodyPr wrap="square" rtlCol="0">
              <a:spAutoFit/>
            </a:bodyPr>
            <a:lstStyle/>
            <a:p>
              <a:r>
                <a:rPr lang="nl-NL" sz="1000" b="1">
                  <a:solidFill>
                    <a:srgbClr val="43505E"/>
                  </a:solidFill>
                  <a:latin typeface="Raleway" panose="020B0503030101060003"/>
                </a:rPr>
                <a:t>Onderweg</a:t>
              </a:r>
            </a:p>
          </p:txBody>
        </p:sp>
        <p:pic>
          <p:nvPicPr>
            <p:cNvPr id="44" name="Afbeelding 53">
              <a:extLst>
                <a:ext uri="{FF2B5EF4-FFF2-40B4-BE49-F238E27FC236}">
                  <a16:creationId xmlns:a16="http://schemas.microsoft.com/office/drawing/2014/main" id="{4CF79B9E-506A-504E-9D4E-401090B2FC7D}"/>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904359"/>
              <a:ext cx="1394133" cy="304654"/>
            </a:xfrm>
            <a:prstGeom prst="rect">
              <a:avLst/>
            </a:prstGeom>
          </p:spPr>
        </p:pic>
        <p:sp>
          <p:nvSpPr>
            <p:cNvPr id="45" name="Tekstvak 44">
              <a:extLst>
                <a:ext uri="{FF2B5EF4-FFF2-40B4-BE49-F238E27FC236}">
                  <a16:creationId xmlns:a16="http://schemas.microsoft.com/office/drawing/2014/main" id="{638C6DFC-4449-BE4F-A5D6-E5F4CEEE2034}"/>
                </a:ext>
              </a:extLst>
            </p:cNvPr>
            <p:cNvSpPr txBox="1"/>
            <p:nvPr/>
          </p:nvSpPr>
          <p:spPr>
            <a:xfrm>
              <a:off x="10871859" y="1931271"/>
              <a:ext cx="1320139" cy="246221"/>
            </a:xfrm>
            <a:prstGeom prst="rect">
              <a:avLst/>
            </a:prstGeom>
            <a:noFill/>
          </p:spPr>
          <p:txBody>
            <a:bodyPr wrap="square" rtlCol="0">
              <a:spAutoFit/>
            </a:bodyPr>
            <a:lstStyle/>
            <a:p>
              <a:r>
                <a:rPr lang="nl-NL" sz="1000" b="1">
                  <a:solidFill>
                    <a:srgbClr val="43505E"/>
                  </a:solidFill>
                  <a:latin typeface="Raleway" panose="020B0503030101060003"/>
                </a:rPr>
                <a:t>Materiaal</a:t>
              </a:r>
            </a:p>
          </p:txBody>
        </p:sp>
        <p:pic>
          <p:nvPicPr>
            <p:cNvPr id="46" name="Afbeelding 51">
              <a:extLst>
                <a:ext uri="{FF2B5EF4-FFF2-40B4-BE49-F238E27FC236}">
                  <a16:creationId xmlns:a16="http://schemas.microsoft.com/office/drawing/2014/main" id="{D96EFDA8-FDA2-1B4D-8C56-674B389DE140}"/>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2253535"/>
              <a:ext cx="1394133" cy="304654"/>
            </a:xfrm>
            <a:prstGeom prst="rect">
              <a:avLst/>
            </a:prstGeom>
          </p:spPr>
        </p:pic>
        <p:sp>
          <p:nvSpPr>
            <p:cNvPr id="47" name="Tekstvak 46">
              <a:extLst>
                <a:ext uri="{FF2B5EF4-FFF2-40B4-BE49-F238E27FC236}">
                  <a16:creationId xmlns:a16="http://schemas.microsoft.com/office/drawing/2014/main" id="{853670AF-AE73-D540-AA59-D00505F1321F}"/>
                </a:ext>
              </a:extLst>
            </p:cNvPr>
            <p:cNvSpPr txBox="1"/>
            <p:nvPr/>
          </p:nvSpPr>
          <p:spPr>
            <a:xfrm>
              <a:off x="10871859" y="2280447"/>
              <a:ext cx="1320139" cy="246221"/>
            </a:xfrm>
            <a:prstGeom prst="rect">
              <a:avLst/>
            </a:prstGeom>
            <a:noFill/>
          </p:spPr>
          <p:txBody>
            <a:bodyPr wrap="square" rtlCol="0">
              <a:spAutoFit/>
            </a:bodyPr>
            <a:lstStyle/>
            <a:p>
              <a:r>
                <a:rPr lang="nl-NL" sz="1000" b="1">
                  <a:solidFill>
                    <a:srgbClr val="43505E"/>
                  </a:solidFill>
                  <a:latin typeface="Raleway" panose="020B0503030101060003"/>
                </a:rPr>
                <a:t>Tips &amp; tricks</a:t>
              </a:r>
            </a:p>
          </p:txBody>
        </p:sp>
      </p:grpSp>
      <p:pic>
        <p:nvPicPr>
          <p:cNvPr id="49" name="Afbeelding 48">
            <a:extLst>
              <a:ext uri="{FF2B5EF4-FFF2-40B4-BE49-F238E27FC236}">
                <a16:creationId xmlns:a16="http://schemas.microsoft.com/office/drawing/2014/main" id="{D2358978-85DE-8E42-AC68-6AE6E08DB0CE}"/>
              </a:ext>
            </a:extLst>
          </p:cNvPr>
          <p:cNvPicPr>
            <a:picLocks noChangeAspect="1"/>
          </p:cNvPicPr>
          <p:nvPr userDrawn="1"/>
        </p:nvPicPr>
        <p:blipFill>
          <a:blip r:embed="rId10"/>
          <a:stretch>
            <a:fillRect/>
          </a:stretch>
        </p:blipFill>
        <p:spPr>
          <a:xfrm>
            <a:off x="488042" y="3323174"/>
            <a:ext cx="1282700" cy="1155700"/>
          </a:xfrm>
          <a:prstGeom prst="rect">
            <a:avLst/>
          </a:prstGeom>
        </p:spPr>
      </p:pic>
      <p:pic>
        <p:nvPicPr>
          <p:cNvPr id="50" name="Afbeelding 49">
            <a:extLst>
              <a:ext uri="{FF2B5EF4-FFF2-40B4-BE49-F238E27FC236}">
                <a16:creationId xmlns:a16="http://schemas.microsoft.com/office/drawing/2014/main" id="{C68975F2-A1EE-CB46-916D-67C95841199B}"/>
              </a:ext>
            </a:extLst>
          </p:cNvPr>
          <p:cNvPicPr>
            <a:picLocks noChangeAspect="1"/>
          </p:cNvPicPr>
          <p:nvPr userDrawn="1"/>
        </p:nvPicPr>
        <p:blipFill>
          <a:blip r:embed="rId11"/>
          <a:stretch>
            <a:fillRect/>
          </a:stretch>
        </p:blipFill>
        <p:spPr>
          <a:xfrm>
            <a:off x="1889958" y="3323174"/>
            <a:ext cx="1155700" cy="1155700"/>
          </a:xfrm>
          <a:prstGeom prst="rect">
            <a:avLst/>
          </a:prstGeom>
        </p:spPr>
      </p:pic>
      <p:pic>
        <p:nvPicPr>
          <p:cNvPr id="51" name="Afbeelding 50">
            <a:extLst>
              <a:ext uri="{FF2B5EF4-FFF2-40B4-BE49-F238E27FC236}">
                <a16:creationId xmlns:a16="http://schemas.microsoft.com/office/drawing/2014/main" id="{F512316B-2ADE-4041-A36A-FC604C7C171F}"/>
              </a:ext>
            </a:extLst>
          </p:cNvPr>
          <p:cNvPicPr>
            <a:picLocks noChangeAspect="1"/>
          </p:cNvPicPr>
          <p:nvPr userDrawn="1"/>
        </p:nvPicPr>
        <p:blipFill>
          <a:blip r:embed="rId12"/>
          <a:stretch>
            <a:fillRect/>
          </a:stretch>
        </p:blipFill>
        <p:spPr>
          <a:xfrm>
            <a:off x="3448346" y="3621624"/>
            <a:ext cx="850900" cy="558800"/>
          </a:xfrm>
          <a:prstGeom prst="rect">
            <a:avLst/>
          </a:prstGeom>
        </p:spPr>
      </p:pic>
      <p:pic>
        <p:nvPicPr>
          <p:cNvPr id="52" name="Afbeelding 51">
            <a:extLst>
              <a:ext uri="{FF2B5EF4-FFF2-40B4-BE49-F238E27FC236}">
                <a16:creationId xmlns:a16="http://schemas.microsoft.com/office/drawing/2014/main" id="{F35F7D94-6BFA-424F-8472-14E385A7E2A2}"/>
              </a:ext>
            </a:extLst>
          </p:cNvPr>
          <p:cNvPicPr>
            <a:picLocks noChangeAspect="1"/>
          </p:cNvPicPr>
          <p:nvPr userDrawn="1"/>
        </p:nvPicPr>
        <p:blipFill>
          <a:blip r:embed="rId12"/>
          <a:stretch>
            <a:fillRect/>
          </a:stretch>
        </p:blipFill>
        <p:spPr>
          <a:xfrm rot="10800000">
            <a:off x="5416509" y="3559452"/>
            <a:ext cx="850900" cy="558800"/>
          </a:xfrm>
          <a:prstGeom prst="rect">
            <a:avLst/>
          </a:prstGeom>
        </p:spPr>
      </p:pic>
      <p:pic>
        <p:nvPicPr>
          <p:cNvPr id="54" name="Afbeelding 53">
            <a:extLst>
              <a:ext uri="{FF2B5EF4-FFF2-40B4-BE49-F238E27FC236}">
                <a16:creationId xmlns:a16="http://schemas.microsoft.com/office/drawing/2014/main" id="{EFDB66C3-D13D-A841-9152-C076AD5F4F8D}"/>
              </a:ext>
            </a:extLst>
          </p:cNvPr>
          <p:cNvPicPr>
            <a:picLocks noChangeAspect="1"/>
          </p:cNvPicPr>
          <p:nvPr userDrawn="1"/>
        </p:nvPicPr>
        <p:blipFill>
          <a:blip r:embed="rId13"/>
          <a:stretch>
            <a:fillRect/>
          </a:stretch>
        </p:blipFill>
        <p:spPr>
          <a:xfrm>
            <a:off x="7397287" y="3524510"/>
            <a:ext cx="647700" cy="647700"/>
          </a:xfrm>
          <a:prstGeom prst="rect">
            <a:avLst/>
          </a:prstGeom>
        </p:spPr>
      </p:pic>
      <p:pic>
        <p:nvPicPr>
          <p:cNvPr id="55" name="Afbeelding 54">
            <a:extLst>
              <a:ext uri="{FF2B5EF4-FFF2-40B4-BE49-F238E27FC236}">
                <a16:creationId xmlns:a16="http://schemas.microsoft.com/office/drawing/2014/main" id="{3F65C44B-7BAA-7145-9191-FA22A2F93BFB}"/>
              </a:ext>
            </a:extLst>
          </p:cNvPr>
          <p:cNvPicPr>
            <a:picLocks noChangeAspect="1"/>
          </p:cNvPicPr>
          <p:nvPr userDrawn="1"/>
        </p:nvPicPr>
        <p:blipFill>
          <a:blip r:embed="rId12"/>
          <a:stretch>
            <a:fillRect/>
          </a:stretch>
        </p:blipFill>
        <p:spPr>
          <a:xfrm rot="16200000">
            <a:off x="4480528" y="3603903"/>
            <a:ext cx="850900" cy="558800"/>
          </a:xfrm>
          <a:prstGeom prst="rect">
            <a:avLst/>
          </a:prstGeom>
        </p:spPr>
      </p:pic>
      <p:pic>
        <p:nvPicPr>
          <p:cNvPr id="56" name="Afbeelding 55">
            <a:extLst>
              <a:ext uri="{FF2B5EF4-FFF2-40B4-BE49-F238E27FC236}">
                <a16:creationId xmlns:a16="http://schemas.microsoft.com/office/drawing/2014/main" id="{1BD9EA7B-4403-3049-9070-37F7570E9968}"/>
              </a:ext>
            </a:extLst>
          </p:cNvPr>
          <p:cNvPicPr>
            <a:picLocks noChangeAspect="1"/>
          </p:cNvPicPr>
          <p:nvPr userDrawn="1"/>
        </p:nvPicPr>
        <p:blipFill>
          <a:blip r:embed="rId12"/>
          <a:stretch>
            <a:fillRect/>
          </a:stretch>
        </p:blipFill>
        <p:spPr>
          <a:xfrm rot="5400000">
            <a:off x="6382975" y="3550740"/>
            <a:ext cx="850900" cy="558800"/>
          </a:xfrm>
          <a:prstGeom prst="rect">
            <a:avLst/>
          </a:prstGeom>
        </p:spPr>
      </p:pic>
      <p:pic>
        <p:nvPicPr>
          <p:cNvPr id="57" name="Afbeelding 56">
            <a:extLst>
              <a:ext uri="{FF2B5EF4-FFF2-40B4-BE49-F238E27FC236}">
                <a16:creationId xmlns:a16="http://schemas.microsoft.com/office/drawing/2014/main" id="{0251864F-3FEA-344B-B466-3BC0E09E9B62}"/>
              </a:ext>
            </a:extLst>
          </p:cNvPr>
          <p:cNvPicPr>
            <a:picLocks noChangeAspect="1"/>
          </p:cNvPicPr>
          <p:nvPr userDrawn="1"/>
        </p:nvPicPr>
        <p:blipFill>
          <a:blip r:embed="rId13"/>
          <a:stretch>
            <a:fillRect/>
          </a:stretch>
        </p:blipFill>
        <p:spPr>
          <a:xfrm flipH="1">
            <a:off x="8274473" y="3532724"/>
            <a:ext cx="647700" cy="647700"/>
          </a:xfrm>
          <a:prstGeom prst="rect">
            <a:avLst/>
          </a:prstGeom>
        </p:spPr>
      </p:pic>
      <p:pic>
        <p:nvPicPr>
          <p:cNvPr id="2" name="Afbeelding 1">
            <a:extLst>
              <a:ext uri="{FF2B5EF4-FFF2-40B4-BE49-F238E27FC236}">
                <a16:creationId xmlns:a16="http://schemas.microsoft.com/office/drawing/2014/main" id="{684222C5-1262-474D-8D2B-1EBC3BD52CC5}"/>
              </a:ext>
            </a:extLst>
          </p:cNvPr>
          <p:cNvPicPr>
            <a:picLocks noChangeAspect="1"/>
          </p:cNvPicPr>
          <p:nvPr userDrawn="1"/>
        </p:nvPicPr>
        <p:blipFill>
          <a:blip r:embed="rId14"/>
          <a:stretch>
            <a:fillRect/>
          </a:stretch>
        </p:blipFill>
        <p:spPr>
          <a:xfrm>
            <a:off x="5054085" y="773038"/>
            <a:ext cx="6235700" cy="1409700"/>
          </a:xfrm>
          <a:prstGeom prst="rect">
            <a:avLst/>
          </a:prstGeom>
        </p:spPr>
      </p:pic>
      <p:pic>
        <p:nvPicPr>
          <p:cNvPr id="48" name="Afbeelding 47">
            <a:extLst>
              <a:ext uri="{FF2B5EF4-FFF2-40B4-BE49-F238E27FC236}">
                <a16:creationId xmlns:a16="http://schemas.microsoft.com/office/drawing/2014/main" id="{3B7DB039-FFA5-0E4E-A0CD-843282E6732B}"/>
              </a:ext>
            </a:extLst>
          </p:cNvPr>
          <p:cNvPicPr>
            <a:picLocks noChangeAspect="1"/>
          </p:cNvPicPr>
          <p:nvPr userDrawn="1"/>
        </p:nvPicPr>
        <p:blipFill>
          <a:blip r:embed="rId15"/>
          <a:stretch>
            <a:fillRect/>
          </a:stretch>
        </p:blipFill>
        <p:spPr>
          <a:xfrm>
            <a:off x="4826423" y="4985139"/>
            <a:ext cx="3771900" cy="1257300"/>
          </a:xfrm>
          <a:prstGeom prst="rect">
            <a:avLst/>
          </a:prstGeom>
        </p:spPr>
      </p:pic>
    </p:spTree>
    <p:extLst>
      <p:ext uri="{BB962C8B-B14F-4D97-AF65-F5344CB8AC3E}">
        <p14:creationId xmlns:p14="http://schemas.microsoft.com/office/powerpoint/2010/main" val="37494664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Aangepaste indeling">
    <p:spTree>
      <p:nvGrpSpPr>
        <p:cNvPr id="1" name=""/>
        <p:cNvGrpSpPr/>
        <p:nvPr/>
      </p:nvGrpSpPr>
      <p:grpSpPr>
        <a:xfrm>
          <a:off x="0" y="0"/>
          <a:ext cx="0" cy="0"/>
          <a:chOff x="0" y="0"/>
          <a:chExt cx="0" cy="0"/>
        </a:xfrm>
      </p:grpSpPr>
      <p:sp>
        <p:nvSpPr>
          <p:cNvPr id="3" name="Graphic 4">
            <a:extLst>
              <a:ext uri="{FF2B5EF4-FFF2-40B4-BE49-F238E27FC236}">
                <a16:creationId xmlns:a16="http://schemas.microsoft.com/office/drawing/2014/main" id="{D4D12AAD-4608-444F-83D7-858B8BED7DB3}"/>
              </a:ext>
            </a:extLst>
          </p:cNvPr>
          <p:cNvSpPr/>
          <p:nvPr userDrawn="1"/>
        </p:nvSpPr>
        <p:spPr>
          <a:xfrm>
            <a:off x="275121" y="179280"/>
            <a:ext cx="3286325" cy="6499439"/>
          </a:xfrm>
          <a:custGeom>
            <a:avLst/>
            <a:gdLst>
              <a:gd name="connsiteX0" fmla="*/ 0 w 3286325"/>
              <a:gd name="connsiteY0" fmla="*/ 0 h 6499439"/>
              <a:gd name="connsiteX1" fmla="*/ 3286325 w 3286325"/>
              <a:gd name="connsiteY1" fmla="*/ 0 h 6499439"/>
              <a:gd name="connsiteX2" fmla="*/ 3286325 w 3286325"/>
              <a:gd name="connsiteY2" fmla="*/ 6438469 h 6499439"/>
              <a:gd name="connsiteX3" fmla="*/ 3225354 w 3286325"/>
              <a:gd name="connsiteY3" fmla="*/ 6499439 h 6499439"/>
              <a:gd name="connsiteX4" fmla="*/ 60971 w 3286325"/>
              <a:gd name="connsiteY4" fmla="*/ 6499439 h 6499439"/>
              <a:gd name="connsiteX5" fmla="*/ 0 w 3286325"/>
              <a:gd name="connsiteY5" fmla="*/ 6438469 h 6499439"/>
              <a:gd name="connsiteX6" fmla="*/ 0 w 3286325"/>
              <a:gd name="connsiteY6" fmla="*/ 0 h 6499439"/>
              <a:gd name="connsiteX7" fmla="*/ 0 w 3286325"/>
              <a:gd name="connsiteY7" fmla="*/ 0 h 6499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86325" h="6499439">
                <a:moveTo>
                  <a:pt x="0" y="0"/>
                </a:moveTo>
                <a:lnTo>
                  <a:pt x="3286325" y="0"/>
                </a:lnTo>
                <a:lnTo>
                  <a:pt x="3286325" y="6438469"/>
                </a:lnTo>
                <a:cubicBezTo>
                  <a:pt x="3286325" y="6472125"/>
                  <a:pt x="3259029" y="6499439"/>
                  <a:pt x="3225354" y="6499439"/>
                </a:cubicBezTo>
                <a:lnTo>
                  <a:pt x="60971" y="6499439"/>
                </a:lnTo>
                <a:cubicBezTo>
                  <a:pt x="27298" y="6499439"/>
                  <a:pt x="0" y="6472125"/>
                  <a:pt x="0" y="6438469"/>
                </a:cubicBezTo>
                <a:lnTo>
                  <a:pt x="0" y="0"/>
                </a:lnTo>
                <a:lnTo>
                  <a:pt x="0" y="0"/>
                </a:lnTo>
                <a:close/>
              </a:path>
            </a:pathLst>
          </a:custGeom>
          <a:solidFill>
            <a:srgbClr val="000000"/>
          </a:solidFill>
          <a:ln w="6097" cap="flat">
            <a:noFill/>
            <a:prstDash val="solid"/>
            <a:miter/>
          </a:ln>
        </p:spPr>
        <p:txBody>
          <a:bodyPr rtlCol="0" anchor="ctr"/>
          <a:lstStyle/>
          <a:p>
            <a:endParaRPr lang="nl-NL"/>
          </a:p>
        </p:txBody>
      </p:sp>
    </p:spTree>
    <p:extLst>
      <p:ext uri="{BB962C8B-B14F-4D97-AF65-F5344CB8AC3E}">
        <p14:creationId xmlns:p14="http://schemas.microsoft.com/office/powerpoint/2010/main" val="35431061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Aangepaste indeling">
    <p:spTree>
      <p:nvGrpSpPr>
        <p:cNvPr id="1" name=""/>
        <p:cNvGrpSpPr/>
        <p:nvPr/>
      </p:nvGrpSpPr>
      <p:grpSpPr>
        <a:xfrm>
          <a:off x="0" y="0"/>
          <a:ext cx="0" cy="0"/>
          <a:chOff x="0" y="0"/>
          <a:chExt cx="0" cy="0"/>
        </a:xfrm>
      </p:grpSpPr>
      <p:sp>
        <p:nvSpPr>
          <p:cNvPr id="3" name="Graphic 3">
            <a:extLst>
              <a:ext uri="{FF2B5EF4-FFF2-40B4-BE49-F238E27FC236}">
                <a16:creationId xmlns:a16="http://schemas.microsoft.com/office/drawing/2014/main" id="{67D70ED5-9D6A-3B43-8106-5CB27AF49B95}"/>
              </a:ext>
            </a:extLst>
          </p:cNvPr>
          <p:cNvSpPr/>
          <p:nvPr userDrawn="1"/>
        </p:nvSpPr>
        <p:spPr>
          <a:xfrm>
            <a:off x="807723" y="694592"/>
            <a:ext cx="10437860" cy="5137242"/>
          </a:xfrm>
          <a:custGeom>
            <a:avLst/>
            <a:gdLst>
              <a:gd name="connsiteX0" fmla="*/ 0 w 10437860"/>
              <a:gd name="connsiteY0" fmla="*/ 0 h 5137242"/>
              <a:gd name="connsiteX1" fmla="*/ 10437860 w 10437860"/>
              <a:gd name="connsiteY1" fmla="*/ 0 h 5137242"/>
              <a:gd name="connsiteX2" fmla="*/ 10437860 w 10437860"/>
              <a:gd name="connsiteY2" fmla="*/ 5089919 h 5137242"/>
              <a:gd name="connsiteX3" fmla="*/ 10387812 w 10437860"/>
              <a:gd name="connsiteY3" fmla="*/ 5137242 h 5137242"/>
              <a:gd name="connsiteX4" fmla="*/ 50048 w 10437860"/>
              <a:gd name="connsiteY4" fmla="*/ 5137242 h 5137242"/>
              <a:gd name="connsiteX5" fmla="*/ 0 w 10437860"/>
              <a:gd name="connsiteY5" fmla="*/ 5089919 h 5137242"/>
              <a:gd name="connsiteX6" fmla="*/ 0 w 10437860"/>
              <a:gd name="connsiteY6" fmla="*/ 0 h 5137242"/>
              <a:gd name="connsiteX7" fmla="*/ 0 w 10437860"/>
              <a:gd name="connsiteY7" fmla="*/ 0 h 5137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437860" h="5137242">
                <a:moveTo>
                  <a:pt x="0" y="0"/>
                </a:moveTo>
                <a:lnTo>
                  <a:pt x="10437860" y="0"/>
                </a:lnTo>
                <a:lnTo>
                  <a:pt x="10437860" y="5089919"/>
                </a:lnTo>
                <a:cubicBezTo>
                  <a:pt x="10437860" y="5116057"/>
                  <a:pt x="10415449" y="5137242"/>
                  <a:pt x="10387812" y="5137242"/>
                </a:cubicBezTo>
                <a:lnTo>
                  <a:pt x="50048" y="5137242"/>
                </a:lnTo>
                <a:cubicBezTo>
                  <a:pt x="22407" y="5137242"/>
                  <a:pt x="0" y="5116057"/>
                  <a:pt x="0" y="5089919"/>
                </a:cubicBezTo>
                <a:lnTo>
                  <a:pt x="0" y="0"/>
                </a:lnTo>
                <a:lnTo>
                  <a:pt x="0" y="0"/>
                </a:lnTo>
                <a:close/>
              </a:path>
            </a:pathLst>
          </a:custGeom>
          <a:solidFill>
            <a:schemeClr val="tx1"/>
          </a:solidFill>
          <a:ln w="11113" cap="flat">
            <a:noFill/>
            <a:custDash>
              <a:ds d="150000" sp="150000"/>
            </a:custDash>
            <a:miter/>
          </a:ln>
        </p:spPr>
        <p:txBody>
          <a:bodyPr rtlCol="0" anchor="ctr"/>
          <a:lstStyle/>
          <a:p>
            <a:endParaRPr lang="nl-NL"/>
          </a:p>
        </p:txBody>
      </p:sp>
    </p:spTree>
    <p:extLst>
      <p:ext uri="{BB962C8B-B14F-4D97-AF65-F5344CB8AC3E}">
        <p14:creationId xmlns:p14="http://schemas.microsoft.com/office/powerpoint/2010/main" val="9170327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9FF073A5-638D-C145-B793-DA744C2D071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p>
        </p:txBody>
      </p:sp>
      <p:sp>
        <p:nvSpPr>
          <p:cNvPr id="3" name="Tijdelijke aanduiding voor tekst 2">
            <a:extLst>
              <a:ext uri="{FF2B5EF4-FFF2-40B4-BE49-F238E27FC236}">
                <a16:creationId xmlns:a16="http://schemas.microsoft.com/office/drawing/2014/main" id="{FA684E13-1581-EA4E-9617-33BD1AF006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4600333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8" r:id="rId4"/>
    <p:sldLayoutId id="2147483652" r:id="rId5"/>
    <p:sldLayoutId id="2147483653" r:id="rId6"/>
    <p:sldLayoutId id="2147483654" r:id="rId7"/>
    <p:sldLayoutId id="2147483656" r:id="rId8"/>
    <p:sldLayoutId id="2147483657" r:id="rId9"/>
    <p:sldLayoutId id="2147483659" r:id="rId10"/>
    <p:sldLayoutId id="2147483660" r:id="rId11"/>
    <p:sldLayoutId id="2147483661" r:id="rId12"/>
    <p:sldLayoutId id="2147483655" r:id="rId13"/>
    <p:sldLayoutId id="2147483662" r:id="rId14"/>
    <p:sldLayoutId id="214748366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9.xml"/><Relationship Id="rId1" Type="http://schemas.openxmlformats.org/officeDocument/2006/relationships/tags" Target="../tags/tag2.xml"/><Relationship Id="rId4" Type="http://schemas.openxmlformats.org/officeDocument/2006/relationships/image" Target="../media/image36.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1.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tags" Target="../tags/tag4.xml"/><Relationship Id="rId4" Type="http://schemas.openxmlformats.org/officeDocument/2006/relationships/image" Target="../media/image37.png"/></Relationships>
</file>

<file path=ppt/slides/_rels/slide4.xml.rels><?xml version="1.0" encoding="UTF-8" standalone="yes"?>
<Relationships xmlns="http://schemas.openxmlformats.org/package/2006/relationships"><Relationship Id="rId8" Type="http://schemas.openxmlformats.org/officeDocument/2006/relationships/image" Target="../media/image42.emf"/><Relationship Id="rId3" Type="http://schemas.openxmlformats.org/officeDocument/2006/relationships/notesSlide" Target="../notesSlides/notesSlide4.xml"/><Relationship Id="rId7" Type="http://schemas.openxmlformats.org/officeDocument/2006/relationships/image" Target="../media/image41.emf"/><Relationship Id="rId12" Type="http://schemas.openxmlformats.org/officeDocument/2006/relationships/image" Target="../media/image46.emf"/><Relationship Id="rId2" Type="http://schemas.openxmlformats.org/officeDocument/2006/relationships/slideLayout" Target="../slideLayouts/slideLayout4.xml"/><Relationship Id="rId1" Type="http://schemas.openxmlformats.org/officeDocument/2006/relationships/tags" Target="../tags/tag5.xml"/><Relationship Id="rId6" Type="http://schemas.openxmlformats.org/officeDocument/2006/relationships/image" Target="../media/image40.emf"/><Relationship Id="rId11" Type="http://schemas.openxmlformats.org/officeDocument/2006/relationships/image" Target="../media/image45.emf"/><Relationship Id="rId5" Type="http://schemas.openxmlformats.org/officeDocument/2006/relationships/image" Target="../media/image39.emf"/><Relationship Id="rId10" Type="http://schemas.openxmlformats.org/officeDocument/2006/relationships/image" Target="../media/image44.emf"/><Relationship Id="rId4" Type="http://schemas.openxmlformats.org/officeDocument/2006/relationships/image" Target="../media/image38.jpeg"/><Relationship Id="rId9" Type="http://schemas.openxmlformats.org/officeDocument/2006/relationships/image" Target="../media/image43.emf"/></Relationships>
</file>

<file path=ppt/slides/_rels/slide5.xml.rels><?xml version="1.0" encoding="UTF-8" standalone="yes"?>
<Relationships xmlns="http://schemas.openxmlformats.org/package/2006/relationships"><Relationship Id="rId8" Type="http://schemas.openxmlformats.org/officeDocument/2006/relationships/image" Target="../media/image49.svg"/><Relationship Id="rId3" Type="http://schemas.openxmlformats.org/officeDocument/2006/relationships/notesSlide" Target="../notesSlides/notesSlide5.xml"/><Relationship Id="rId7" Type="http://schemas.openxmlformats.org/officeDocument/2006/relationships/image" Target="../media/image25.png"/><Relationship Id="rId2" Type="http://schemas.openxmlformats.org/officeDocument/2006/relationships/slideLayout" Target="../slideLayouts/slideLayout3.xml"/><Relationship Id="rId1" Type="http://schemas.openxmlformats.org/officeDocument/2006/relationships/tags" Target="../tags/tag6.xml"/><Relationship Id="rId6" Type="http://schemas.openxmlformats.org/officeDocument/2006/relationships/image" Target="../media/image48.svg"/><Relationship Id="rId5" Type="http://schemas.openxmlformats.org/officeDocument/2006/relationships/image" Target="../media/image22.png"/><Relationship Id="rId4" Type="http://schemas.openxmlformats.org/officeDocument/2006/relationships/image" Target="../media/image47.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4.xml"/><Relationship Id="rId1" Type="http://schemas.openxmlformats.org/officeDocument/2006/relationships/tags" Target="../tags/tag7.xml"/><Relationship Id="rId5" Type="http://schemas.openxmlformats.org/officeDocument/2006/relationships/image" Target="../media/image51.png"/><Relationship Id="rId4" Type="http://schemas.openxmlformats.org/officeDocument/2006/relationships/image" Target="../media/image50.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4.xml"/><Relationship Id="rId1" Type="http://schemas.openxmlformats.org/officeDocument/2006/relationships/tags" Target="../tags/tag8.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3.xml"/><Relationship Id="rId1" Type="http://schemas.openxmlformats.org/officeDocument/2006/relationships/tags" Target="../tags/tag9.xml"/><Relationship Id="rId4" Type="http://schemas.openxmlformats.org/officeDocument/2006/relationships/image" Target="../media/image52.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6.xml"/><Relationship Id="rId1" Type="http://schemas.openxmlformats.org/officeDocument/2006/relationships/tags" Target="../tags/tag10.xml"/><Relationship Id="rId4" Type="http://schemas.openxmlformats.org/officeDocument/2006/relationships/image" Target="../media/image53.jpe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4.xml"/><Relationship Id="rId1" Type="http://schemas.openxmlformats.org/officeDocument/2006/relationships/tags" Target="../tags/tag11.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4.xml"/><Relationship Id="rId1" Type="http://schemas.openxmlformats.org/officeDocument/2006/relationships/tags" Target="../tags/tag12.xml"/><Relationship Id="rId4" Type="http://schemas.openxmlformats.org/officeDocument/2006/relationships/image" Target="../media/image54.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4.xml"/><Relationship Id="rId1" Type="http://schemas.openxmlformats.org/officeDocument/2006/relationships/tags" Target="../tags/tag13.xml"/><Relationship Id="rId4" Type="http://schemas.openxmlformats.org/officeDocument/2006/relationships/image" Target="../media/image55.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3.xml"/><Relationship Id="rId1" Type="http://schemas.openxmlformats.org/officeDocument/2006/relationships/tags" Target="../tags/tag14.xml"/><Relationship Id="rId4" Type="http://schemas.openxmlformats.org/officeDocument/2006/relationships/image" Target="../media/image56.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4.xml"/><Relationship Id="rId1" Type="http://schemas.openxmlformats.org/officeDocument/2006/relationships/tags" Target="../tags/tag15.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4.xml"/><Relationship Id="rId1" Type="http://schemas.openxmlformats.org/officeDocument/2006/relationships/tags" Target="../tags/tag16.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17.xml"/><Relationship Id="rId4" Type="http://schemas.openxmlformats.org/officeDocument/2006/relationships/image" Target="../media/image57.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18.xml"/><Relationship Id="rId4" Type="http://schemas.openxmlformats.org/officeDocument/2006/relationships/image" Target="../media/image58.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7" Type="http://schemas.openxmlformats.org/officeDocument/2006/relationships/image" Target="../media/image49.svg"/><Relationship Id="rId2" Type="http://schemas.openxmlformats.org/officeDocument/2006/relationships/slideLayout" Target="../slideLayouts/slideLayout1.xml"/><Relationship Id="rId1" Type="http://schemas.openxmlformats.org/officeDocument/2006/relationships/tags" Target="../tags/tag19.xml"/><Relationship Id="rId6" Type="http://schemas.openxmlformats.org/officeDocument/2006/relationships/image" Target="../media/image25.png"/><Relationship Id="rId5" Type="http://schemas.openxmlformats.org/officeDocument/2006/relationships/image" Target="../media/image60.svg"/><Relationship Id="rId4" Type="http://schemas.openxmlformats.org/officeDocument/2006/relationships/image" Target="../media/image59.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4.xml"/><Relationship Id="rId1" Type="http://schemas.openxmlformats.org/officeDocument/2006/relationships/tags" Target="../tags/tag20.xml"/><Relationship Id="rId4" Type="http://schemas.openxmlformats.org/officeDocument/2006/relationships/image" Target="../media/image61.jpe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4.xml"/><Relationship Id="rId1" Type="http://schemas.openxmlformats.org/officeDocument/2006/relationships/tags" Target="../tags/tag21.xml"/><Relationship Id="rId4" Type="http://schemas.openxmlformats.org/officeDocument/2006/relationships/image" Target="../media/image62.jpe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3.xml"/><Relationship Id="rId1" Type="http://schemas.openxmlformats.org/officeDocument/2006/relationships/tags" Target="../tags/tag22.xml"/><Relationship Id="rId4" Type="http://schemas.openxmlformats.org/officeDocument/2006/relationships/image" Target="../media/image63.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3.xml"/><Relationship Id="rId1" Type="http://schemas.openxmlformats.org/officeDocument/2006/relationships/tags" Target="../tags/tag2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l="-6000" r="-6000"/>
          </a:stretch>
        </a:blip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FB9ED74-B863-1544-9A2E-4584F04C177B}"/>
              </a:ext>
            </a:extLst>
          </p:cNvPr>
          <p:cNvSpPr>
            <a:spLocks noGrp="1"/>
          </p:cNvSpPr>
          <p:nvPr>
            <p:ph type="title"/>
          </p:nvPr>
        </p:nvSpPr>
        <p:spPr/>
        <p:txBody>
          <a:bodyPr>
            <a:normAutofit/>
          </a:bodyPr>
          <a:lstStyle/>
          <a:p>
            <a:r>
              <a:rPr lang="nl-NL" sz="2500" b="0" dirty="0">
                <a:latin typeface="Raleway" pitchFamily="2" charset="77"/>
              </a:rPr>
              <a:t>Betonherstel en</a:t>
            </a:r>
            <a:br>
              <a:rPr lang="nl-NL" sz="2500" b="0" dirty="0">
                <a:latin typeface="Raleway" pitchFamily="2" charset="77"/>
              </a:rPr>
            </a:br>
            <a:r>
              <a:rPr lang="nl-NL" sz="2500" b="0" dirty="0">
                <a:latin typeface="Raleway" pitchFamily="2" charset="77"/>
              </a:rPr>
              <a:t>-conservering</a:t>
            </a:r>
          </a:p>
        </p:txBody>
      </p:sp>
    </p:spTree>
    <p:custDataLst>
      <p:tags r:id="rId1"/>
    </p:custDataLst>
    <p:extLst>
      <p:ext uri="{BB962C8B-B14F-4D97-AF65-F5344CB8AC3E}">
        <p14:creationId xmlns:p14="http://schemas.microsoft.com/office/powerpoint/2010/main" val="2726751842"/>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0C505C6-902B-47C1-8D6C-E1C6317D9BD1}"/>
              </a:ext>
            </a:extLst>
          </p:cNvPr>
          <p:cNvSpPr>
            <a:spLocks noGrp="1"/>
          </p:cNvSpPr>
          <p:nvPr>
            <p:ph type="title"/>
          </p:nvPr>
        </p:nvSpPr>
        <p:spPr/>
        <p:txBody>
          <a:bodyPr/>
          <a:lstStyle/>
          <a:p>
            <a:r>
              <a:rPr lang="nl-NL"/>
              <a:t>Waarom dit belangrijk is!</a:t>
            </a:r>
          </a:p>
        </p:txBody>
      </p:sp>
      <p:sp>
        <p:nvSpPr>
          <p:cNvPr id="7" name="Tijdelijke aanduiding voor inhoud 2">
            <a:extLst>
              <a:ext uri="{FF2B5EF4-FFF2-40B4-BE49-F238E27FC236}">
                <a16:creationId xmlns:a16="http://schemas.microsoft.com/office/drawing/2014/main" id="{2A081FEB-6571-5A60-0F44-3C242F550752}"/>
              </a:ext>
            </a:extLst>
          </p:cNvPr>
          <p:cNvSpPr>
            <a:spLocks noGrp="1"/>
          </p:cNvSpPr>
          <p:nvPr>
            <p:ph sz="half" idx="1"/>
          </p:nvPr>
        </p:nvSpPr>
        <p:spPr>
          <a:xfrm>
            <a:off x="357806" y="1685949"/>
            <a:ext cx="11463042" cy="4771246"/>
          </a:xfrm>
        </p:spPr>
        <p:txBody>
          <a:bodyPr>
            <a:normAutofit/>
          </a:bodyPr>
          <a:lstStyle/>
          <a:p>
            <a:pPr marL="0" indent="0">
              <a:lnSpc>
                <a:spcPct val="100000"/>
              </a:lnSpc>
              <a:buNone/>
            </a:pPr>
            <a:r>
              <a:rPr lang="nl-NL" dirty="0">
                <a:latin typeface="Raleway" panose="020B0503030101060003" pitchFamily="34" charset="0"/>
              </a:rPr>
              <a:t>Tijdens ons werk komen we in contact met </a:t>
            </a:r>
            <a:r>
              <a:rPr lang="nl-NL" b="1" dirty="0">
                <a:solidFill>
                  <a:srgbClr val="EE2E24"/>
                </a:solidFill>
                <a:latin typeface="Raleway" panose="020B0503030101060003" pitchFamily="34" charset="0"/>
              </a:rPr>
              <a:t>gevaarlijke stoffen </a:t>
            </a:r>
            <a:r>
              <a:rPr lang="nl-NL" dirty="0">
                <a:latin typeface="Raleway" panose="020B0503030101060003" pitchFamily="34" charset="0"/>
              </a:rPr>
              <a:t>in de producten waarmee we werken en die vrijkomen bij bewerkingen. Deze kunnen ernstige </a:t>
            </a:r>
            <a:r>
              <a:rPr lang="nl-NL" b="1" dirty="0">
                <a:solidFill>
                  <a:srgbClr val="EE2E24"/>
                </a:solidFill>
                <a:latin typeface="Raleway" panose="020B0503030101060003" pitchFamily="34" charset="0"/>
              </a:rPr>
              <a:t>gezondheidsproblemen</a:t>
            </a:r>
            <a:r>
              <a:rPr lang="nl-NL" dirty="0">
                <a:latin typeface="Raleway" panose="020B0503030101060003" pitchFamily="34" charset="0"/>
              </a:rPr>
              <a:t> veroorzaken. Door voldoende bewustwording en het gebruik van de juiste beschermingsmiddelen kunnen we risico’s minimaliseren.</a:t>
            </a:r>
          </a:p>
          <a:p>
            <a:pPr marL="0" indent="0">
              <a:lnSpc>
                <a:spcPct val="100000"/>
              </a:lnSpc>
              <a:buNone/>
            </a:pPr>
            <a:endParaRPr lang="nl-NL" dirty="0">
              <a:latin typeface="Raleway" panose="020B0503030101060003" pitchFamily="34" charset="0"/>
            </a:endParaRPr>
          </a:p>
          <a:p>
            <a:pPr marL="0" indent="0">
              <a:lnSpc>
                <a:spcPct val="100000"/>
              </a:lnSpc>
              <a:buNone/>
            </a:pPr>
            <a:r>
              <a:rPr lang="nl-NL" dirty="0">
                <a:latin typeface="Raleway" panose="020B0503030101060003" pitchFamily="34" charset="0"/>
              </a:rPr>
              <a:t>Betonherstel kan </a:t>
            </a:r>
            <a:r>
              <a:rPr lang="nl-NL" b="1" dirty="0">
                <a:solidFill>
                  <a:srgbClr val="EE2E24"/>
                </a:solidFill>
                <a:latin typeface="Raleway" panose="020B0503030101060003" pitchFamily="34" charset="0"/>
              </a:rPr>
              <a:t>fysiek</a:t>
            </a:r>
            <a:r>
              <a:rPr lang="nl-NL" dirty="0">
                <a:latin typeface="Raleway" panose="020B0503030101060003" pitchFamily="34" charset="0"/>
              </a:rPr>
              <a:t> zwaar werk zijn en brengt risico’s met zich mee, zoals zware belasting van het lichaam. Daarnaast kan er ook valgevaar zijn. Door </a:t>
            </a:r>
            <a:r>
              <a:rPr lang="nl-NL" b="1" dirty="0">
                <a:solidFill>
                  <a:srgbClr val="EE2E24"/>
                </a:solidFill>
                <a:latin typeface="Raleway" panose="020B0503030101060003" pitchFamily="34" charset="0"/>
              </a:rPr>
              <a:t>veilige werkmethoden </a:t>
            </a:r>
            <a:r>
              <a:rPr lang="nl-NL" dirty="0">
                <a:latin typeface="Raleway" panose="020B0503030101060003" pitchFamily="34" charset="0"/>
              </a:rPr>
              <a:t>te volgen en de juiste hulpmiddelen te gebruiken, kunnen we ongevallen voorkomen en ervoor zorgen dat iedereen veilig en gezond blijft.</a:t>
            </a:r>
          </a:p>
          <a:p>
            <a:pPr marL="0" indent="0">
              <a:lnSpc>
                <a:spcPct val="100000"/>
              </a:lnSpc>
              <a:buNone/>
            </a:pPr>
            <a:endParaRPr lang="nl-NL" dirty="0">
              <a:latin typeface="Raleway" panose="020B0503030101060003" pitchFamily="34" charset="0"/>
            </a:endParaRPr>
          </a:p>
          <a:p>
            <a:pPr marL="0" indent="0">
              <a:lnSpc>
                <a:spcPct val="100000"/>
              </a:lnSpc>
              <a:buNone/>
            </a:pPr>
            <a:r>
              <a:rPr lang="nl-NL" dirty="0">
                <a:latin typeface="Raleway" panose="020B0503030101060003" pitchFamily="34" charset="0"/>
              </a:rPr>
              <a:t>Reparatiemiddelen kunnen gevaarlijke stoffen bevatten die </a:t>
            </a:r>
            <a:r>
              <a:rPr lang="nl-NL" b="1" dirty="0">
                <a:solidFill>
                  <a:srgbClr val="EE2E24"/>
                </a:solidFill>
                <a:latin typeface="Raleway" panose="020B0503030101060003" pitchFamily="34" charset="0"/>
              </a:rPr>
              <a:t>schadelijk</a:t>
            </a:r>
            <a:r>
              <a:rPr lang="nl-NL" dirty="0">
                <a:latin typeface="Raleway" panose="020B0503030101060003" pitchFamily="34" charset="0"/>
              </a:rPr>
              <a:t> zijn bij inademing of contact met de huid, wat kan leiden tot irritatie van de luchtwegen, huiduitslag of allergische reacties. Sommige reparatiemiddelen kunnen </a:t>
            </a:r>
            <a:r>
              <a:rPr lang="nl-NL" b="1" dirty="0">
                <a:solidFill>
                  <a:srgbClr val="EE2E24"/>
                </a:solidFill>
                <a:latin typeface="Raleway" panose="020B0503030101060003" pitchFamily="34" charset="0"/>
              </a:rPr>
              <a:t>corrosieve eigenschappen </a:t>
            </a:r>
            <a:r>
              <a:rPr lang="nl-NL" dirty="0">
                <a:latin typeface="Raleway" panose="020B0503030101060003" pitchFamily="34" charset="0"/>
              </a:rPr>
              <a:t>hebben, wat metalen onderdelen kan aantasten en huidirritatie kan veroorzaken bij direct contact.</a:t>
            </a:r>
          </a:p>
        </p:txBody>
      </p:sp>
    </p:spTree>
    <p:custDataLst>
      <p:tags r:id="rId1"/>
    </p:custDataLst>
    <p:extLst>
      <p:ext uri="{BB962C8B-B14F-4D97-AF65-F5344CB8AC3E}">
        <p14:creationId xmlns:p14="http://schemas.microsoft.com/office/powerpoint/2010/main" val="1353254967"/>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C350B17-70C0-4A6E-855A-A9E2772558D5}"/>
              </a:ext>
            </a:extLst>
          </p:cNvPr>
          <p:cNvSpPr>
            <a:spLocks noGrp="1"/>
          </p:cNvSpPr>
          <p:nvPr>
            <p:ph type="title"/>
          </p:nvPr>
        </p:nvSpPr>
        <p:spPr/>
        <p:txBody>
          <a:bodyPr>
            <a:normAutofit/>
          </a:bodyPr>
          <a:lstStyle/>
          <a:p>
            <a:r>
              <a:rPr lang="nl-NL"/>
              <a:t>Onderwerpen in deze toolbox:</a:t>
            </a:r>
          </a:p>
        </p:txBody>
      </p:sp>
      <p:sp>
        <p:nvSpPr>
          <p:cNvPr id="3" name="Tijdelijke aanduiding voor inhoud 2">
            <a:extLst>
              <a:ext uri="{FF2B5EF4-FFF2-40B4-BE49-F238E27FC236}">
                <a16:creationId xmlns:a16="http://schemas.microsoft.com/office/drawing/2014/main" id="{064790FF-963B-45D1-9C5A-1A6E3360A468}"/>
              </a:ext>
            </a:extLst>
          </p:cNvPr>
          <p:cNvSpPr>
            <a:spLocks noGrp="1"/>
          </p:cNvSpPr>
          <p:nvPr>
            <p:ph sz="half" idx="1"/>
          </p:nvPr>
        </p:nvSpPr>
        <p:spPr/>
        <p:txBody>
          <a:bodyPr/>
          <a:lstStyle/>
          <a:p>
            <a:pPr marL="342900" indent="-342900">
              <a:buFont typeface="+mj-lt"/>
              <a:buAutoNum type="arabicPeriod"/>
            </a:pPr>
            <a:r>
              <a:rPr lang="nl-NL" dirty="0"/>
              <a:t>Specifieke risico’s</a:t>
            </a:r>
          </a:p>
          <a:p>
            <a:pPr marL="342900" indent="-342900">
              <a:buFont typeface="+mj-lt"/>
              <a:buAutoNum type="arabicPeriod"/>
            </a:pPr>
            <a:r>
              <a:rPr lang="nl-NL" dirty="0"/>
              <a:t>Gevaarlijke stoffen</a:t>
            </a:r>
          </a:p>
          <a:p>
            <a:pPr marL="342900" indent="-342900">
              <a:buFont typeface="+mj-lt"/>
              <a:buAutoNum type="arabicPeriod"/>
            </a:pPr>
            <a:r>
              <a:rPr lang="nl-NL" dirty="0"/>
              <a:t>Veiligheidsmaatregelen</a:t>
            </a:r>
          </a:p>
          <a:p>
            <a:pPr marL="342900" indent="-342900">
              <a:buFont typeface="+mj-lt"/>
              <a:buAutoNum type="arabicPeriod"/>
            </a:pPr>
            <a:r>
              <a:rPr lang="nl-NL" dirty="0"/>
              <a:t>Persoonlijke beschermingsmiddelen</a:t>
            </a:r>
          </a:p>
          <a:p>
            <a:pPr marL="342900" indent="-342900">
              <a:buFont typeface="+mj-lt"/>
              <a:buAutoNum type="arabicPeriod"/>
            </a:pPr>
            <a:r>
              <a:rPr lang="nl-NL" dirty="0"/>
              <a:t>Milieumaatregelen</a:t>
            </a:r>
          </a:p>
          <a:p>
            <a:pPr marL="342900" indent="-342900">
              <a:buFont typeface="+mj-lt"/>
              <a:buAutoNum type="arabicPeriod"/>
            </a:pPr>
            <a:r>
              <a:rPr lang="nl-NL" dirty="0"/>
              <a:t>Tips &amp; Tricks</a:t>
            </a:r>
          </a:p>
        </p:txBody>
      </p:sp>
      <p:pic>
        <p:nvPicPr>
          <p:cNvPr id="5" name="Afbeelding 4">
            <a:extLst>
              <a:ext uri="{FF2B5EF4-FFF2-40B4-BE49-F238E27FC236}">
                <a16:creationId xmlns:a16="http://schemas.microsoft.com/office/drawing/2014/main" id="{1D039681-5132-4E64-8724-7E1E7771AE7B}"/>
              </a:ext>
            </a:extLst>
          </p:cNvPr>
          <p:cNvPicPr>
            <a:picLocks noChangeAspect="1"/>
          </p:cNvPicPr>
          <p:nvPr/>
        </p:nvPicPr>
        <p:blipFill rotWithShape="1">
          <a:blip r:embed="rId4"/>
          <a:srcRect l="59220" r="4950"/>
          <a:stretch/>
        </p:blipFill>
        <p:spPr>
          <a:xfrm>
            <a:off x="8738826" y="211612"/>
            <a:ext cx="3273065" cy="6463508"/>
          </a:xfrm>
          <a:prstGeom prst="rect">
            <a:avLst/>
          </a:prstGeom>
        </p:spPr>
      </p:pic>
    </p:spTree>
    <p:custDataLst>
      <p:tags r:id="rId1"/>
    </p:custDataLst>
    <p:extLst>
      <p:ext uri="{BB962C8B-B14F-4D97-AF65-F5344CB8AC3E}">
        <p14:creationId xmlns:p14="http://schemas.microsoft.com/office/powerpoint/2010/main" val="896669569"/>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716AB0AE-3E74-4B0E-9E7E-4889AC3D1707}"/>
              </a:ext>
            </a:extLst>
          </p:cNvPr>
          <p:cNvPicPr>
            <a:picLocks noChangeAspect="1"/>
          </p:cNvPicPr>
          <p:nvPr/>
        </p:nvPicPr>
        <p:blipFill>
          <a:blip r:embed="rId4"/>
          <a:stretch>
            <a:fillRect/>
          </a:stretch>
        </p:blipFill>
        <p:spPr>
          <a:xfrm>
            <a:off x="138776" y="160913"/>
            <a:ext cx="4191465" cy="6554583"/>
          </a:xfrm>
          <a:prstGeom prst="rect">
            <a:avLst/>
          </a:prstGeom>
        </p:spPr>
      </p:pic>
      <p:grpSp>
        <p:nvGrpSpPr>
          <p:cNvPr id="4" name="Groep 3">
            <a:extLst>
              <a:ext uri="{FF2B5EF4-FFF2-40B4-BE49-F238E27FC236}">
                <a16:creationId xmlns:a16="http://schemas.microsoft.com/office/drawing/2014/main" id="{FFAAFEB2-9FFB-4802-9C87-5C32196FB6D5}"/>
              </a:ext>
            </a:extLst>
          </p:cNvPr>
          <p:cNvGrpSpPr/>
          <p:nvPr/>
        </p:nvGrpSpPr>
        <p:grpSpPr>
          <a:xfrm>
            <a:off x="4886947" y="680283"/>
            <a:ext cx="1532642" cy="1620000"/>
            <a:chOff x="4875442" y="933965"/>
            <a:chExt cx="1532642" cy="1620000"/>
          </a:xfrm>
        </p:grpSpPr>
        <p:pic>
          <p:nvPicPr>
            <p:cNvPr id="5" name="Afbeelding 4">
              <a:extLst>
                <a:ext uri="{FF2B5EF4-FFF2-40B4-BE49-F238E27FC236}">
                  <a16:creationId xmlns:a16="http://schemas.microsoft.com/office/drawing/2014/main" id="{51C9C050-A07A-45CD-AC5C-4AFE9997B965}"/>
                </a:ext>
              </a:extLst>
            </p:cNvPr>
            <p:cNvPicPr>
              <a:picLocks noChangeAspect="1"/>
            </p:cNvPicPr>
            <p:nvPr/>
          </p:nvPicPr>
          <p:blipFill>
            <a:blip r:embed="rId5">
              <a:duotone>
                <a:prstClr val="black"/>
                <a:schemeClr val="tx2">
                  <a:tint val="45000"/>
                  <a:satMod val="400000"/>
                </a:schemeClr>
              </a:duotone>
            </a:blip>
            <a:stretch>
              <a:fillRect/>
            </a:stretch>
          </p:blipFill>
          <p:spPr>
            <a:xfrm>
              <a:off x="4875442" y="933965"/>
              <a:ext cx="652033" cy="1620000"/>
            </a:xfrm>
            <a:prstGeom prst="rect">
              <a:avLst/>
            </a:prstGeom>
          </p:spPr>
        </p:pic>
        <p:pic>
          <p:nvPicPr>
            <p:cNvPr id="6" name="Afbeelding 5">
              <a:extLst>
                <a:ext uri="{FF2B5EF4-FFF2-40B4-BE49-F238E27FC236}">
                  <a16:creationId xmlns:a16="http://schemas.microsoft.com/office/drawing/2014/main" id="{33FB0C19-C73F-4CB5-AA73-B5229D9A7D73}"/>
                </a:ext>
              </a:extLst>
            </p:cNvPr>
            <p:cNvPicPr>
              <a:picLocks noChangeAspect="1"/>
            </p:cNvPicPr>
            <p:nvPr/>
          </p:nvPicPr>
          <p:blipFill>
            <a:blip r:embed="rId6"/>
            <a:stretch>
              <a:fillRect/>
            </a:stretch>
          </p:blipFill>
          <p:spPr>
            <a:xfrm>
              <a:off x="5387589" y="1138016"/>
              <a:ext cx="1020495" cy="284400"/>
            </a:xfrm>
            <a:prstGeom prst="rect">
              <a:avLst/>
            </a:prstGeom>
          </p:spPr>
        </p:pic>
      </p:grpSp>
      <p:grpSp>
        <p:nvGrpSpPr>
          <p:cNvPr id="7" name="Groep 6">
            <a:extLst>
              <a:ext uri="{FF2B5EF4-FFF2-40B4-BE49-F238E27FC236}">
                <a16:creationId xmlns:a16="http://schemas.microsoft.com/office/drawing/2014/main" id="{273C7653-91A9-4119-878B-DB7C831821FD}"/>
              </a:ext>
            </a:extLst>
          </p:cNvPr>
          <p:cNvGrpSpPr/>
          <p:nvPr/>
        </p:nvGrpSpPr>
        <p:grpSpPr>
          <a:xfrm>
            <a:off x="8161847" y="680283"/>
            <a:ext cx="2313823" cy="1620000"/>
            <a:chOff x="8199539" y="933965"/>
            <a:chExt cx="2313823" cy="1620000"/>
          </a:xfrm>
        </p:grpSpPr>
        <p:pic>
          <p:nvPicPr>
            <p:cNvPr id="8" name="Afbeelding 7">
              <a:extLst>
                <a:ext uri="{FF2B5EF4-FFF2-40B4-BE49-F238E27FC236}">
                  <a16:creationId xmlns:a16="http://schemas.microsoft.com/office/drawing/2014/main" id="{D4778699-1FFA-4727-83AD-810C70073E22}"/>
                </a:ext>
              </a:extLst>
            </p:cNvPr>
            <p:cNvPicPr>
              <a:picLocks noChangeAspect="1"/>
            </p:cNvPicPr>
            <p:nvPr/>
          </p:nvPicPr>
          <p:blipFill>
            <a:blip r:embed="rId7">
              <a:duotone>
                <a:prstClr val="black"/>
                <a:schemeClr val="tx2">
                  <a:tint val="45000"/>
                  <a:satMod val="400000"/>
                </a:schemeClr>
              </a:duotone>
            </a:blip>
            <a:stretch>
              <a:fillRect/>
            </a:stretch>
          </p:blipFill>
          <p:spPr>
            <a:xfrm>
              <a:off x="8199539" y="933965"/>
              <a:ext cx="1245657" cy="1620000"/>
            </a:xfrm>
            <a:prstGeom prst="rect">
              <a:avLst/>
            </a:prstGeom>
          </p:spPr>
        </p:pic>
        <p:pic>
          <p:nvPicPr>
            <p:cNvPr id="9" name="Afbeelding 8">
              <a:extLst>
                <a:ext uri="{FF2B5EF4-FFF2-40B4-BE49-F238E27FC236}">
                  <a16:creationId xmlns:a16="http://schemas.microsoft.com/office/drawing/2014/main" id="{2AA75FA7-E09E-4579-9369-0BCE61ED4F18}"/>
                </a:ext>
              </a:extLst>
            </p:cNvPr>
            <p:cNvPicPr>
              <a:picLocks noChangeAspect="1"/>
            </p:cNvPicPr>
            <p:nvPr/>
          </p:nvPicPr>
          <p:blipFill>
            <a:blip r:embed="rId8"/>
            <a:stretch>
              <a:fillRect/>
            </a:stretch>
          </p:blipFill>
          <p:spPr>
            <a:xfrm>
              <a:off x="9216833" y="1122722"/>
              <a:ext cx="1296529" cy="284400"/>
            </a:xfrm>
            <a:prstGeom prst="rect">
              <a:avLst/>
            </a:prstGeom>
          </p:spPr>
        </p:pic>
      </p:grpSp>
      <p:grpSp>
        <p:nvGrpSpPr>
          <p:cNvPr id="10" name="Groep 9">
            <a:extLst>
              <a:ext uri="{FF2B5EF4-FFF2-40B4-BE49-F238E27FC236}">
                <a16:creationId xmlns:a16="http://schemas.microsoft.com/office/drawing/2014/main" id="{2E14DC73-F6E9-4F65-BD92-C71B45CE151A}"/>
              </a:ext>
            </a:extLst>
          </p:cNvPr>
          <p:cNvGrpSpPr/>
          <p:nvPr/>
        </p:nvGrpSpPr>
        <p:grpSpPr>
          <a:xfrm>
            <a:off x="4482347" y="4077914"/>
            <a:ext cx="2106662" cy="1620000"/>
            <a:chOff x="4652453" y="4309907"/>
            <a:chExt cx="2106662" cy="1620000"/>
          </a:xfrm>
        </p:grpSpPr>
        <p:pic>
          <p:nvPicPr>
            <p:cNvPr id="11" name="Afbeelding 10">
              <a:extLst>
                <a:ext uri="{FF2B5EF4-FFF2-40B4-BE49-F238E27FC236}">
                  <a16:creationId xmlns:a16="http://schemas.microsoft.com/office/drawing/2014/main" id="{855FD8FF-7427-4049-8EB6-AFD4280C2CC6}"/>
                </a:ext>
              </a:extLst>
            </p:cNvPr>
            <p:cNvPicPr>
              <a:picLocks noChangeAspect="1"/>
            </p:cNvPicPr>
            <p:nvPr/>
          </p:nvPicPr>
          <p:blipFill>
            <a:blip r:embed="rId9">
              <a:duotone>
                <a:prstClr val="black"/>
                <a:schemeClr val="tx2">
                  <a:tint val="45000"/>
                  <a:satMod val="400000"/>
                </a:schemeClr>
              </a:duotone>
            </a:blip>
            <a:stretch>
              <a:fillRect/>
            </a:stretch>
          </p:blipFill>
          <p:spPr>
            <a:xfrm>
              <a:off x="4652453" y="4309907"/>
              <a:ext cx="1197931" cy="1620000"/>
            </a:xfrm>
            <a:prstGeom prst="rect">
              <a:avLst/>
            </a:prstGeom>
          </p:spPr>
        </p:pic>
        <p:pic>
          <p:nvPicPr>
            <p:cNvPr id="12" name="Afbeelding 11">
              <a:extLst>
                <a:ext uri="{FF2B5EF4-FFF2-40B4-BE49-F238E27FC236}">
                  <a16:creationId xmlns:a16="http://schemas.microsoft.com/office/drawing/2014/main" id="{4DBCB0C5-0347-4EC8-B246-A4E97846E222}"/>
                </a:ext>
              </a:extLst>
            </p:cNvPr>
            <p:cNvPicPr>
              <a:picLocks noChangeAspect="1"/>
            </p:cNvPicPr>
            <p:nvPr/>
          </p:nvPicPr>
          <p:blipFill>
            <a:blip r:embed="rId10"/>
            <a:stretch>
              <a:fillRect/>
            </a:stretch>
          </p:blipFill>
          <p:spPr>
            <a:xfrm>
              <a:off x="5621515" y="4571286"/>
              <a:ext cx="1137600" cy="284400"/>
            </a:xfrm>
            <a:prstGeom prst="rect">
              <a:avLst/>
            </a:prstGeom>
          </p:spPr>
        </p:pic>
      </p:grpSp>
      <p:grpSp>
        <p:nvGrpSpPr>
          <p:cNvPr id="13" name="Groep 12">
            <a:extLst>
              <a:ext uri="{FF2B5EF4-FFF2-40B4-BE49-F238E27FC236}">
                <a16:creationId xmlns:a16="http://schemas.microsoft.com/office/drawing/2014/main" id="{03F8CBB2-4AFA-45F0-B4FA-09E8F8684FD7}"/>
              </a:ext>
            </a:extLst>
          </p:cNvPr>
          <p:cNvGrpSpPr/>
          <p:nvPr/>
        </p:nvGrpSpPr>
        <p:grpSpPr>
          <a:xfrm>
            <a:off x="8011918" y="4077914"/>
            <a:ext cx="1619278" cy="1620000"/>
            <a:chOff x="8136724" y="4373253"/>
            <a:chExt cx="1619278" cy="1620000"/>
          </a:xfrm>
        </p:grpSpPr>
        <p:pic>
          <p:nvPicPr>
            <p:cNvPr id="14" name="Afbeelding 13">
              <a:extLst>
                <a:ext uri="{FF2B5EF4-FFF2-40B4-BE49-F238E27FC236}">
                  <a16:creationId xmlns:a16="http://schemas.microsoft.com/office/drawing/2014/main" id="{978E8BEC-4467-4FA1-8019-2299741DCDCB}"/>
                </a:ext>
              </a:extLst>
            </p:cNvPr>
            <p:cNvPicPr>
              <a:picLocks noChangeAspect="1"/>
            </p:cNvPicPr>
            <p:nvPr/>
          </p:nvPicPr>
          <p:blipFill>
            <a:blip r:embed="rId11">
              <a:duotone>
                <a:prstClr val="black"/>
                <a:schemeClr val="tx2">
                  <a:tint val="45000"/>
                  <a:satMod val="400000"/>
                </a:schemeClr>
              </a:duotone>
            </a:blip>
            <a:stretch>
              <a:fillRect/>
            </a:stretch>
          </p:blipFill>
          <p:spPr>
            <a:xfrm>
              <a:off x="8136724" y="4373253"/>
              <a:ext cx="1371286" cy="1620000"/>
            </a:xfrm>
            <a:prstGeom prst="rect">
              <a:avLst/>
            </a:prstGeom>
          </p:spPr>
        </p:pic>
        <p:pic>
          <p:nvPicPr>
            <p:cNvPr id="15" name="Afbeelding 14">
              <a:extLst>
                <a:ext uri="{FF2B5EF4-FFF2-40B4-BE49-F238E27FC236}">
                  <a16:creationId xmlns:a16="http://schemas.microsoft.com/office/drawing/2014/main" id="{5565CB0B-4753-4EE7-A7D0-7E57CFF29B2F}"/>
                </a:ext>
              </a:extLst>
            </p:cNvPr>
            <p:cNvPicPr>
              <a:picLocks noChangeAspect="1"/>
            </p:cNvPicPr>
            <p:nvPr/>
          </p:nvPicPr>
          <p:blipFill>
            <a:blip r:embed="rId12"/>
            <a:stretch>
              <a:fillRect/>
            </a:stretch>
          </p:blipFill>
          <p:spPr>
            <a:xfrm>
              <a:off x="9195567" y="4571286"/>
              <a:ext cx="560435" cy="284400"/>
            </a:xfrm>
            <a:prstGeom prst="rect">
              <a:avLst/>
            </a:prstGeom>
          </p:spPr>
        </p:pic>
      </p:grpSp>
      <p:sp>
        <p:nvSpPr>
          <p:cNvPr id="16" name="Tekstvak 15">
            <a:extLst>
              <a:ext uri="{FF2B5EF4-FFF2-40B4-BE49-F238E27FC236}">
                <a16:creationId xmlns:a16="http://schemas.microsoft.com/office/drawing/2014/main" id="{0003A124-19E3-4F04-957B-286D9E720EB1}"/>
              </a:ext>
            </a:extLst>
          </p:cNvPr>
          <p:cNvSpPr txBox="1"/>
          <p:nvPr/>
        </p:nvSpPr>
        <p:spPr>
          <a:xfrm>
            <a:off x="5399093" y="1161819"/>
            <a:ext cx="2462668" cy="1815882"/>
          </a:xfrm>
          <a:prstGeom prst="rect">
            <a:avLst/>
          </a:prstGeom>
          <a:noFill/>
        </p:spPr>
        <p:txBody>
          <a:bodyPr wrap="square" rtlCol="0">
            <a:spAutoFit/>
          </a:bodyPr>
          <a:lstStyle/>
          <a:p>
            <a:r>
              <a:rPr lang="nl-NL" sz="1600" dirty="0">
                <a:latin typeface="Raleway" panose="020B0503030101060003" pitchFamily="34" charset="0"/>
                <a:cs typeface="Futura Medium" panose="020B0602020204020303" pitchFamily="34" charset="-79"/>
              </a:rPr>
              <a:t>Stel jezelf de vraag of je blootgesteld wordt aan kwartsstof of andere gevaarlijke stoffen en of dat voorkomen kan worden. Het gaat om jouw eigen gezondheid.</a:t>
            </a:r>
          </a:p>
        </p:txBody>
      </p:sp>
      <p:sp>
        <p:nvSpPr>
          <p:cNvPr id="17" name="Tekstvak 16">
            <a:extLst>
              <a:ext uri="{FF2B5EF4-FFF2-40B4-BE49-F238E27FC236}">
                <a16:creationId xmlns:a16="http://schemas.microsoft.com/office/drawing/2014/main" id="{9D51B690-AB6F-484E-94CB-93106671F54C}"/>
              </a:ext>
            </a:extLst>
          </p:cNvPr>
          <p:cNvSpPr txBox="1"/>
          <p:nvPr/>
        </p:nvSpPr>
        <p:spPr>
          <a:xfrm>
            <a:off x="9179141" y="1168734"/>
            <a:ext cx="2668869" cy="2062103"/>
          </a:xfrm>
          <a:prstGeom prst="rect">
            <a:avLst/>
          </a:prstGeom>
          <a:noFill/>
        </p:spPr>
        <p:txBody>
          <a:bodyPr wrap="square" rtlCol="0">
            <a:spAutoFit/>
          </a:bodyPr>
          <a:lstStyle/>
          <a:p>
            <a:r>
              <a:rPr lang="nl-NL" sz="1600" dirty="0">
                <a:latin typeface="Raleway" panose="020B0503030101060003" pitchFamily="34" charset="0"/>
                <a:cs typeface="Futura Medium" panose="020B0602020204020303" pitchFamily="34" charset="-79"/>
              </a:rPr>
              <a:t>Zijn maatregelen genomen zodat verantwoord gewerkt </a:t>
            </a:r>
          </a:p>
          <a:p>
            <a:r>
              <a:rPr lang="nl-NL" sz="1600" dirty="0">
                <a:latin typeface="Raleway" panose="020B0503030101060003" pitchFamily="34" charset="0"/>
                <a:cs typeface="Futura Medium" panose="020B0602020204020303" pitchFamily="34" charset="-79"/>
              </a:rPr>
              <a:t>kan worden? Denk bijvoorbeeld aan gedegen afzuiging en de juiste persoonlijke beschermingsmiddelen. </a:t>
            </a:r>
          </a:p>
        </p:txBody>
      </p:sp>
      <p:sp>
        <p:nvSpPr>
          <p:cNvPr id="18" name="Tekstvak 17">
            <a:extLst>
              <a:ext uri="{FF2B5EF4-FFF2-40B4-BE49-F238E27FC236}">
                <a16:creationId xmlns:a16="http://schemas.microsoft.com/office/drawing/2014/main" id="{18E12287-FCE7-45F7-A028-55E34F3CE79A}"/>
              </a:ext>
            </a:extLst>
          </p:cNvPr>
          <p:cNvSpPr txBox="1"/>
          <p:nvPr/>
        </p:nvSpPr>
        <p:spPr>
          <a:xfrm>
            <a:off x="5478080" y="4623693"/>
            <a:ext cx="2533838" cy="1569660"/>
          </a:xfrm>
          <a:prstGeom prst="rect">
            <a:avLst/>
          </a:prstGeom>
          <a:noFill/>
        </p:spPr>
        <p:txBody>
          <a:bodyPr wrap="square" rtlCol="0">
            <a:spAutoFit/>
          </a:bodyPr>
          <a:lstStyle/>
          <a:p>
            <a:r>
              <a:rPr lang="nl-NL" sz="1600" dirty="0">
                <a:latin typeface="Raleway" panose="020B0503030101060003" pitchFamily="34" charset="0"/>
                <a:cs typeface="Futura Medium" panose="020B0602020204020303" pitchFamily="34" charset="-79"/>
              </a:rPr>
              <a:t>Wat kun jij nog meer doen zodat de werkzaamheden op de meest veilige manier uitgevoerd kunnen worden?</a:t>
            </a:r>
          </a:p>
        </p:txBody>
      </p:sp>
      <p:sp>
        <p:nvSpPr>
          <p:cNvPr id="20" name="Tekstvak 19">
            <a:extLst>
              <a:ext uri="{FF2B5EF4-FFF2-40B4-BE49-F238E27FC236}">
                <a16:creationId xmlns:a16="http://schemas.microsoft.com/office/drawing/2014/main" id="{88185688-CA9C-48FE-B391-493E43E7A6DE}"/>
              </a:ext>
            </a:extLst>
          </p:cNvPr>
          <p:cNvSpPr txBox="1"/>
          <p:nvPr/>
        </p:nvSpPr>
        <p:spPr>
          <a:xfrm>
            <a:off x="9141235" y="4560347"/>
            <a:ext cx="2668869" cy="1815882"/>
          </a:xfrm>
          <a:prstGeom prst="rect">
            <a:avLst/>
          </a:prstGeom>
          <a:noFill/>
        </p:spPr>
        <p:txBody>
          <a:bodyPr wrap="square" rtlCol="0">
            <a:spAutoFit/>
          </a:bodyPr>
          <a:lstStyle/>
          <a:p>
            <a:r>
              <a:rPr lang="nl-NL" sz="1600" dirty="0">
                <a:latin typeface="Raleway" panose="020B0503030101060003" pitchFamily="34" charset="0"/>
                <a:cs typeface="Futura Medium" panose="020B0602020204020303" pitchFamily="34" charset="-79"/>
              </a:rPr>
              <a:t>De benodigde veiligheidsmaatregelen zijn genomen, regels worden nageleefd en onnodige risico’s worden vermeden. Je mag aan de slag!</a:t>
            </a:r>
          </a:p>
        </p:txBody>
      </p:sp>
    </p:spTree>
    <p:custDataLst>
      <p:tags r:id="rId1"/>
    </p:custDataLst>
    <p:extLst>
      <p:ext uri="{BB962C8B-B14F-4D97-AF65-F5344CB8AC3E}">
        <p14:creationId xmlns:p14="http://schemas.microsoft.com/office/powerpoint/2010/main" val="2016391399"/>
      </p:ext>
    </p:extLst>
  </p:cSld>
  <p:clrMapOvr>
    <a:masterClrMapping/>
  </p:clrMapOvr>
  <p:transition spd="slow" advTm="6694">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D996FC1-6FB6-D245-AF62-B0ECBFA77374}"/>
              </a:ext>
            </a:extLst>
          </p:cNvPr>
          <p:cNvSpPr>
            <a:spLocks noGrp="1"/>
          </p:cNvSpPr>
          <p:nvPr>
            <p:ph type="title"/>
          </p:nvPr>
        </p:nvSpPr>
        <p:spPr>
          <a:solidFill>
            <a:srgbClr val="00B1EB"/>
          </a:solidFill>
        </p:spPr>
        <p:txBody>
          <a:bodyPr>
            <a:normAutofit/>
          </a:bodyPr>
          <a:lstStyle/>
          <a:p>
            <a:r>
              <a:rPr lang="nl-NL" dirty="0">
                <a:solidFill>
                  <a:schemeClr val="bg1"/>
                </a:solidFill>
              </a:rPr>
              <a:t>Specifieke risico’s</a:t>
            </a:r>
          </a:p>
        </p:txBody>
      </p:sp>
      <p:sp>
        <p:nvSpPr>
          <p:cNvPr id="3" name="Tijdelijke aanduiding voor inhoud 2">
            <a:extLst>
              <a:ext uri="{FF2B5EF4-FFF2-40B4-BE49-F238E27FC236}">
                <a16:creationId xmlns:a16="http://schemas.microsoft.com/office/drawing/2014/main" id="{8880BA25-BFEB-7A49-B327-7F29CCB5C0DC}"/>
              </a:ext>
            </a:extLst>
          </p:cNvPr>
          <p:cNvSpPr>
            <a:spLocks noGrp="1"/>
          </p:cNvSpPr>
          <p:nvPr>
            <p:ph sz="half" idx="1"/>
          </p:nvPr>
        </p:nvSpPr>
        <p:spPr>
          <a:xfrm>
            <a:off x="357806" y="1342047"/>
            <a:ext cx="7771125" cy="5270625"/>
          </a:xfrm>
        </p:spPr>
        <p:txBody>
          <a:bodyPr>
            <a:normAutofit/>
          </a:bodyPr>
          <a:lstStyle/>
          <a:p>
            <a:pPr marL="342900" indent="-342900">
              <a:lnSpc>
                <a:spcPct val="100000"/>
              </a:lnSpc>
              <a:buFont typeface="+mj-lt"/>
              <a:buAutoNum type="arabicPeriod"/>
            </a:pPr>
            <a:r>
              <a:rPr lang="nl-NL"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Blootstelling aan schadelijke stoffen </a:t>
            </a:r>
            <a:r>
              <a:rPr lang="nl-NL" dirty="0">
                <a:latin typeface="Raleway" panose="020B0503030101060003" pitchFamily="34" charset="0"/>
                <a:ea typeface="Open Sans Light" panose="020B0306030504020204" pitchFamily="34" charset="0"/>
                <a:cs typeface="Open Sans Light" panose="020B0306030504020204" pitchFamily="34" charset="0"/>
              </a:rPr>
              <a:t>- Bij betonherstel kun je in contact komen met gevaarlijke stoffen zoals oplosmiddelen en epoxyharsen. Deze stoffen kunnen schadelijk zijn als je ze inademt of op je huid krijgt. Dit kan ademhalingsproblemen en huidirritaties veroorzaken.</a:t>
            </a:r>
          </a:p>
          <a:p>
            <a:pPr marL="342900" indent="-342900">
              <a:lnSpc>
                <a:spcPct val="100000"/>
              </a:lnSpc>
              <a:buFont typeface="+mj-lt"/>
              <a:buAutoNum type="arabicPeriod"/>
            </a:pPr>
            <a:r>
              <a:rPr lang="nl-NL"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Fysieke belasting </a:t>
            </a:r>
            <a:r>
              <a:rPr lang="nl-NL" dirty="0">
                <a:latin typeface="Raleway" panose="020B0503030101060003" pitchFamily="34" charset="0"/>
                <a:ea typeface="Open Sans Light" panose="020B0306030504020204" pitchFamily="34" charset="0"/>
                <a:cs typeface="Open Sans Light" panose="020B0306030504020204" pitchFamily="34" charset="0"/>
              </a:rPr>
              <a:t>- Het werk kan zwaar zijn. Je moet vaak zware materialen tillen en langdurig in ongemakkelijke houdingen werken. Dit kan leiden tot rugpijn en andere lichamelijke klachten.</a:t>
            </a:r>
          </a:p>
          <a:p>
            <a:pPr marL="342900" indent="-342900">
              <a:lnSpc>
                <a:spcPct val="100000"/>
              </a:lnSpc>
              <a:buFont typeface="+mj-lt"/>
              <a:buAutoNum type="arabicPeriod"/>
            </a:pPr>
            <a:r>
              <a:rPr lang="nl-NL"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Valgevaar</a:t>
            </a:r>
            <a:r>
              <a:rPr lang="nl-NL" dirty="0">
                <a:latin typeface="Raleway" panose="020B0503030101060003" pitchFamily="34" charset="0"/>
                <a:ea typeface="Open Sans Light" panose="020B0306030504020204" pitchFamily="34" charset="0"/>
                <a:cs typeface="Open Sans Light" panose="020B0306030504020204" pitchFamily="34" charset="0"/>
              </a:rPr>
              <a:t> - Werken op hoogte of op onstabiele oppervlakken kan gevaarlijk zijn. Er is een risico dat je valt, wat ernstige verwondingen kan veroorzaken, zoals botbreuken of hoofdletsel. </a:t>
            </a:r>
          </a:p>
          <a:p>
            <a:pPr marL="342900" indent="-342900">
              <a:lnSpc>
                <a:spcPct val="100000"/>
              </a:lnSpc>
              <a:buFont typeface="+mj-lt"/>
              <a:buAutoNum type="arabicPeriod"/>
            </a:pPr>
            <a:r>
              <a:rPr lang="nl-NL"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Inademing van stof </a:t>
            </a:r>
            <a:r>
              <a:rPr lang="nl-NL" dirty="0">
                <a:latin typeface="Raleway" panose="020B0503030101060003" pitchFamily="34" charset="0"/>
                <a:ea typeface="Open Sans Light" panose="020B0306030504020204" pitchFamily="34" charset="0"/>
                <a:cs typeface="Open Sans Light" panose="020B0306030504020204" pitchFamily="34" charset="0"/>
              </a:rPr>
              <a:t>- Bij het bewerken van beton, zoals boren en slijpen, komt veel stof vrij. Dit stof kan schadelijk zijn voor je longen en ademhalingsproblemen veroorzaken.</a:t>
            </a:r>
          </a:p>
          <a:p>
            <a:pPr marL="342900" indent="-342900">
              <a:lnSpc>
                <a:spcPct val="100000"/>
              </a:lnSpc>
              <a:buFont typeface="+mj-lt"/>
              <a:buAutoNum type="arabicPeriod"/>
            </a:pPr>
            <a:r>
              <a:rPr lang="nl-NL"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Geluidsoverlast</a:t>
            </a:r>
            <a:r>
              <a:rPr lang="nl-NL" dirty="0">
                <a:latin typeface="Raleway" panose="020B0503030101060003" pitchFamily="34" charset="0"/>
                <a:ea typeface="Open Sans Light" panose="020B0306030504020204" pitchFamily="34" charset="0"/>
                <a:cs typeface="Open Sans Light" panose="020B0306030504020204" pitchFamily="34" charset="0"/>
              </a:rPr>
              <a:t> - Het gebruik van zware machines en gereedschappen kan veel lawaai maken. Zonder goede gehoorbescherming kan dit je gehoor beschadigen.</a:t>
            </a:r>
          </a:p>
          <a:p>
            <a:pPr marL="342900" indent="-342900">
              <a:lnSpc>
                <a:spcPct val="100000"/>
              </a:lnSpc>
              <a:buFont typeface="+mj-lt"/>
              <a:buAutoNum type="arabicPeriod"/>
            </a:pPr>
            <a:r>
              <a:rPr lang="nl-NL"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Trillingen</a:t>
            </a:r>
            <a:r>
              <a:rPr lang="nl-NL" dirty="0">
                <a:latin typeface="Raleway" panose="020B0503030101060003" pitchFamily="34" charset="0"/>
                <a:ea typeface="Open Sans Light" panose="020B0306030504020204" pitchFamily="34" charset="0"/>
                <a:cs typeface="Open Sans Light" panose="020B0306030504020204" pitchFamily="34" charset="0"/>
              </a:rPr>
              <a:t> - Langdurig werken met trillende gereedschappen kan schade aan je handen en armen veroorzaken, zoals </a:t>
            </a:r>
            <a:r>
              <a:rPr lang="nl-NL" dirty="0" err="1">
                <a:latin typeface="Raleway" panose="020B0503030101060003" pitchFamily="34" charset="0"/>
                <a:ea typeface="Open Sans Light" panose="020B0306030504020204" pitchFamily="34" charset="0"/>
                <a:cs typeface="Open Sans Light" panose="020B0306030504020204" pitchFamily="34" charset="0"/>
              </a:rPr>
              <a:t>trillingsziekte</a:t>
            </a:r>
            <a:r>
              <a:rPr lang="nl-NL" dirty="0">
                <a:latin typeface="Raleway" panose="020B0503030101060003" pitchFamily="34" charset="0"/>
                <a:ea typeface="Open Sans Light" panose="020B0306030504020204" pitchFamily="34" charset="0"/>
                <a:cs typeface="Open Sans Light" panose="020B0306030504020204" pitchFamily="34" charset="0"/>
              </a:rPr>
              <a:t>.</a:t>
            </a:r>
          </a:p>
        </p:txBody>
      </p:sp>
      <p:pic>
        <p:nvPicPr>
          <p:cNvPr id="4" name="Afbeelding 3" descr="Afbeelding met persoon, grond, buitenshuis, emmer&#10;&#10;Automatisch gegenereerde beschrijving">
            <a:extLst>
              <a:ext uri="{FF2B5EF4-FFF2-40B4-BE49-F238E27FC236}">
                <a16:creationId xmlns:a16="http://schemas.microsoft.com/office/drawing/2014/main" id="{46E10145-140B-09B3-46DD-22A413644C51}"/>
              </a:ext>
            </a:extLst>
          </p:cNvPr>
          <p:cNvPicPr>
            <a:picLocks noChangeAspect="1"/>
          </p:cNvPicPr>
          <p:nvPr/>
        </p:nvPicPr>
        <p:blipFill>
          <a:blip r:embed="rId4"/>
          <a:srcRect l="40326" r="24223"/>
          <a:stretch/>
        </p:blipFill>
        <p:spPr>
          <a:xfrm>
            <a:off x="8423291" y="202421"/>
            <a:ext cx="3768709" cy="6453158"/>
          </a:xfrm>
          <a:prstGeom prst="rect">
            <a:avLst/>
          </a:prstGeom>
        </p:spPr>
      </p:pic>
      <p:sp>
        <p:nvSpPr>
          <p:cNvPr id="5" name="Tekstvak 4">
            <a:extLst>
              <a:ext uri="{FF2B5EF4-FFF2-40B4-BE49-F238E27FC236}">
                <a16:creationId xmlns:a16="http://schemas.microsoft.com/office/drawing/2014/main" id="{F460A9B6-B6CB-E812-ADD8-64A162EED8BD}"/>
              </a:ext>
            </a:extLst>
          </p:cNvPr>
          <p:cNvSpPr txBox="1"/>
          <p:nvPr/>
        </p:nvSpPr>
        <p:spPr>
          <a:xfrm>
            <a:off x="10889672" y="612287"/>
            <a:ext cx="184731" cy="215444"/>
          </a:xfrm>
          <a:prstGeom prst="rect">
            <a:avLst/>
          </a:prstGeom>
          <a:noFill/>
        </p:spPr>
        <p:txBody>
          <a:bodyPr wrap="none" rtlCol="0">
            <a:spAutoFit/>
          </a:bodyPr>
          <a:lstStyle/>
          <a:p>
            <a:endParaRPr lang="nl-NL" sz="750" b="1" dirty="0">
              <a:solidFill>
                <a:srgbClr val="43505E"/>
              </a:solidFill>
              <a:latin typeface="Raleway" panose="020B0503030101060003" pitchFamily="34" charset="0"/>
            </a:endParaRPr>
          </a:p>
        </p:txBody>
      </p:sp>
      <p:pic>
        <p:nvPicPr>
          <p:cNvPr id="6" name="Afbeelding 61">
            <a:extLst>
              <a:ext uri="{FF2B5EF4-FFF2-40B4-BE49-F238E27FC236}">
                <a16:creationId xmlns:a16="http://schemas.microsoft.com/office/drawing/2014/main" id="{18EAA8E1-4226-9587-50FD-F03CE3D6F6E0}"/>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1075" y="570131"/>
            <a:ext cx="1409719" cy="309806"/>
          </a:xfrm>
          <a:prstGeom prst="rect">
            <a:avLst/>
          </a:prstGeom>
        </p:spPr>
      </p:pic>
      <p:sp>
        <p:nvSpPr>
          <p:cNvPr id="7" name="Tekstvak 6">
            <a:extLst>
              <a:ext uri="{FF2B5EF4-FFF2-40B4-BE49-F238E27FC236}">
                <a16:creationId xmlns:a16="http://schemas.microsoft.com/office/drawing/2014/main" id="{BBB70F5E-E0B0-6E27-92E6-77FF26F92F40}"/>
              </a:ext>
            </a:extLst>
          </p:cNvPr>
          <p:cNvSpPr txBox="1"/>
          <p:nvPr/>
        </p:nvSpPr>
        <p:spPr>
          <a:xfrm>
            <a:off x="10782283" y="612287"/>
            <a:ext cx="1409719" cy="215444"/>
          </a:xfrm>
          <a:prstGeom prst="rect">
            <a:avLst/>
          </a:prstGeom>
          <a:noFill/>
        </p:spPr>
        <p:txBody>
          <a:bodyPr wrap="square" rtlCol="0">
            <a:spAutoFit/>
          </a:bodyPr>
          <a:lstStyle/>
          <a:p>
            <a:r>
              <a:rPr lang="nl-NL" sz="750" b="1" dirty="0">
                <a:solidFill>
                  <a:srgbClr val="5B6269"/>
                </a:solidFill>
                <a:latin typeface="Raleway" panose="020B0503030101060003"/>
              </a:rPr>
              <a:t>Milieumaatregelen</a:t>
            </a:r>
          </a:p>
        </p:txBody>
      </p:sp>
      <p:pic>
        <p:nvPicPr>
          <p:cNvPr id="8" name="Afbeelding 61">
            <a:extLst>
              <a:ext uri="{FF2B5EF4-FFF2-40B4-BE49-F238E27FC236}">
                <a16:creationId xmlns:a16="http://schemas.microsoft.com/office/drawing/2014/main" id="{30FA8853-B7C5-1F2A-F48C-BDAFF40262BD}"/>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82282" y="203324"/>
            <a:ext cx="1409719" cy="309806"/>
          </a:xfrm>
          <a:prstGeom prst="rect">
            <a:avLst/>
          </a:prstGeom>
        </p:spPr>
      </p:pic>
      <p:sp>
        <p:nvSpPr>
          <p:cNvPr id="9" name="Tekstvak 8">
            <a:extLst>
              <a:ext uri="{FF2B5EF4-FFF2-40B4-BE49-F238E27FC236}">
                <a16:creationId xmlns:a16="http://schemas.microsoft.com/office/drawing/2014/main" id="{0CE3DE9A-5356-4C1B-6B7B-004C608F2DC9}"/>
              </a:ext>
            </a:extLst>
          </p:cNvPr>
          <p:cNvSpPr txBox="1"/>
          <p:nvPr/>
        </p:nvSpPr>
        <p:spPr>
          <a:xfrm>
            <a:off x="10773488" y="244890"/>
            <a:ext cx="1588495" cy="215444"/>
          </a:xfrm>
          <a:prstGeom prst="rect">
            <a:avLst/>
          </a:prstGeom>
          <a:noFill/>
        </p:spPr>
        <p:txBody>
          <a:bodyPr wrap="square" rtlCol="0">
            <a:spAutoFit/>
          </a:bodyPr>
          <a:lstStyle/>
          <a:p>
            <a:r>
              <a:rPr lang="nl-NL" sz="750" b="1" dirty="0">
                <a:solidFill>
                  <a:schemeClr val="bg1"/>
                </a:solidFill>
                <a:latin typeface="Raleway" panose="020B0503030101060003"/>
              </a:rPr>
              <a:t>Specifieke risico’s</a:t>
            </a:r>
          </a:p>
        </p:txBody>
      </p:sp>
    </p:spTree>
    <p:custDataLst>
      <p:tags r:id="rId1"/>
    </p:custDataLst>
    <p:extLst>
      <p:ext uri="{BB962C8B-B14F-4D97-AF65-F5344CB8AC3E}">
        <p14:creationId xmlns:p14="http://schemas.microsoft.com/office/powerpoint/2010/main" val="3585031770"/>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sp>
        <p:nvSpPr>
          <p:cNvPr id="5" name="Titel 1">
            <a:extLst>
              <a:ext uri="{FF2B5EF4-FFF2-40B4-BE49-F238E27FC236}">
                <a16:creationId xmlns:a16="http://schemas.microsoft.com/office/drawing/2014/main" id="{46B3AFE4-98F8-0B7E-A77B-78956293BFC5}"/>
              </a:ext>
            </a:extLst>
          </p:cNvPr>
          <p:cNvSpPr txBox="1">
            <a:spLocks/>
          </p:cNvSpPr>
          <p:nvPr/>
        </p:nvSpPr>
        <p:spPr>
          <a:xfrm>
            <a:off x="357806" y="400805"/>
            <a:ext cx="10064329"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Gevaarlijke stoffen</a:t>
            </a:r>
          </a:p>
        </p:txBody>
      </p:sp>
      <p:pic>
        <p:nvPicPr>
          <p:cNvPr id="4" name="Afbeelding 3" descr="Afbeelding met water, zwart-wit, natuur, plons&#10;&#10;Door AI gegenereerde inhoud is mogelijk onjuist.">
            <a:extLst>
              <a:ext uri="{FF2B5EF4-FFF2-40B4-BE49-F238E27FC236}">
                <a16:creationId xmlns:a16="http://schemas.microsoft.com/office/drawing/2014/main" id="{AFEFEB18-DA18-2FE2-2016-B559294377A7}"/>
              </a:ext>
            </a:extLst>
          </p:cNvPr>
          <p:cNvPicPr>
            <a:picLocks noChangeAspect="1"/>
          </p:cNvPicPr>
          <p:nvPr/>
        </p:nvPicPr>
        <p:blipFill>
          <a:blip r:embed="rId4"/>
          <a:stretch>
            <a:fillRect/>
          </a:stretch>
        </p:blipFill>
        <p:spPr>
          <a:xfrm>
            <a:off x="8687688" y="299976"/>
            <a:ext cx="3468893" cy="2312595"/>
          </a:xfrm>
          <a:prstGeom prst="rect">
            <a:avLst/>
          </a:prstGeom>
        </p:spPr>
      </p:pic>
      <p:sp>
        <p:nvSpPr>
          <p:cNvPr id="8" name="Tekstvak 7">
            <a:extLst>
              <a:ext uri="{FF2B5EF4-FFF2-40B4-BE49-F238E27FC236}">
                <a16:creationId xmlns:a16="http://schemas.microsoft.com/office/drawing/2014/main" id="{D5634095-83DA-83A7-51E0-8B73F5E6550E}"/>
              </a:ext>
            </a:extLst>
          </p:cNvPr>
          <p:cNvSpPr txBox="1"/>
          <p:nvPr/>
        </p:nvSpPr>
        <p:spPr>
          <a:xfrm>
            <a:off x="357806" y="1024052"/>
            <a:ext cx="9691263" cy="5636608"/>
          </a:xfrm>
          <a:prstGeom prst="rect">
            <a:avLst/>
          </a:prstGeom>
          <a:noFill/>
        </p:spPr>
        <p:txBody>
          <a:bodyPr wrap="square">
            <a:spAutoFit/>
          </a:bodyPr>
          <a:lstStyle/>
          <a:p>
            <a:pPr>
              <a:lnSpc>
                <a:spcPct val="107000"/>
              </a:lnSpc>
              <a:spcAft>
                <a:spcPts val="800"/>
              </a:spcAft>
            </a:pP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Bij betonherstel en -conservering kunnen verschillende gevaarlijke stoffen vrijkomen die schadelijk kunnen zijn voor de gezondheid. Hier zijn enkele van de belangrijkste stoffen:</a:t>
            </a:r>
          </a:p>
          <a:p>
            <a:pPr marL="285750" indent="-285750">
              <a:lnSpc>
                <a:spcPct val="107000"/>
              </a:lnSpc>
              <a:spcAft>
                <a:spcPts val="800"/>
              </a:spcAft>
              <a:buFont typeface="Arial" panose="020B0604020202020204" pitchFamily="34" charset="0"/>
              <a:buChar char="•"/>
            </a:pPr>
            <a:r>
              <a:rPr lang="nl-NL" sz="1400" b="1"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Oplosmiddelen</a:t>
            </a: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 Deze worden vaak gebruikt in coatings en afdichtingsmiddelen. Blootstelling aan oplosmiddelen kan leiden tot irritatie aan de huid, ogen en luchtwegen, en bij langdurige blootstelling kunnen ze het zenuwstelsel aantasten.</a:t>
            </a:r>
          </a:p>
          <a:p>
            <a:pPr marL="285750" indent="-285750">
              <a:lnSpc>
                <a:spcPct val="107000"/>
              </a:lnSpc>
              <a:spcAft>
                <a:spcPts val="800"/>
              </a:spcAft>
              <a:buFont typeface="Arial" panose="020B0604020202020204" pitchFamily="34" charset="0"/>
              <a:buChar char="•"/>
            </a:pPr>
            <a:r>
              <a:rPr lang="nl-NL" sz="1400" b="1"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Epoxyharsen</a:t>
            </a: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 Deze worden gebruikt voor het repareren en beschermen van beton. Epoxyharsen kunnen allergische reacties veroorzaken, zoals huiduitslag en ademhalingsproblemen.</a:t>
            </a:r>
          </a:p>
          <a:p>
            <a:pPr marL="285750" indent="-285750">
              <a:lnSpc>
                <a:spcPct val="107000"/>
              </a:lnSpc>
              <a:spcAft>
                <a:spcPts val="800"/>
              </a:spcAft>
              <a:buFont typeface="Arial" panose="020B0604020202020204" pitchFamily="34" charset="0"/>
              <a:buChar char="•"/>
            </a:pPr>
            <a:r>
              <a:rPr lang="nl-NL" sz="1400" b="1"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Cementstof</a:t>
            </a: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 Tijdens het mengen en verwerken van beton komt cementstof vrij. Deze stof kan irritatie van de ogen, huid en luchtwegen veroorzaken. Langdurige blootstelling kan leiden tot ernstigere aandoeningen zoals chronische bronchitis.</a:t>
            </a:r>
          </a:p>
          <a:p>
            <a:pPr marL="285750" indent="-285750">
              <a:lnSpc>
                <a:spcPct val="107000"/>
              </a:lnSpc>
              <a:spcAft>
                <a:spcPts val="800"/>
              </a:spcAft>
              <a:buFont typeface="Arial" panose="020B0604020202020204" pitchFamily="34" charset="0"/>
              <a:buChar char="•"/>
            </a:pPr>
            <a:r>
              <a:rPr lang="nl-NL" sz="1400" b="1"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Kwartsstof</a:t>
            </a: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 Dit ontstaat bij het zagen, boren of schuren van beton. Inademing van kwartsstof kan leiden tot silicose, een ernstige longziekte, en verhoogt het risico op longkanker.</a:t>
            </a:r>
          </a:p>
          <a:p>
            <a:pPr marL="285750" indent="-285750">
              <a:lnSpc>
                <a:spcPct val="107000"/>
              </a:lnSpc>
              <a:spcAft>
                <a:spcPts val="800"/>
              </a:spcAft>
              <a:buFont typeface="Arial" panose="020B0604020202020204" pitchFamily="34" charset="0"/>
              <a:buChar char="•"/>
            </a:pPr>
            <a:r>
              <a:rPr lang="nl-NL" sz="1400" b="1" kern="100" dirty="0" err="1">
                <a:solidFill>
                  <a:srgbClr val="43505E"/>
                </a:solidFill>
                <a:effectLst/>
                <a:latin typeface="Raleway" panose="020B0503030101060003" pitchFamily="34" charset="0"/>
                <a:ea typeface="Aptos" panose="020B0004020202020204" pitchFamily="34" charset="0"/>
                <a:cs typeface="Times New Roman" panose="02020603050405020304" pitchFamily="18" charset="0"/>
              </a:rPr>
              <a:t>Diisocyanaten</a:t>
            </a: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 Deze stoffen worden veel gebruikt in twee-componenten coatings, die bij het mengen een sterke afwerking geven. Blootstelling kan gezondheidsproblemen veroorzaken, zoals ademhalingsproblemen (astma, allergieën), huidirritatie (roodheid, jeuk, dermatitis) en chronische effecten zoals blijvende ademhalingsproblemen en huidziekten.</a:t>
            </a:r>
          </a:p>
          <a:p>
            <a:pPr marL="285750" indent="-285750">
              <a:lnSpc>
                <a:spcPct val="107000"/>
              </a:lnSpc>
              <a:spcAft>
                <a:spcPts val="800"/>
              </a:spcAft>
              <a:buFont typeface="Arial" panose="020B0604020202020204" pitchFamily="34" charset="0"/>
              <a:buChar char="•"/>
            </a:pPr>
            <a:r>
              <a:rPr lang="nl-NL" sz="1400" b="1"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Corrosieve stoffen</a:t>
            </a: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 Deze chemicaliën worden vaak gebruikt bij betonherstel om oude betonlagen te verwijderen of nieuwe lagen beter te laten hechten. Ze kunnen ernstige brandwonden op de huid en in de ogen veroorzaken, ademhalingsproblemen bij inademing en gevaarlijke interne schade bij inslikken. Het is essentieel om beschermende kleding, handschoenen en een bril te dragen en de veiligheidsinstructies te volgen.</a:t>
            </a:r>
          </a:p>
          <a:p>
            <a:pPr marL="285750" indent="-285750">
              <a:lnSpc>
                <a:spcPct val="107000"/>
              </a:lnSpc>
              <a:spcAft>
                <a:spcPts val="800"/>
              </a:spcAft>
              <a:buFont typeface="Arial" panose="020B0604020202020204" pitchFamily="34" charset="0"/>
              <a:buChar char="•"/>
            </a:pPr>
            <a:endPar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endParaRPr>
          </a:p>
        </p:txBody>
      </p:sp>
      <p:pic>
        <p:nvPicPr>
          <p:cNvPr id="10" name="Afbeelding 9" descr="Afbeelding met Verkeersbord, teken&#10;&#10;Door AI gegenereerde inhoud is mogelijk onjuist.">
            <a:extLst>
              <a:ext uri="{FF2B5EF4-FFF2-40B4-BE49-F238E27FC236}">
                <a16:creationId xmlns:a16="http://schemas.microsoft.com/office/drawing/2014/main" id="{8EFB58C9-A4A0-549E-7E82-481D24145C66}"/>
              </a:ext>
            </a:extLst>
          </p:cNvPr>
          <p:cNvPicPr>
            <a:picLocks noChangeAspect="1"/>
          </p:cNvPicPr>
          <p:nvPr/>
        </p:nvPicPr>
        <p:blipFill>
          <a:blip r:embed="rId5"/>
          <a:stretch>
            <a:fillRect/>
          </a:stretch>
        </p:blipFill>
        <p:spPr>
          <a:xfrm>
            <a:off x="10123714" y="4245430"/>
            <a:ext cx="1785125" cy="1785125"/>
          </a:xfrm>
          <a:prstGeom prst="rect">
            <a:avLst/>
          </a:prstGeom>
        </p:spPr>
      </p:pic>
    </p:spTree>
    <p:custDataLst>
      <p:tags r:id="rId1"/>
    </p:custDataLst>
    <p:extLst>
      <p:ext uri="{BB962C8B-B14F-4D97-AF65-F5344CB8AC3E}">
        <p14:creationId xmlns:p14="http://schemas.microsoft.com/office/powerpoint/2010/main" val="309818493"/>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a:extLst>
            <a:ext uri="{FF2B5EF4-FFF2-40B4-BE49-F238E27FC236}">
              <a16:creationId xmlns:a16="http://schemas.microsoft.com/office/drawing/2014/main" id="{3B2AB7A5-7A5D-CD45-189F-94352475907A}"/>
            </a:ext>
          </a:extLst>
        </p:cNvPr>
        <p:cNvGrpSpPr/>
        <p:nvPr/>
      </p:nvGrpSpPr>
      <p:grpSpPr>
        <a:xfrm>
          <a:off x="0" y="0"/>
          <a:ext cx="0" cy="0"/>
          <a:chOff x="0" y="0"/>
          <a:chExt cx="0" cy="0"/>
        </a:xfrm>
      </p:grpSpPr>
      <p:sp>
        <p:nvSpPr>
          <p:cNvPr id="5" name="Titel 1">
            <a:extLst>
              <a:ext uri="{FF2B5EF4-FFF2-40B4-BE49-F238E27FC236}">
                <a16:creationId xmlns:a16="http://schemas.microsoft.com/office/drawing/2014/main" id="{909E59CA-E621-9A23-7E01-DE473FB5F18C}"/>
              </a:ext>
            </a:extLst>
          </p:cNvPr>
          <p:cNvSpPr txBox="1">
            <a:spLocks/>
          </p:cNvSpPr>
          <p:nvPr/>
        </p:nvSpPr>
        <p:spPr>
          <a:xfrm>
            <a:off x="283161" y="260846"/>
            <a:ext cx="10064329"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H&amp;P zinnen</a:t>
            </a:r>
          </a:p>
        </p:txBody>
      </p:sp>
      <p:sp>
        <p:nvSpPr>
          <p:cNvPr id="8" name="Tekstvak 7">
            <a:extLst>
              <a:ext uri="{FF2B5EF4-FFF2-40B4-BE49-F238E27FC236}">
                <a16:creationId xmlns:a16="http://schemas.microsoft.com/office/drawing/2014/main" id="{914F3A74-83A0-7D3B-30DB-422D57E99B9E}"/>
              </a:ext>
            </a:extLst>
          </p:cNvPr>
          <p:cNvSpPr txBox="1"/>
          <p:nvPr/>
        </p:nvSpPr>
        <p:spPr>
          <a:xfrm>
            <a:off x="283160" y="745686"/>
            <a:ext cx="11697345" cy="6112314"/>
          </a:xfrm>
          <a:prstGeom prst="rect">
            <a:avLst/>
          </a:prstGeom>
          <a:noFill/>
        </p:spPr>
        <p:txBody>
          <a:bodyPr wrap="square">
            <a:spAutoFit/>
          </a:bodyPr>
          <a:lstStyle/>
          <a:p>
            <a:pPr>
              <a:lnSpc>
                <a:spcPct val="107000"/>
              </a:lnSpc>
              <a:spcAft>
                <a:spcPts val="800"/>
              </a:spcAft>
            </a:pPr>
            <a:r>
              <a:rPr lang="nl-NL" sz="13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H- en P-zinnen vind je op de etiketten van chemische producten en in de veiligheidsinformatiebladen (</a:t>
            </a:r>
            <a:r>
              <a:rPr lang="nl-NL" sz="1300" kern="100" dirty="0" err="1">
                <a:solidFill>
                  <a:srgbClr val="43505E"/>
                </a:solidFill>
                <a:effectLst/>
                <a:latin typeface="Raleway" panose="020B0503030101060003" pitchFamily="34" charset="0"/>
                <a:ea typeface="Aptos" panose="020B0004020202020204" pitchFamily="34" charset="0"/>
                <a:cs typeface="Times New Roman" panose="02020603050405020304" pitchFamily="18" charset="0"/>
              </a:rPr>
              <a:t>VIB's</a:t>
            </a:r>
            <a:r>
              <a:rPr lang="nl-NL" sz="13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 die bij deze producten worden geleverd. Deze documenten zijn essentieel voor het veilig omgaan met gevaarlijke stoffen en bevatten gedetailleerde informatie over de gevaren en de te nemen voorzorgsmaatregelen. Hier is een overzicht van enkele relevante H- en P-zinnen die van toepassing kunnen zijn bij betonherstel en -conservering:</a:t>
            </a:r>
          </a:p>
          <a:p>
            <a:pPr>
              <a:lnSpc>
                <a:spcPct val="107000"/>
              </a:lnSpc>
              <a:spcAft>
                <a:spcPts val="800"/>
              </a:spcAft>
            </a:pPr>
            <a:r>
              <a:rPr lang="nl-NL" sz="1300" b="1"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H-zinnen (Gevarenaanduidingen)</a:t>
            </a:r>
          </a:p>
          <a:p>
            <a:pPr marL="285750" indent="-285750">
              <a:lnSpc>
                <a:spcPct val="107000"/>
              </a:lnSpc>
              <a:spcAft>
                <a:spcPts val="800"/>
              </a:spcAft>
              <a:buFont typeface="Arial" panose="020B0604020202020204" pitchFamily="34" charset="0"/>
              <a:buChar char="•"/>
            </a:pPr>
            <a:r>
              <a:rPr lang="nl-NL" sz="13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H315: Veroorzaakt huidirritatie.</a:t>
            </a:r>
          </a:p>
          <a:p>
            <a:pPr marL="285750" indent="-285750">
              <a:lnSpc>
                <a:spcPct val="107000"/>
              </a:lnSpc>
              <a:spcAft>
                <a:spcPts val="800"/>
              </a:spcAft>
              <a:buFont typeface="Arial" panose="020B0604020202020204" pitchFamily="34" charset="0"/>
              <a:buChar char="•"/>
            </a:pPr>
            <a:r>
              <a:rPr lang="nl-NL" sz="13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H317: Kan een allergische huidreactie veroorzaken.</a:t>
            </a:r>
          </a:p>
          <a:p>
            <a:pPr marL="285750" indent="-285750">
              <a:lnSpc>
                <a:spcPct val="107000"/>
              </a:lnSpc>
              <a:spcAft>
                <a:spcPts val="800"/>
              </a:spcAft>
              <a:buFont typeface="Arial" panose="020B0604020202020204" pitchFamily="34" charset="0"/>
              <a:buChar char="•"/>
            </a:pPr>
            <a:r>
              <a:rPr lang="nl-NL" sz="13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H319: Veroorzaakt ernstige oogirritatie.</a:t>
            </a:r>
          </a:p>
          <a:p>
            <a:pPr marL="285750" indent="-285750">
              <a:lnSpc>
                <a:spcPct val="107000"/>
              </a:lnSpc>
              <a:spcAft>
                <a:spcPts val="800"/>
              </a:spcAft>
              <a:buFont typeface="Arial" panose="020B0604020202020204" pitchFamily="34" charset="0"/>
              <a:buChar char="•"/>
            </a:pPr>
            <a:r>
              <a:rPr lang="nl-NL" sz="13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H332: Schadelijk bij inademing.</a:t>
            </a:r>
          </a:p>
          <a:p>
            <a:pPr marL="285750" indent="-285750">
              <a:lnSpc>
                <a:spcPct val="107000"/>
              </a:lnSpc>
              <a:spcAft>
                <a:spcPts val="800"/>
              </a:spcAft>
              <a:buFont typeface="Arial" panose="020B0604020202020204" pitchFamily="34" charset="0"/>
              <a:buChar char="•"/>
            </a:pPr>
            <a:r>
              <a:rPr lang="nl-NL" sz="13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H335: Kan irritatie van de luchtwegen veroorzaken.</a:t>
            </a:r>
          </a:p>
          <a:p>
            <a:pPr marL="285750" indent="-285750">
              <a:lnSpc>
                <a:spcPct val="107000"/>
              </a:lnSpc>
              <a:spcAft>
                <a:spcPts val="800"/>
              </a:spcAft>
              <a:buFont typeface="Arial" panose="020B0604020202020204" pitchFamily="34" charset="0"/>
              <a:buChar char="•"/>
            </a:pPr>
            <a:r>
              <a:rPr lang="nl-NL" sz="13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H350: Kan kanker veroorzaken (bij inademing van kwartsstof).</a:t>
            </a:r>
          </a:p>
          <a:p>
            <a:pPr>
              <a:lnSpc>
                <a:spcPct val="107000"/>
              </a:lnSpc>
              <a:spcAft>
                <a:spcPts val="800"/>
              </a:spcAft>
            </a:pPr>
            <a:r>
              <a:rPr lang="nl-NL" sz="1300" b="1"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P-zinnen (Voorzorgsmaatregelen)</a:t>
            </a:r>
          </a:p>
          <a:p>
            <a:pPr marL="285750" indent="-285750">
              <a:lnSpc>
                <a:spcPct val="107000"/>
              </a:lnSpc>
              <a:spcAft>
                <a:spcPts val="800"/>
              </a:spcAft>
              <a:buFont typeface="Arial" panose="020B0604020202020204" pitchFamily="34" charset="0"/>
              <a:buChar char="•"/>
            </a:pPr>
            <a:r>
              <a:rPr lang="nl-NL" sz="13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P261: Inademing van stof/rook/gas/nevel/damp/spuitnevel vermijden.</a:t>
            </a:r>
          </a:p>
          <a:p>
            <a:pPr marL="285750" indent="-285750">
              <a:lnSpc>
                <a:spcPct val="107000"/>
              </a:lnSpc>
              <a:spcAft>
                <a:spcPts val="800"/>
              </a:spcAft>
              <a:buFont typeface="Arial" panose="020B0604020202020204" pitchFamily="34" charset="0"/>
              <a:buChar char="•"/>
            </a:pPr>
            <a:r>
              <a:rPr lang="nl-NL" sz="13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P280: Draag beschermende handschoenen/beschermende kleding/oogbescherming/gelaatsbescherming.</a:t>
            </a:r>
          </a:p>
          <a:p>
            <a:pPr marL="285750" indent="-285750">
              <a:lnSpc>
                <a:spcPct val="107000"/>
              </a:lnSpc>
              <a:spcAft>
                <a:spcPts val="800"/>
              </a:spcAft>
              <a:buFont typeface="Arial" panose="020B0604020202020204" pitchFamily="34" charset="0"/>
              <a:buChar char="•"/>
            </a:pPr>
            <a:r>
              <a:rPr lang="nl-NL" sz="13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P302+P352: BIJ CONTACT MET DE HUID: met veel water en zeep wassen.</a:t>
            </a:r>
          </a:p>
          <a:p>
            <a:pPr marL="285750" indent="-285750">
              <a:lnSpc>
                <a:spcPct val="107000"/>
              </a:lnSpc>
              <a:spcAft>
                <a:spcPts val="800"/>
              </a:spcAft>
              <a:buFont typeface="Arial" panose="020B0604020202020204" pitchFamily="34" charset="0"/>
              <a:buChar char="•"/>
            </a:pPr>
            <a:r>
              <a:rPr lang="nl-NL" sz="13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P304+P340: BIJ INADEMING: de persoon in de frisse lucht brengen en laten rusten in een houding die het ademen vergemakkelijkt.</a:t>
            </a:r>
          </a:p>
          <a:p>
            <a:pPr marL="285750" indent="-285750">
              <a:lnSpc>
                <a:spcPct val="107000"/>
              </a:lnSpc>
              <a:spcAft>
                <a:spcPts val="800"/>
              </a:spcAft>
              <a:buFont typeface="Arial" panose="020B0604020202020204" pitchFamily="34" charset="0"/>
              <a:buChar char="•"/>
            </a:pPr>
            <a:r>
              <a:rPr lang="nl-NL" sz="13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P305+P351+P338: BIJ CONTACT MET DE OGEN: Voorzichtig afspoelen met water gedurende een aantal minuten; contactlenzen verwijderen, indien mogelijk; blijven spoelen.</a:t>
            </a:r>
          </a:p>
          <a:p>
            <a:pPr>
              <a:lnSpc>
                <a:spcPct val="107000"/>
              </a:lnSpc>
              <a:spcAft>
                <a:spcPts val="800"/>
              </a:spcAft>
            </a:pPr>
            <a:r>
              <a:rPr lang="nl-NL" sz="13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Deze zinnen helpen bij het identificeren van de gevaren en het nemen van de juiste voorzorgsmaatregelen om veilig te werken met gevaarlijke stoffen.</a:t>
            </a:r>
          </a:p>
          <a:p>
            <a:pPr marL="285750" indent="-285750">
              <a:lnSpc>
                <a:spcPct val="107000"/>
              </a:lnSpc>
              <a:spcAft>
                <a:spcPts val="800"/>
              </a:spcAft>
              <a:buFont typeface="Arial" panose="020B0604020202020204" pitchFamily="34" charset="0"/>
              <a:buChar char="•"/>
            </a:pPr>
            <a:endParaRPr lang="nl-NL" sz="13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2145995765"/>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PRING_QUIZ_SHAPE0">
            <a:extLst>
              <a:ext uri="{FF2B5EF4-FFF2-40B4-BE49-F238E27FC236}">
                <a16:creationId xmlns:a16="http://schemas.microsoft.com/office/drawing/2014/main" id="{12C8F878-E976-2A4A-5AAC-3969DE419123}"/>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a:solidFill>
                <a:srgbClr val="43505E"/>
              </a:solidFill>
            </a:endParaRPr>
          </a:p>
        </p:txBody>
      </p:sp>
      <p:pic>
        <p:nvPicPr>
          <p:cNvPr id="7" name="Afbeelding 6">
            <a:extLst>
              <a:ext uri="{FF2B5EF4-FFF2-40B4-BE49-F238E27FC236}">
                <a16:creationId xmlns:a16="http://schemas.microsoft.com/office/drawing/2014/main" id="{DC0109F1-154F-7942-6D4E-8BD39D0D1503}"/>
              </a:ext>
            </a:extLst>
          </p:cNvPr>
          <p:cNvPicPr>
            <a:picLocks noChangeAspect="1"/>
          </p:cNvPicPr>
          <p:nvPr/>
        </p:nvPicPr>
        <p:blipFill>
          <a:blip r:embed="rId4"/>
          <a:stretch>
            <a:fillRect/>
          </a:stretch>
        </p:blipFill>
        <p:spPr>
          <a:xfrm>
            <a:off x="0" y="5406"/>
            <a:ext cx="12192000" cy="6847188"/>
          </a:xfrm>
          <a:prstGeom prst="rect">
            <a:avLst/>
          </a:prstGeom>
        </p:spPr>
      </p:pic>
    </p:spTree>
    <p:custDataLst>
      <p:tags r:id="rId1"/>
    </p:custDataLst>
    <p:extLst>
      <p:ext uri="{BB962C8B-B14F-4D97-AF65-F5344CB8AC3E}">
        <p14:creationId xmlns:p14="http://schemas.microsoft.com/office/powerpoint/2010/main" val="3242115945"/>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9000" b="-9000"/>
          </a:stretch>
        </a:blip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BB99865-EA23-4B5A-B580-DD5C55AF9ACB}"/>
              </a:ext>
            </a:extLst>
          </p:cNvPr>
          <p:cNvSpPr>
            <a:spLocks noGrp="1"/>
          </p:cNvSpPr>
          <p:nvPr>
            <p:ph type="title"/>
          </p:nvPr>
        </p:nvSpPr>
        <p:spPr>
          <a:xfrm>
            <a:off x="180000" y="5897427"/>
            <a:ext cx="11753577" cy="766424"/>
          </a:xfrm>
        </p:spPr>
        <p:txBody>
          <a:bodyPr/>
          <a:lstStyle/>
          <a:p>
            <a:r>
              <a:rPr lang="nl-NL" dirty="0"/>
              <a:t>Maatregelen</a:t>
            </a:r>
          </a:p>
        </p:txBody>
      </p:sp>
    </p:spTree>
    <p:custDataLst>
      <p:tags r:id="rId1"/>
    </p:custDataLst>
    <p:extLst>
      <p:ext uri="{BB962C8B-B14F-4D97-AF65-F5344CB8AC3E}">
        <p14:creationId xmlns:p14="http://schemas.microsoft.com/office/powerpoint/2010/main" val="905000538"/>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9D685F-62E4-3D4D-7A9F-AA7C6B1B4437}"/>
            </a:ext>
          </a:extLst>
        </p:cNvPr>
        <p:cNvGrpSpPr/>
        <p:nvPr/>
      </p:nvGrpSpPr>
      <p:grpSpPr>
        <a:xfrm>
          <a:off x="0" y="0"/>
          <a:ext cx="0" cy="0"/>
          <a:chOff x="0" y="0"/>
          <a:chExt cx="0" cy="0"/>
        </a:xfrm>
      </p:grpSpPr>
      <p:sp>
        <p:nvSpPr>
          <p:cNvPr id="5" name="Titel 1">
            <a:extLst>
              <a:ext uri="{FF2B5EF4-FFF2-40B4-BE49-F238E27FC236}">
                <a16:creationId xmlns:a16="http://schemas.microsoft.com/office/drawing/2014/main" id="{F5730D10-9C3B-50DD-A133-F2F98DFBD229}"/>
              </a:ext>
            </a:extLst>
          </p:cNvPr>
          <p:cNvSpPr txBox="1">
            <a:spLocks/>
          </p:cNvSpPr>
          <p:nvPr/>
        </p:nvSpPr>
        <p:spPr>
          <a:xfrm>
            <a:off x="357806" y="400805"/>
            <a:ext cx="10064329"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Veiligheidsmaatregelen</a:t>
            </a:r>
          </a:p>
        </p:txBody>
      </p:sp>
      <p:sp>
        <p:nvSpPr>
          <p:cNvPr id="8" name="Tekstvak 7">
            <a:extLst>
              <a:ext uri="{FF2B5EF4-FFF2-40B4-BE49-F238E27FC236}">
                <a16:creationId xmlns:a16="http://schemas.microsoft.com/office/drawing/2014/main" id="{A47BB525-EBAF-CFF1-2E9A-CD1AC6DCBF01}"/>
              </a:ext>
            </a:extLst>
          </p:cNvPr>
          <p:cNvSpPr txBox="1"/>
          <p:nvPr/>
        </p:nvSpPr>
        <p:spPr>
          <a:xfrm>
            <a:off x="357806" y="957144"/>
            <a:ext cx="11476388" cy="6585264"/>
          </a:xfrm>
          <a:prstGeom prst="rect">
            <a:avLst/>
          </a:prstGeom>
          <a:noFill/>
        </p:spPr>
        <p:txBody>
          <a:bodyPr wrap="square">
            <a:spAutoFit/>
          </a:bodyPr>
          <a:lstStyle/>
          <a:p>
            <a:pPr>
              <a:lnSpc>
                <a:spcPct val="107000"/>
              </a:lnSpc>
              <a:spcAft>
                <a:spcPts val="800"/>
              </a:spcAft>
            </a:pP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Bij betonherstel en -conservering zijn er verschillende risico's waar je rekening mee moet houden. Hier zijn de veiligheidsmaatregelen die je moet nemen om jezelf te beschermen tegen deze risico's:</a:t>
            </a:r>
          </a:p>
          <a:p>
            <a:pPr>
              <a:lnSpc>
                <a:spcPct val="107000"/>
              </a:lnSpc>
              <a:spcAft>
                <a:spcPts val="800"/>
              </a:spcAft>
            </a:pPr>
            <a:r>
              <a:rPr lang="nl-NL" sz="1400" b="1"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Blootstelling aan schadelijke stoffen</a:t>
            </a:r>
          </a:p>
          <a:p>
            <a:pPr>
              <a:lnSpc>
                <a:spcPct val="107000"/>
              </a:lnSpc>
              <a:spcAft>
                <a:spcPts val="800"/>
              </a:spcAft>
            </a:pP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Bij betonherstel kun je in contact komen met verschillende gevaarlijke stoffen. Deze stoffen kunnen schadelijk zijn als je ze inademt of op je huid krijgt. Een goed voorbeeld hiervan is kwartsstof. Kwartsstof ontstaat bij het bewerken van materialen zoals beton en bakstenen. Het inademen van dit fijne stof kan leiden tot ernstige gezondheidsproblemen zoals stoflongen (silicose), chronische bronchitis en zelfs longkanker. Om jezelf te beschermen, is het volgende belangrijk:</a:t>
            </a:r>
          </a:p>
          <a:p>
            <a:pPr marL="285750" indent="-285750">
              <a:lnSpc>
                <a:spcPct val="107000"/>
              </a:lnSpc>
              <a:spcAft>
                <a:spcPts val="800"/>
              </a:spcAft>
              <a:buFont typeface="Arial" panose="020B0604020202020204" pitchFamily="34" charset="0"/>
              <a:buChar char="•"/>
            </a:pP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Lees en volg de veiligheidsinstructies op de verpakking van de producten waar je mee werkt en zorg ervoor dat je weet hoe je moet handelen bij een ongeluk.</a:t>
            </a:r>
          </a:p>
          <a:p>
            <a:pPr marL="285750" indent="-285750">
              <a:lnSpc>
                <a:spcPct val="107000"/>
              </a:lnSpc>
              <a:spcAft>
                <a:spcPts val="800"/>
              </a:spcAft>
              <a:buFont typeface="Arial" panose="020B0604020202020204" pitchFamily="34" charset="0"/>
              <a:buChar char="•"/>
            </a:pP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Werk in goed geventileerde ruimtes of gebruik afzuiginstallaties om de concentratie van schadelijke stoffen in de lucht te verminderen.</a:t>
            </a:r>
          </a:p>
          <a:p>
            <a:pPr marL="285750" indent="-285750">
              <a:lnSpc>
                <a:spcPct val="107000"/>
              </a:lnSpc>
              <a:spcAft>
                <a:spcPts val="800"/>
              </a:spcAft>
              <a:buFont typeface="Arial" panose="020B0604020202020204" pitchFamily="34" charset="0"/>
              <a:buChar char="•"/>
            </a:pP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Gebruik persoonlijke beschermingsmiddelen (PBM) zoals ademhalingsmaskers, handschoenen en beschermende kleding.</a:t>
            </a:r>
          </a:p>
          <a:p>
            <a:pPr marL="285750" indent="-285750">
              <a:lnSpc>
                <a:spcPct val="107000"/>
              </a:lnSpc>
              <a:spcAft>
                <a:spcPts val="800"/>
              </a:spcAft>
              <a:buFont typeface="Arial" panose="020B0604020202020204" pitchFamily="34" charset="0"/>
              <a:buChar char="•"/>
            </a:pPr>
            <a:endPar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r>
              <a:rPr lang="nl-NL" sz="1400" b="1"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Fysieke belasting</a:t>
            </a:r>
          </a:p>
          <a:p>
            <a:pPr>
              <a:lnSpc>
                <a:spcPct val="107000"/>
              </a:lnSpc>
              <a:spcAft>
                <a:spcPts val="800"/>
              </a:spcAft>
            </a:pP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Het werk kan zwaar zijn en je moet vaak zware materialen tillen en langdurig in ongemakkelijke houdingen werken. Dit kan leiden tot rugpijn en andere lichamelijke klachten. Om dit te voorkomen:</a:t>
            </a:r>
          </a:p>
          <a:p>
            <a:pPr marL="285750" indent="-285750">
              <a:lnSpc>
                <a:spcPct val="107000"/>
              </a:lnSpc>
              <a:spcAft>
                <a:spcPts val="800"/>
              </a:spcAft>
              <a:buFont typeface="Arial" panose="020B0604020202020204" pitchFamily="34" charset="0"/>
              <a:buChar char="•"/>
            </a:pP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Gebruik hulpmiddelen zoals tilhulpen en kranen om zware materialen te verplaatsen.</a:t>
            </a:r>
          </a:p>
          <a:p>
            <a:pPr marL="285750" indent="-285750">
              <a:lnSpc>
                <a:spcPct val="107000"/>
              </a:lnSpc>
              <a:spcAft>
                <a:spcPts val="800"/>
              </a:spcAft>
              <a:buFont typeface="Arial" panose="020B0604020202020204" pitchFamily="34" charset="0"/>
              <a:buChar char="•"/>
            </a:pP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Pas ergonomische werkmethoden toe, zoals het tillen met gebogen knieën en een rechte rug.</a:t>
            </a:r>
          </a:p>
          <a:p>
            <a:pPr marL="285750" indent="-285750">
              <a:lnSpc>
                <a:spcPct val="107000"/>
              </a:lnSpc>
              <a:spcAft>
                <a:spcPts val="800"/>
              </a:spcAft>
              <a:buFont typeface="Arial" panose="020B0604020202020204" pitchFamily="34" charset="0"/>
              <a:buChar char="•"/>
            </a:pP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Vermijd langdurig werken in dezelfde houding.</a:t>
            </a:r>
          </a:p>
          <a:p>
            <a:pPr>
              <a:lnSpc>
                <a:spcPct val="107000"/>
              </a:lnSpc>
              <a:spcAft>
                <a:spcPts val="800"/>
              </a:spcAft>
            </a:pPr>
            <a:endPar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endPar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endPar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927670830"/>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06A53F-0060-1A30-BB31-D5677A7ECA4B}"/>
            </a:ext>
          </a:extLst>
        </p:cNvPr>
        <p:cNvGrpSpPr/>
        <p:nvPr/>
      </p:nvGrpSpPr>
      <p:grpSpPr>
        <a:xfrm>
          <a:off x="0" y="0"/>
          <a:ext cx="0" cy="0"/>
          <a:chOff x="0" y="0"/>
          <a:chExt cx="0" cy="0"/>
        </a:xfrm>
      </p:grpSpPr>
      <p:sp>
        <p:nvSpPr>
          <p:cNvPr id="5" name="Titel 1">
            <a:extLst>
              <a:ext uri="{FF2B5EF4-FFF2-40B4-BE49-F238E27FC236}">
                <a16:creationId xmlns:a16="http://schemas.microsoft.com/office/drawing/2014/main" id="{464C6FDC-157C-368D-0100-87C4C75FA0E8}"/>
              </a:ext>
            </a:extLst>
          </p:cNvPr>
          <p:cNvSpPr txBox="1">
            <a:spLocks/>
          </p:cNvSpPr>
          <p:nvPr/>
        </p:nvSpPr>
        <p:spPr>
          <a:xfrm>
            <a:off x="357806" y="400805"/>
            <a:ext cx="10064329"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Veiligheidsmaatregelen</a:t>
            </a:r>
          </a:p>
        </p:txBody>
      </p:sp>
      <p:sp>
        <p:nvSpPr>
          <p:cNvPr id="8" name="Tekstvak 7">
            <a:extLst>
              <a:ext uri="{FF2B5EF4-FFF2-40B4-BE49-F238E27FC236}">
                <a16:creationId xmlns:a16="http://schemas.microsoft.com/office/drawing/2014/main" id="{A30A404C-DDF7-D1AF-F115-86D05F3A6333}"/>
              </a:ext>
            </a:extLst>
          </p:cNvPr>
          <p:cNvSpPr txBox="1"/>
          <p:nvPr/>
        </p:nvSpPr>
        <p:spPr>
          <a:xfrm>
            <a:off x="357807" y="957144"/>
            <a:ext cx="7470578" cy="6482672"/>
          </a:xfrm>
          <a:prstGeom prst="rect">
            <a:avLst/>
          </a:prstGeom>
          <a:noFill/>
        </p:spPr>
        <p:txBody>
          <a:bodyPr wrap="square">
            <a:spAutoFit/>
          </a:bodyPr>
          <a:lstStyle/>
          <a:p>
            <a:pPr>
              <a:lnSpc>
                <a:spcPct val="107000"/>
              </a:lnSpc>
              <a:spcAft>
                <a:spcPts val="800"/>
              </a:spcAft>
            </a:pPr>
            <a:r>
              <a:rPr lang="nl-NL" sz="1400" b="1"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Valgevaar</a:t>
            </a:r>
          </a:p>
          <a:p>
            <a:pPr>
              <a:lnSpc>
                <a:spcPct val="107000"/>
              </a:lnSpc>
              <a:spcAft>
                <a:spcPts val="800"/>
              </a:spcAft>
            </a:pP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Werken op hoogte of op onstabiele oppervlakken kan gevaarlijk zijn. Er is een risico dat je valt, wat ernstige verwondingen kan veroorzaken. Om valgevaar te verminderen:</a:t>
            </a:r>
          </a:p>
          <a:p>
            <a:pPr marL="285750" indent="-285750">
              <a:lnSpc>
                <a:spcPct val="107000"/>
              </a:lnSpc>
              <a:spcAft>
                <a:spcPts val="800"/>
              </a:spcAft>
              <a:buFont typeface="Arial" panose="020B0604020202020204" pitchFamily="34" charset="0"/>
              <a:buChar char="•"/>
            </a:pP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Gebruik valbeveiliging zoals harnasgordels, veiligheidslijnen en vangnetten.</a:t>
            </a:r>
          </a:p>
          <a:p>
            <a:pPr marL="285750" indent="-285750">
              <a:lnSpc>
                <a:spcPct val="107000"/>
              </a:lnSpc>
              <a:spcAft>
                <a:spcPts val="800"/>
              </a:spcAft>
              <a:buFont typeface="Arial" panose="020B0604020202020204" pitchFamily="34" charset="0"/>
              <a:buChar char="•"/>
            </a:pP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Zorg voor stabiele werkplatforms en gebruik ladders en steigers die voldoen aan de veiligheidsnormen.</a:t>
            </a:r>
          </a:p>
          <a:p>
            <a:pPr marL="285750" indent="-285750">
              <a:lnSpc>
                <a:spcPct val="107000"/>
              </a:lnSpc>
              <a:spcAft>
                <a:spcPts val="800"/>
              </a:spcAft>
              <a:buFont typeface="Arial" panose="020B0604020202020204" pitchFamily="34" charset="0"/>
              <a:buChar char="•"/>
            </a:pP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Volg trainingen over veilig werken op hoogte en zorg ervoor dat je altijd de juiste procedures volgt.</a:t>
            </a:r>
          </a:p>
          <a:p>
            <a:pPr marL="285750" indent="-285750">
              <a:lnSpc>
                <a:spcPct val="107000"/>
              </a:lnSpc>
              <a:spcAft>
                <a:spcPts val="800"/>
              </a:spcAft>
              <a:buFont typeface="Arial" panose="020B0604020202020204" pitchFamily="34" charset="0"/>
              <a:buChar char="•"/>
            </a:pPr>
            <a:endParaRPr lang="nl-NL" sz="1400"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r>
              <a:rPr lang="nl-NL" sz="1400" b="1"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Inademing van stof</a:t>
            </a:r>
          </a:p>
          <a:p>
            <a:pPr>
              <a:lnSpc>
                <a:spcPct val="107000"/>
              </a:lnSpc>
              <a:spcAft>
                <a:spcPts val="800"/>
              </a:spcAft>
            </a:pP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Bij het bewerken van beton, zoals boren en slijpen, komt veel stof vrij. Dit stof kan schadelijk zijn voor je longen en ademhalingsproblemen veroorzaken. Om dit te voorkomen:</a:t>
            </a:r>
          </a:p>
          <a:p>
            <a:pPr marL="285750" indent="-285750">
              <a:lnSpc>
                <a:spcPct val="107000"/>
              </a:lnSpc>
              <a:spcAft>
                <a:spcPts val="800"/>
              </a:spcAft>
              <a:buFont typeface="Arial" panose="020B0604020202020204" pitchFamily="34" charset="0"/>
              <a:buChar char="•"/>
            </a:pP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Draag een stofmasker of ademhalingsbescherming die geschikt is voor het filteren van fijnstof.</a:t>
            </a:r>
          </a:p>
          <a:p>
            <a:pPr marL="285750" indent="-285750">
              <a:lnSpc>
                <a:spcPct val="107000"/>
              </a:lnSpc>
              <a:spcAft>
                <a:spcPts val="800"/>
              </a:spcAft>
              <a:buFont typeface="Arial" panose="020B0604020202020204" pitchFamily="34" charset="0"/>
              <a:buChar char="•"/>
            </a:pP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Gebruik stofafzuiging bij het boren en slijpen om de hoeveelheid stof in de lucht te verminderen. Dit kan aangevuld worden met het toepassen van waternevel tijdens het zagen.</a:t>
            </a:r>
          </a:p>
          <a:p>
            <a:pPr marL="285750" indent="-285750">
              <a:lnSpc>
                <a:spcPct val="107000"/>
              </a:lnSpc>
              <a:spcAft>
                <a:spcPts val="800"/>
              </a:spcAft>
              <a:buFont typeface="Arial" panose="020B0604020202020204" pitchFamily="34" charset="0"/>
              <a:buChar char="•"/>
            </a:pP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Werk in goed geventileerde ruimtes en zorg ervoor dat er voldoende frisse lucht is.</a:t>
            </a:r>
          </a:p>
          <a:p>
            <a:pPr>
              <a:lnSpc>
                <a:spcPct val="107000"/>
              </a:lnSpc>
              <a:spcAft>
                <a:spcPts val="800"/>
              </a:spcAft>
            </a:pPr>
            <a:endPar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endPar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endPar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endParaRPr>
          </a:p>
        </p:txBody>
      </p:sp>
      <p:pic>
        <p:nvPicPr>
          <p:cNvPr id="3" name="Afbeelding 2" descr="Afbeelding met blauw, water, gootsteen, grond&#10;&#10;Door AI gegenereerde inhoud is mogelijk onjuist.">
            <a:extLst>
              <a:ext uri="{FF2B5EF4-FFF2-40B4-BE49-F238E27FC236}">
                <a16:creationId xmlns:a16="http://schemas.microsoft.com/office/drawing/2014/main" id="{3CF87988-E350-F2D0-2F8D-202F19CDD57A}"/>
              </a:ext>
            </a:extLst>
          </p:cNvPr>
          <p:cNvPicPr>
            <a:picLocks noChangeAspect="1"/>
          </p:cNvPicPr>
          <p:nvPr/>
        </p:nvPicPr>
        <p:blipFill>
          <a:blip r:embed="rId4"/>
          <a:stretch>
            <a:fillRect/>
          </a:stretch>
        </p:blipFill>
        <p:spPr>
          <a:xfrm>
            <a:off x="8125275" y="3909526"/>
            <a:ext cx="3708918" cy="2472612"/>
          </a:xfrm>
          <a:prstGeom prst="rect">
            <a:avLst/>
          </a:prstGeom>
        </p:spPr>
      </p:pic>
    </p:spTree>
    <p:custDataLst>
      <p:tags r:id="rId1"/>
    </p:custDataLst>
    <p:extLst>
      <p:ext uri="{BB962C8B-B14F-4D97-AF65-F5344CB8AC3E}">
        <p14:creationId xmlns:p14="http://schemas.microsoft.com/office/powerpoint/2010/main" val="1432068119"/>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C5634E-E4CA-03EE-5178-FC5E53F75494}"/>
            </a:ext>
          </a:extLst>
        </p:cNvPr>
        <p:cNvGrpSpPr/>
        <p:nvPr/>
      </p:nvGrpSpPr>
      <p:grpSpPr>
        <a:xfrm>
          <a:off x="0" y="0"/>
          <a:ext cx="0" cy="0"/>
          <a:chOff x="0" y="0"/>
          <a:chExt cx="0" cy="0"/>
        </a:xfrm>
      </p:grpSpPr>
      <p:sp>
        <p:nvSpPr>
          <p:cNvPr id="5" name="Titel 1">
            <a:extLst>
              <a:ext uri="{FF2B5EF4-FFF2-40B4-BE49-F238E27FC236}">
                <a16:creationId xmlns:a16="http://schemas.microsoft.com/office/drawing/2014/main" id="{987B4B71-8C73-76E8-089D-9F752A479AEA}"/>
              </a:ext>
            </a:extLst>
          </p:cNvPr>
          <p:cNvSpPr txBox="1">
            <a:spLocks/>
          </p:cNvSpPr>
          <p:nvPr/>
        </p:nvSpPr>
        <p:spPr>
          <a:xfrm>
            <a:off x="357806" y="400805"/>
            <a:ext cx="10064329"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Veiligheidsmaatregelen</a:t>
            </a:r>
          </a:p>
        </p:txBody>
      </p:sp>
      <p:sp>
        <p:nvSpPr>
          <p:cNvPr id="8" name="Tekstvak 7">
            <a:extLst>
              <a:ext uri="{FF2B5EF4-FFF2-40B4-BE49-F238E27FC236}">
                <a16:creationId xmlns:a16="http://schemas.microsoft.com/office/drawing/2014/main" id="{00DF6D39-05C8-5A03-36F2-BF1C34FE2B45}"/>
              </a:ext>
            </a:extLst>
          </p:cNvPr>
          <p:cNvSpPr txBox="1"/>
          <p:nvPr/>
        </p:nvSpPr>
        <p:spPr>
          <a:xfrm>
            <a:off x="357806" y="957144"/>
            <a:ext cx="7545223" cy="6252161"/>
          </a:xfrm>
          <a:prstGeom prst="rect">
            <a:avLst/>
          </a:prstGeom>
          <a:noFill/>
        </p:spPr>
        <p:txBody>
          <a:bodyPr wrap="square">
            <a:spAutoFit/>
          </a:bodyPr>
          <a:lstStyle/>
          <a:p>
            <a:pPr>
              <a:lnSpc>
                <a:spcPct val="107000"/>
              </a:lnSpc>
              <a:spcAft>
                <a:spcPts val="800"/>
              </a:spcAft>
            </a:pPr>
            <a:r>
              <a:rPr lang="nl-NL" sz="1400" b="1"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Schadelijk geluid</a:t>
            </a:r>
          </a:p>
          <a:p>
            <a:pPr>
              <a:lnSpc>
                <a:spcPct val="107000"/>
              </a:lnSpc>
              <a:spcAft>
                <a:spcPts val="800"/>
              </a:spcAft>
            </a:pP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Het gebruik van zware machines en gereedschappen kan veel lawaai maken. Zonder goede gehoorbescherming kan dit je gehoor beschadigen. Om je gehoor te beschermen:</a:t>
            </a:r>
          </a:p>
          <a:p>
            <a:pPr marL="285750" indent="-285750">
              <a:lnSpc>
                <a:spcPct val="107000"/>
              </a:lnSpc>
              <a:spcAft>
                <a:spcPts val="800"/>
              </a:spcAft>
              <a:buFont typeface="Arial" panose="020B0604020202020204" pitchFamily="34" charset="0"/>
              <a:buChar char="•"/>
            </a:pP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Draag gehoorbescherming zoals oordoppen of </a:t>
            </a:r>
            <a:r>
              <a:rPr lang="nl-NL" sz="1400" kern="100" dirty="0" err="1">
                <a:solidFill>
                  <a:srgbClr val="43505E"/>
                </a:solidFill>
                <a:effectLst/>
                <a:latin typeface="Raleway" panose="020B0503030101060003" pitchFamily="34" charset="0"/>
                <a:ea typeface="Aptos" panose="020B0004020202020204" pitchFamily="34" charset="0"/>
                <a:cs typeface="Times New Roman" panose="02020603050405020304" pitchFamily="18" charset="0"/>
              </a:rPr>
              <a:t>oorkappen</a:t>
            </a: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a:t>
            </a:r>
          </a:p>
          <a:p>
            <a:pPr marL="285750" indent="-285750">
              <a:lnSpc>
                <a:spcPct val="107000"/>
              </a:lnSpc>
              <a:spcAft>
                <a:spcPts val="800"/>
              </a:spcAft>
              <a:buFont typeface="Arial" panose="020B0604020202020204" pitchFamily="34" charset="0"/>
              <a:buChar char="•"/>
            </a:pP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Beperk de tijd die je doorbrengt in lawaaierige omgevingen en wissel je werkzaamheden af.</a:t>
            </a:r>
          </a:p>
          <a:p>
            <a:pPr marL="285750" indent="-285750">
              <a:lnSpc>
                <a:spcPct val="107000"/>
              </a:lnSpc>
              <a:spcAft>
                <a:spcPts val="800"/>
              </a:spcAft>
              <a:buFont typeface="Arial" panose="020B0604020202020204" pitchFamily="34" charset="0"/>
              <a:buChar char="•"/>
            </a:pP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Gebruik machines en gereedschappen die minder lawaai maken, indien mogelijk.</a:t>
            </a:r>
          </a:p>
          <a:p>
            <a:pPr>
              <a:lnSpc>
                <a:spcPct val="107000"/>
              </a:lnSpc>
              <a:spcAft>
                <a:spcPts val="800"/>
              </a:spcAft>
            </a:pPr>
            <a:endPar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r>
              <a:rPr lang="nl-NL" sz="1400" b="1"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Trillingen</a:t>
            </a:r>
          </a:p>
          <a:p>
            <a:pPr>
              <a:lnSpc>
                <a:spcPct val="107000"/>
              </a:lnSpc>
              <a:spcAft>
                <a:spcPts val="800"/>
              </a:spcAft>
            </a:pP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Langdurig werken met trillende gereedschappen kan schade aan je handen en armen veroorzaken, zoals </a:t>
            </a:r>
            <a:r>
              <a:rPr lang="nl-NL" sz="1400" kern="100" dirty="0" err="1">
                <a:solidFill>
                  <a:srgbClr val="43505E"/>
                </a:solidFill>
                <a:effectLst/>
                <a:latin typeface="Raleway" panose="020B0503030101060003" pitchFamily="34" charset="0"/>
                <a:ea typeface="Aptos" panose="020B0004020202020204" pitchFamily="34" charset="0"/>
                <a:cs typeface="Times New Roman" panose="02020603050405020304" pitchFamily="18" charset="0"/>
              </a:rPr>
              <a:t>trillingsziekte</a:t>
            </a: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 Om dit te voorkomen:</a:t>
            </a:r>
          </a:p>
          <a:p>
            <a:pPr marL="285750" indent="-285750">
              <a:lnSpc>
                <a:spcPct val="107000"/>
              </a:lnSpc>
              <a:spcAft>
                <a:spcPts val="800"/>
              </a:spcAft>
              <a:buFont typeface="Arial" panose="020B0604020202020204" pitchFamily="34" charset="0"/>
              <a:buChar char="•"/>
            </a:pP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Gebruik </a:t>
            </a:r>
            <a:r>
              <a:rPr lang="nl-NL" sz="1400" kern="100" dirty="0" err="1">
                <a:solidFill>
                  <a:srgbClr val="43505E"/>
                </a:solidFill>
                <a:effectLst/>
                <a:latin typeface="Raleway" panose="020B0503030101060003" pitchFamily="34" charset="0"/>
                <a:ea typeface="Aptos" panose="020B0004020202020204" pitchFamily="34" charset="0"/>
                <a:cs typeface="Times New Roman" panose="02020603050405020304" pitchFamily="18" charset="0"/>
              </a:rPr>
              <a:t>trillingsdempende</a:t>
            </a: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 handschoenen om de impact van trillingen te verminderen.</a:t>
            </a:r>
          </a:p>
          <a:p>
            <a:pPr marL="285750" indent="-285750">
              <a:lnSpc>
                <a:spcPct val="107000"/>
              </a:lnSpc>
              <a:spcAft>
                <a:spcPts val="800"/>
              </a:spcAft>
              <a:buFont typeface="Arial" panose="020B0604020202020204" pitchFamily="34" charset="0"/>
              <a:buChar char="•"/>
            </a:pP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Beperk de tijd die je werkt met trillende gereedschappen.</a:t>
            </a:r>
          </a:p>
          <a:p>
            <a:pPr marL="285750" indent="-285750">
              <a:lnSpc>
                <a:spcPct val="107000"/>
              </a:lnSpc>
              <a:spcAft>
                <a:spcPts val="800"/>
              </a:spcAft>
              <a:buFont typeface="Arial" panose="020B0604020202020204" pitchFamily="34" charset="0"/>
              <a:buChar char="•"/>
            </a:pP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Onderhoud je gereedschappen goed om overmatige trillingen te voorkomen.</a:t>
            </a:r>
          </a:p>
          <a:p>
            <a:pPr marL="285750" indent="-285750">
              <a:lnSpc>
                <a:spcPct val="107000"/>
              </a:lnSpc>
              <a:spcAft>
                <a:spcPts val="800"/>
              </a:spcAft>
              <a:buFont typeface="Arial" panose="020B0604020202020204" pitchFamily="34" charset="0"/>
              <a:buChar char="•"/>
            </a:pP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Gebruik </a:t>
            </a:r>
            <a:r>
              <a:rPr lang="nl-NL" sz="1400" kern="100" dirty="0" err="1">
                <a:solidFill>
                  <a:srgbClr val="43505E"/>
                </a:solidFill>
                <a:effectLst/>
                <a:latin typeface="Raleway" panose="020B0503030101060003" pitchFamily="34" charset="0"/>
                <a:ea typeface="Aptos" panose="020B0004020202020204" pitchFamily="34" charset="0"/>
                <a:cs typeface="Times New Roman" panose="02020603050405020304" pitchFamily="18" charset="0"/>
              </a:rPr>
              <a:t>trillingsarm</a:t>
            </a: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 gereedschap, zoals </a:t>
            </a:r>
            <a:r>
              <a:rPr lang="nl-NL" sz="1400" kern="100" dirty="0" err="1">
                <a:solidFill>
                  <a:srgbClr val="43505E"/>
                </a:solidFill>
                <a:effectLst/>
                <a:latin typeface="Raleway" panose="020B0503030101060003" pitchFamily="34" charset="0"/>
                <a:ea typeface="Aptos" panose="020B0004020202020204" pitchFamily="34" charset="0"/>
                <a:cs typeface="Times New Roman" panose="02020603050405020304" pitchFamily="18" charset="0"/>
              </a:rPr>
              <a:t>trillingsarme</a:t>
            </a: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 schuurmachines (deze zijn ontworpen om trillingen te minimaliseren en zijn vaak voorzien van anti-vibratie handgrepen) of </a:t>
            </a:r>
            <a:r>
              <a:rPr lang="nl-NL" sz="1400" kern="100" dirty="0" err="1">
                <a:solidFill>
                  <a:srgbClr val="43505E"/>
                </a:solidFill>
                <a:effectLst/>
                <a:latin typeface="Raleway" panose="020B0503030101060003" pitchFamily="34" charset="0"/>
                <a:ea typeface="Aptos" panose="020B0004020202020204" pitchFamily="34" charset="0"/>
                <a:cs typeface="Times New Roman" panose="02020603050405020304" pitchFamily="18" charset="0"/>
              </a:rPr>
              <a:t>trillingsarme</a:t>
            </a: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 boormachines (deze hebben ingebouwde </a:t>
            </a:r>
            <a:r>
              <a:rPr lang="nl-NL" sz="1400" kern="100" dirty="0" err="1">
                <a:solidFill>
                  <a:srgbClr val="43505E"/>
                </a:solidFill>
                <a:effectLst/>
                <a:latin typeface="Raleway" panose="020B0503030101060003" pitchFamily="34" charset="0"/>
                <a:ea typeface="Aptos" panose="020B0004020202020204" pitchFamily="34" charset="0"/>
                <a:cs typeface="Times New Roman" panose="02020603050405020304" pitchFamily="18" charset="0"/>
              </a:rPr>
              <a:t>trillingsreductiesystemen</a:t>
            </a: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a:t>
            </a:r>
          </a:p>
          <a:p>
            <a:pPr>
              <a:lnSpc>
                <a:spcPct val="107000"/>
              </a:lnSpc>
              <a:spcAft>
                <a:spcPts val="800"/>
              </a:spcAft>
            </a:pPr>
            <a:endPar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endPar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endParaRPr>
          </a:p>
        </p:txBody>
      </p:sp>
      <p:pic>
        <p:nvPicPr>
          <p:cNvPr id="4" name="Afbeelding 3" descr="Afbeelding met Hoofdtelefoon, oortelefoon, Geluidsapparatuur, headset&#10;&#10;Door AI gegenereerde inhoud is mogelijk onjuist.">
            <a:extLst>
              <a:ext uri="{FF2B5EF4-FFF2-40B4-BE49-F238E27FC236}">
                <a16:creationId xmlns:a16="http://schemas.microsoft.com/office/drawing/2014/main" id="{C6772616-A8F9-77DA-9696-D719237870AD}"/>
              </a:ext>
            </a:extLst>
          </p:cNvPr>
          <p:cNvPicPr>
            <a:picLocks noChangeAspect="1"/>
          </p:cNvPicPr>
          <p:nvPr/>
        </p:nvPicPr>
        <p:blipFill>
          <a:blip r:embed="rId4"/>
          <a:stretch>
            <a:fillRect/>
          </a:stretch>
        </p:blipFill>
        <p:spPr>
          <a:xfrm>
            <a:off x="8276253" y="693818"/>
            <a:ext cx="3417982" cy="2270152"/>
          </a:xfrm>
          <a:prstGeom prst="rect">
            <a:avLst/>
          </a:prstGeom>
        </p:spPr>
      </p:pic>
    </p:spTree>
    <p:custDataLst>
      <p:tags r:id="rId1"/>
    </p:custDataLst>
    <p:extLst>
      <p:ext uri="{BB962C8B-B14F-4D97-AF65-F5344CB8AC3E}">
        <p14:creationId xmlns:p14="http://schemas.microsoft.com/office/powerpoint/2010/main" val="2421009918"/>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CD6FE2-5E28-7314-C7DF-2C92D17565FA}"/>
            </a:ext>
          </a:extLst>
        </p:cNvPr>
        <p:cNvGrpSpPr/>
        <p:nvPr/>
      </p:nvGrpSpPr>
      <p:grpSpPr>
        <a:xfrm>
          <a:off x="0" y="0"/>
          <a:ext cx="0" cy="0"/>
          <a:chOff x="0" y="0"/>
          <a:chExt cx="0" cy="0"/>
        </a:xfrm>
      </p:grpSpPr>
      <p:sp>
        <p:nvSpPr>
          <p:cNvPr id="2" name="ISPRING_QUIZ_SHAPE0">
            <a:extLst>
              <a:ext uri="{FF2B5EF4-FFF2-40B4-BE49-F238E27FC236}">
                <a16:creationId xmlns:a16="http://schemas.microsoft.com/office/drawing/2014/main" id="{9B41D474-5B5A-3A7B-2C2B-FE5CAF6D89EB}"/>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a:solidFill>
                <a:srgbClr val="43505E"/>
              </a:solidFill>
            </a:endParaRPr>
          </a:p>
        </p:txBody>
      </p:sp>
      <p:pic>
        <p:nvPicPr>
          <p:cNvPr id="6" name="Afbeelding 5">
            <a:extLst>
              <a:ext uri="{FF2B5EF4-FFF2-40B4-BE49-F238E27FC236}">
                <a16:creationId xmlns:a16="http://schemas.microsoft.com/office/drawing/2014/main" id="{6FF50199-C997-C725-5282-A6544C939403}"/>
              </a:ext>
            </a:extLst>
          </p:cNvPr>
          <p:cNvPicPr>
            <a:picLocks noChangeAspect="1"/>
          </p:cNvPicPr>
          <p:nvPr/>
        </p:nvPicPr>
        <p:blipFill>
          <a:blip r:embed="rId4"/>
          <a:srcRect l="510" t="1361"/>
          <a:stretch/>
        </p:blipFill>
        <p:spPr>
          <a:xfrm>
            <a:off x="0" y="0"/>
            <a:ext cx="12192000" cy="6858000"/>
          </a:xfrm>
          <a:prstGeom prst="rect">
            <a:avLst/>
          </a:prstGeom>
        </p:spPr>
      </p:pic>
    </p:spTree>
    <p:custDataLst>
      <p:tags r:id="rId1"/>
    </p:custDataLst>
    <p:extLst>
      <p:ext uri="{BB962C8B-B14F-4D97-AF65-F5344CB8AC3E}">
        <p14:creationId xmlns:p14="http://schemas.microsoft.com/office/powerpoint/2010/main" val="3123442486"/>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01F436-452B-52CC-0E56-2B5D00CAB177}"/>
            </a:ext>
          </a:extLst>
        </p:cNvPr>
        <p:cNvGrpSpPr/>
        <p:nvPr/>
      </p:nvGrpSpPr>
      <p:grpSpPr>
        <a:xfrm>
          <a:off x="0" y="0"/>
          <a:ext cx="0" cy="0"/>
          <a:chOff x="0" y="0"/>
          <a:chExt cx="0" cy="0"/>
        </a:xfrm>
      </p:grpSpPr>
      <p:sp>
        <p:nvSpPr>
          <p:cNvPr id="5" name="Titel 1">
            <a:extLst>
              <a:ext uri="{FF2B5EF4-FFF2-40B4-BE49-F238E27FC236}">
                <a16:creationId xmlns:a16="http://schemas.microsoft.com/office/drawing/2014/main" id="{68BCBEB3-34DC-7101-85F8-842A1D109A9C}"/>
              </a:ext>
            </a:extLst>
          </p:cNvPr>
          <p:cNvSpPr txBox="1">
            <a:spLocks/>
          </p:cNvSpPr>
          <p:nvPr/>
        </p:nvSpPr>
        <p:spPr>
          <a:xfrm>
            <a:off x="357806" y="400805"/>
            <a:ext cx="10064329"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Persoonlijke beschermingsmiddelen</a:t>
            </a:r>
          </a:p>
        </p:txBody>
      </p:sp>
      <p:sp>
        <p:nvSpPr>
          <p:cNvPr id="8" name="Tekstvak 7">
            <a:extLst>
              <a:ext uri="{FF2B5EF4-FFF2-40B4-BE49-F238E27FC236}">
                <a16:creationId xmlns:a16="http://schemas.microsoft.com/office/drawing/2014/main" id="{72FC5DE9-BA20-E804-3460-70FA27F3C940}"/>
              </a:ext>
            </a:extLst>
          </p:cNvPr>
          <p:cNvSpPr txBox="1"/>
          <p:nvPr/>
        </p:nvSpPr>
        <p:spPr>
          <a:xfrm>
            <a:off x="357806" y="957144"/>
            <a:ext cx="11476388" cy="6354753"/>
          </a:xfrm>
          <a:prstGeom prst="rect">
            <a:avLst/>
          </a:prstGeom>
          <a:noFill/>
        </p:spPr>
        <p:txBody>
          <a:bodyPr wrap="square">
            <a:spAutoFit/>
          </a:bodyPr>
          <a:lstStyle/>
          <a:p>
            <a:pPr>
              <a:lnSpc>
                <a:spcPct val="107000"/>
              </a:lnSpc>
              <a:spcAft>
                <a:spcPts val="800"/>
              </a:spcAft>
            </a:pP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Het is van groot belang dat jullie altijd het Veiligheidsinformatieblad (VIB) raadplegen om te bepalen welke persoonlijke beschermingsmiddelen (PBM) nodig zijn voor de werkzaamheden die jullie uitvoeren. Het VIB bevat essentiële informatie over de juiste </a:t>
            </a:r>
            <a:r>
              <a:rPr lang="nl-NL" sz="1400" kern="100" dirty="0" err="1">
                <a:solidFill>
                  <a:srgbClr val="43505E"/>
                </a:solidFill>
                <a:effectLst/>
                <a:latin typeface="Raleway" panose="020B0503030101060003" pitchFamily="34" charset="0"/>
                <a:ea typeface="Aptos" panose="020B0004020202020204" pitchFamily="34" charset="0"/>
                <a:cs typeface="Times New Roman" panose="02020603050405020304" pitchFamily="18" charset="0"/>
              </a:rPr>
              <a:t>PBM's</a:t>
            </a: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 die je moet gebruiken om jezelf te beschermen tegen mogelijke gevaren. Zorg ervoor dat je altijd de aanbevolen </a:t>
            </a:r>
            <a:r>
              <a:rPr lang="nl-NL" sz="1400" kern="100" dirty="0" err="1">
                <a:solidFill>
                  <a:srgbClr val="43505E"/>
                </a:solidFill>
                <a:effectLst/>
                <a:latin typeface="Raleway" panose="020B0503030101060003" pitchFamily="34" charset="0"/>
                <a:ea typeface="Aptos" panose="020B0004020202020204" pitchFamily="34" charset="0"/>
                <a:cs typeface="Times New Roman" panose="02020603050405020304" pitchFamily="18" charset="0"/>
              </a:rPr>
              <a:t>PBM's</a:t>
            </a: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 draagt en volg de instructies op het VIB nauwkeurig op.</a:t>
            </a:r>
          </a:p>
          <a:p>
            <a:pPr>
              <a:lnSpc>
                <a:spcPct val="107000"/>
              </a:lnSpc>
              <a:spcAft>
                <a:spcPts val="800"/>
              </a:spcAft>
            </a:pPr>
            <a:endPar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Bij betonherstel en -conservering is het belangrijk om persoonlijke beschermingsmiddelen (PBM) te gebruiken om jezelf te beschermen tegen mogelijke gevaren. Hier zijn de belangrijkste </a:t>
            </a:r>
            <a:r>
              <a:rPr lang="nl-NL" sz="1400" kern="100" dirty="0" err="1">
                <a:solidFill>
                  <a:srgbClr val="43505E"/>
                </a:solidFill>
                <a:latin typeface="Raleway" panose="020B0503030101060003" pitchFamily="34" charset="0"/>
                <a:ea typeface="Aptos" panose="020B0004020202020204" pitchFamily="34" charset="0"/>
                <a:cs typeface="Times New Roman" panose="02020603050405020304" pitchFamily="18" charset="0"/>
              </a:rPr>
              <a:t>PBM's</a:t>
            </a: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die je moet gebruiken, hoe je ze gebruikt en hoe je ze onderhoudt:</a:t>
            </a:r>
          </a:p>
          <a:p>
            <a:pPr>
              <a:lnSpc>
                <a:spcPct val="107000"/>
              </a:lnSpc>
              <a:spcAft>
                <a:spcPts val="800"/>
              </a:spcAft>
            </a:pPr>
            <a:r>
              <a:rPr lang="nl-NL" sz="1400"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1. Veiligheidshelm</a:t>
            </a:r>
          </a:p>
          <a:p>
            <a:pPr>
              <a:lnSpc>
                <a:spcPct val="107000"/>
              </a:lnSpc>
              <a:spcAft>
                <a:spcPts val="800"/>
              </a:spcAft>
            </a:pP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Gebruik: Draag wanneer nodig een veiligheidshelm om je hoofd te beschermen tegen vallende voorwerpen en stoten.</a:t>
            </a:r>
          </a:p>
          <a:p>
            <a:pPr>
              <a:lnSpc>
                <a:spcPct val="107000"/>
              </a:lnSpc>
              <a:spcAft>
                <a:spcPts val="800"/>
              </a:spcAft>
            </a:pP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Onderhoud: Controleer regelmatig op scheuren of beschadigingen en vervang de helm periodiek volgens voorschrift en bij een harde impact. </a:t>
            </a:r>
          </a:p>
          <a:p>
            <a:pPr>
              <a:lnSpc>
                <a:spcPct val="107000"/>
              </a:lnSpc>
              <a:spcAft>
                <a:spcPts val="800"/>
              </a:spcAft>
            </a:pPr>
            <a:r>
              <a:rPr lang="nl-NL" sz="1400"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2. Veiligheidsbril</a:t>
            </a:r>
          </a:p>
          <a:p>
            <a:pPr>
              <a:lnSpc>
                <a:spcPct val="107000"/>
              </a:lnSpc>
              <a:spcAft>
                <a:spcPts val="800"/>
              </a:spcAft>
            </a:pP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Gebruik: Draag een veiligheidsbril om je ogen te beschermen tegen stof, puin en chemische spatten.</a:t>
            </a:r>
          </a:p>
          <a:p>
            <a:pPr>
              <a:lnSpc>
                <a:spcPct val="107000"/>
              </a:lnSpc>
              <a:spcAft>
                <a:spcPts val="800"/>
              </a:spcAft>
            </a:pP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Onderhoud: Maak de bril dagelijks schoon en bewaar hem in een beschermhoes om krassen te voorkomen.</a:t>
            </a:r>
          </a:p>
          <a:p>
            <a:pPr>
              <a:lnSpc>
                <a:spcPct val="107000"/>
              </a:lnSpc>
              <a:spcAft>
                <a:spcPts val="800"/>
              </a:spcAft>
            </a:pPr>
            <a:r>
              <a:rPr lang="nl-NL" sz="1400"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3. Ademhalingsbescherming</a:t>
            </a:r>
          </a:p>
          <a:p>
            <a:pPr>
              <a:lnSpc>
                <a:spcPct val="107000"/>
              </a:lnSpc>
              <a:spcAft>
                <a:spcPts val="800"/>
              </a:spcAft>
            </a:pP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Gebruik: Gebruik een stofmasker, </a:t>
            </a:r>
            <a:r>
              <a:rPr lang="nl-NL" sz="1400" kern="100" dirty="0" err="1">
                <a:solidFill>
                  <a:srgbClr val="43505E"/>
                </a:solidFill>
                <a:latin typeface="Raleway" panose="020B0503030101060003" pitchFamily="34" charset="0"/>
                <a:ea typeface="Aptos" panose="020B0004020202020204" pitchFamily="34" charset="0"/>
                <a:cs typeface="Times New Roman" panose="02020603050405020304" pitchFamily="18" charset="0"/>
              </a:rPr>
              <a:t>halfgelaatmaskers</a:t>
            </a: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of volgelaatsmaskers om je longen te beschermen tegen stof en schadelijke dampen. Raadpleeg het </a:t>
            </a:r>
            <a:r>
              <a:rPr lang="nl-NL" sz="1400" kern="100" dirty="0" err="1">
                <a:solidFill>
                  <a:srgbClr val="43505E"/>
                </a:solidFill>
                <a:latin typeface="Raleway" panose="020B0503030101060003" pitchFamily="34" charset="0"/>
                <a:ea typeface="Aptos" panose="020B0004020202020204" pitchFamily="34" charset="0"/>
                <a:cs typeface="Times New Roman" panose="02020603050405020304" pitchFamily="18" charset="0"/>
              </a:rPr>
              <a:t>veligheidsinformatieblad</a:t>
            </a: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voor specifieke richtlijnen en aanbevelingen.</a:t>
            </a:r>
          </a:p>
          <a:p>
            <a:pPr>
              <a:lnSpc>
                <a:spcPct val="107000"/>
              </a:lnSpc>
              <a:spcAft>
                <a:spcPts val="800"/>
              </a:spcAft>
            </a:pP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Onderhoud: Vervang maskers voor eenmalig gebruik regelmatig. Reinig herbruikbare maskers en vervang filterbussen volgens de instructies van de fabrikant.</a:t>
            </a:r>
          </a:p>
          <a:p>
            <a:pPr>
              <a:lnSpc>
                <a:spcPct val="107000"/>
              </a:lnSpc>
              <a:spcAft>
                <a:spcPts val="800"/>
              </a:spcAft>
            </a:pPr>
            <a:endPar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endPar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1593306806"/>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D8D2FF-271D-9618-6CE3-BE237EDDA106}"/>
            </a:ext>
          </a:extLst>
        </p:cNvPr>
        <p:cNvGrpSpPr/>
        <p:nvPr/>
      </p:nvGrpSpPr>
      <p:grpSpPr>
        <a:xfrm>
          <a:off x="0" y="0"/>
          <a:ext cx="0" cy="0"/>
          <a:chOff x="0" y="0"/>
          <a:chExt cx="0" cy="0"/>
        </a:xfrm>
      </p:grpSpPr>
      <p:sp>
        <p:nvSpPr>
          <p:cNvPr id="5" name="Titel 1">
            <a:extLst>
              <a:ext uri="{FF2B5EF4-FFF2-40B4-BE49-F238E27FC236}">
                <a16:creationId xmlns:a16="http://schemas.microsoft.com/office/drawing/2014/main" id="{DBCA1440-EBF6-BF7A-F471-C0F57BE7804E}"/>
              </a:ext>
            </a:extLst>
          </p:cNvPr>
          <p:cNvSpPr txBox="1">
            <a:spLocks/>
          </p:cNvSpPr>
          <p:nvPr/>
        </p:nvSpPr>
        <p:spPr>
          <a:xfrm>
            <a:off x="357806" y="400805"/>
            <a:ext cx="10064329"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Persoonlijke beschermingsmiddelen</a:t>
            </a:r>
          </a:p>
        </p:txBody>
      </p:sp>
      <p:sp>
        <p:nvSpPr>
          <p:cNvPr id="8" name="Tekstvak 7">
            <a:extLst>
              <a:ext uri="{FF2B5EF4-FFF2-40B4-BE49-F238E27FC236}">
                <a16:creationId xmlns:a16="http://schemas.microsoft.com/office/drawing/2014/main" id="{5DD04FA0-B507-EEB7-ADEF-689AC7786187}"/>
              </a:ext>
            </a:extLst>
          </p:cNvPr>
          <p:cNvSpPr txBox="1"/>
          <p:nvPr/>
        </p:nvSpPr>
        <p:spPr>
          <a:xfrm>
            <a:off x="357806" y="1024052"/>
            <a:ext cx="11476388" cy="5227521"/>
          </a:xfrm>
          <a:prstGeom prst="rect">
            <a:avLst/>
          </a:prstGeom>
          <a:noFill/>
        </p:spPr>
        <p:txBody>
          <a:bodyPr wrap="square">
            <a:spAutoFit/>
          </a:bodyPr>
          <a:lstStyle/>
          <a:p>
            <a:pPr>
              <a:lnSpc>
                <a:spcPct val="107000"/>
              </a:lnSpc>
              <a:spcAft>
                <a:spcPts val="800"/>
              </a:spcAft>
            </a:pPr>
            <a:r>
              <a:rPr lang="nl-NL" sz="1400" b="1"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4. Handschoenen</a:t>
            </a:r>
          </a:p>
          <a:p>
            <a:pPr>
              <a:lnSpc>
                <a:spcPct val="107000"/>
              </a:lnSpc>
              <a:spcAft>
                <a:spcPts val="800"/>
              </a:spcAft>
            </a:pP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Gebruik: Draag het juiste type handschoenen om je handen te beschermen tegen chemische risico's, trillingen en scherpe voorwerpen.</a:t>
            </a:r>
          </a:p>
          <a:p>
            <a:pPr>
              <a:lnSpc>
                <a:spcPct val="107000"/>
              </a:lnSpc>
              <a:spcAft>
                <a:spcPts val="800"/>
              </a:spcAft>
            </a:pP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Onderhoud: Controleer de handschoenen op scheuren of gaten en vervang ze indien nodig. Reinig herbruikbare handschoenen na elk gebruik.</a:t>
            </a:r>
          </a:p>
          <a:p>
            <a:pPr>
              <a:lnSpc>
                <a:spcPct val="107000"/>
              </a:lnSpc>
              <a:spcAft>
                <a:spcPts val="800"/>
              </a:spcAft>
            </a:pPr>
            <a:r>
              <a:rPr lang="nl-NL" sz="1400" b="1"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5. Veiligheidsschoenen</a:t>
            </a:r>
          </a:p>
          <a:p>
            <a:pPr>
              <a:lnSpc>
                <a:spcPct val="107000"/>
              </a:lnSpc>
              <a:spcAft>
                <a:spcPts val="800"/>
              </a:spcAft>
            </a:pP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Gebruik: Draag veiligheidsschoenen van de juiste klasse om je voeten te beschermen tegen vallende voorwerpen en scherpe materialen. Veiligheidsschoenen met stalen neuzen beschermen tegen vallende voorwerpen, terwijl </a:t>
            </a:r>
            <a:r>
              <a:rPr lang="nl-NL" sz="1400" kern="100" dirty="0" err="1">
                <a:solidFill>
                  <a:srgbClr val="43505E"/>
                </a:solidFill>
                <a:effectLst/>
                <a:latin typeface="Raleway" panose="020B0503030101060003" pitchFamily="34" charset="0"/>
                <a:ea typeface="Aptos" panose="020B0004020202020204" pitchFamily="34" charset="0"/>
                <a:cs typeface="Times New Roman" panose="02020603050405020304" pitchFamily="18" charset="0"/>
              </a:rPr>
              <a:t>antiperforatiezolen</a:t>
            </a: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 beschermen tegen scherpe materialen.</a:t>
            </a:r>
          </a:p>
          <a:p>
            <a:pPr>
              <a:lnSpc>
                <a:spcPct val="107000"/>
              </a:lnSpc>
              <a:spcAft>
                <a:spcPts val="800"/>
              </a:spcAft>
            </a:pP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Onderhoud: Houd de schoenen schoon en controleer regelmatig op slijtage. Vervang ze indien nodig.</a:t>
            </a:r>
          </a:p>
          <a:p>
            <a:pPr>
              <a:lnSpc>
                <a:spcPct val="107000"/>
              </a:lnSpc>
              <a:spcAft>
                <a:spcPts val="800"/>
              </a:spcAft>
            </a:pPr>
            <a:r>
              <a:rPr lang="nl-NL" sz="1400" b="1"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6. Gehoorbescherming</a:t>
            </a:r>
          </a:p>
          <a:p>
            <a:pPr>
              <a:lnSpc>
                <a:spcPct val="107000"/>
              </a:lnSpc>
              <a:spcAft>
                <a:spcPts val="800"/>
              </a:spcAft>
            </a:pP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Gebruik: Gebruik oordoppen of gehoorkappen om je gehoor te beschermen tegen lawaai van machines.</a:t>
            </a:r>
          </a:p>
          <a:p>
            <a:pPr>
              <a:lnSpc>
                <a:spcPct val="107000"/>
              </a:lnSpc>
              <a:spcAft>
                <a:spcPts val="800"/>
              </a:spcAft>
            </a:pP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Onderhoud: Reinig oordoppen na elk gebruik en vervang ze regelmatig. Controleer gehoorkappen op beschadigingen en vervang ze indien nodig.</a:t>
            </a:r>
          </a:p>
          <a:p>
            <a:pPr>
              <a:lnSpc>
                <a:spcPct val="107000"/>
              </a:lnSpc>
              <a:spcAft>
                <a:spcPts val="800"/>
              </a:spcAft>
            </a:pPr>
            <a:r>
              <a:rPr lang="nl-NL" sz="1400" b="1"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7. Beschermende kleding</a:t>
            </a:r>
          </a:p>
          <a:p>
            <a:pPr>
              <a:lnSpc>
                <a:spcPct val="107000"/>
              </a:lnSpc>
              <a:spcAft>
                <a:spcPts val="800"/>
              </a:spcAft>
            </a:pP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Gebruik: Draag beschermende kleding zoals een overall om je huid te beschermen tegen chemische stoffen en vuil.</a:t>
            </a:r>
          </a:p>
          <a:p>
            <a:pPr>
              <a:lnSpc>
                <a:spcPct val="107000"/>
              </a:lnSpc>
              <a:spcAft>
                <a:spcPts val="800"/>
              </a:spcAft>
            </a:pP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Onderhoud: Was de kleding regelmatig en controleer op scheuren of gaten. Vervang de kleding indien nodig.</a:t>
            </a:r>
          </a:p>
          <a:p>
            <a:pPr>
              <a:lnSpc>
                <a:spcPct val="107000"/>
              </a:lnSpc>
              <a:spcAft>
                <a:spcPts val="800"/>
              </a:spcAft>
            </a:pPr>
            <a:endPar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2319852990"/>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SPRING_QUIZ_SHAPE0">
            <a:extLst>
              <a:ext uri="{FF2B5EF4-FFF2-40B4-BE49-F238E27FC236}">
                <a16:creationId xmlns:a16="http://schemas.microsoft.com/office/drawing/2014/main" id="{133563AC-FFEB-1F88-11FD-EAF48B678724}"/>
              </a:ext>
            </a:extLst>
          </p:cNvPr>
          <p:cNvSpPr/>
          <p:nvPr/>
        </p:nvSpPr>
        <p:spPr>
          <a:xfrm>
            <a:off x="0" y="0"/>
            <a:ext cx="12192000" cy="6936058"/>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5" name="Afbeelding 4">
            <a:extLst>
              <a:ext uri="{FF2B5EF4-FFF2-40B4-BE49-F238E27FC236}">
                <a16:creationId xmlns:a16="http://schemas.microsoft.com/office/drawing/2014/main" id="{11EFC4C0-D1E4-5460-C35C-2D5500FDEB06}"/>
              </a:ext>
            </a:extLst>
          </p:cNvPr>
          <p:cNvPicPr>
            <a:picLocks noChangeAspect="1"/>
          </p:cNvPicPr>
          <p:nvPr/>
        </p:nvPicPr>
        <p:blipFill>
          <a:blip r:embed="rId4"/>
          <a:stretch>
            <a:fillRect/>
          </a:stretch>
        </p:blipFill>
        <p:spPr>
          <a:xfrm>
            <a:off x="0" y="0"/>
            <a:ext cx="12192000" cy="6936058"/>
          </a:xfrm>
          <a:prstGeom prst="rect">
            <a:avLst/>
          </a:prstGeom>
        </p:spPr>
      </p:pic>
    </p:spTree>
    <p:custDataLst>
      <p:tags r:id="rId1"/>
    </p:custDataLst>
    <p:extLst>
      <p:ext uri="{BB962C8B-B14F-4D97-AF65-F5344CB8AC3E}">
        <p14:creationId xmlns:p14="http://schemas.microsoft.com/office/powerpoint/2010/main" val="34641280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103B23-B12E-EEE3-DCD6-012E85C5874B}"/>
            </a:ext>
          </a:extLst>
        </p:cNvPr>
        <p:cNvGrpSpPr/>
        <p:nvPr/>
      </p:nvGrpSpPr>
      <p:grpSpPr>
        <a:xfrm>
          <a:off x="0" y="0"/>
          <a:ext cx="0" cy="0"/>
          <a:chOff x="0" y="0"/>
          <a:chExt cx="0" cy="0"/>
        </a:xfrm>
      </p:grpSpPr>
      <p:sp>
        <p:nvSpPr>
          <p:cNvPr id="4" name="ISPRING_QUIZ_SHAPE0">
            <a:extLst>
              <a:ext uri="{FF2B5EF4-FFF2-40B4-BE49-F238E27FC236}">
                <a16:creationId xmlns:a16="http://schemas.microsoft.com/office/drawing/2014/main" id="{9F24ACE3-E801-1458-859B-074CA356FBAC}"/>
              </a:ext>
            </a:extLst>
          </p:cNvPr>
          <p:cNvSpPr/>
          <p:nvPr/>
        </p:nvSpPr>
        <p:spPr>
          <a:xfrm>
            <a:off x="0" y="0"/>
            <a:ext cx="12192000" cy="6936058"/>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3" name="Afbeelding 2">
            <a:extLst>
              <a:ext uri="{FF2B5EF4-FFF2-40B4-BE49-F238E27FC236}">
                <a16:creationId xmlns:a16="http://schemas.microsoft.com/office/drawing/2014/main" id="{EE66C536-5A0D-B6C1-9260-C30A48C2D454}"/>
              </a:ext>
            </a:extLst>
          </p:cNvPr>
          <p:cNvPicPr>
            <a:picLocks noChangeAspect="1"/>
          </p:cNvPicPr>
          <p:nvPr/>
        </p:nvPicPr>
        <p:blipFill>
          <a:blip r:embed="rId4"/>
          <a:stretch>
            <a:fillRect/>
          </a:stretch>
        </p:blipFill>
        <p:spPr>
          <a:xfrm>
            <a:off x="0" y="9959"/>
            <a:ext cx="12192000" cy="6838082"/>
          </a:xfrm>
          <a:prstGeom prst="rect">
            <a:avLst/>
          </a:prstGeom>
        </p:spPr>
      </p:pic>
    </p:spTree>
    <p:custDataLst>
      <p:tags r:id="rId1"/>
    </p:custDataLst>
    <p:extLst>
      <p:ext uri="{BB962C8B-B14F-4D97-AF65-F5344CB8AC3E}">
        <p14:creationId xmlns:p14="http://schemas.microsoft.com/office/powerpoint/2010/main" val="14000890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F30EE5-11BB-E330-9A87-E5DE3E612CB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5C72258B-29A6-24EC-2ABE-612D31D3E4B7}"/>
              </a:ext>
            </a:extLst>
          </p:cNvPr>
          <p:cNvSpPr>
            <a:spLocks noGrp="1"/>
          </p:cNvSpPr>
          <p:nvPr>
            <p:ph type="title"/>
          </p:nvPr>
        </p:nvSpPr>
        <p:spPr>
          <a:solidFill>
            <a:srgbClr val="00B1EB"/>
          </a:solidFill>
        </p:spPr>
        <p:txBody>
          <a:bodyPr>
            <a:normAutofit/>
          </a:bodyPr>
          <a:lstStyle/>
          <a:p>
            <a:r>
              <a:rPr lang="nl-NL" dirty="0">
                <a:solidFill>
                  <a:schemeClr val="bg1"/>
                </a:solidFill>
              </a:rPr>
              <a:t>Milieumaatregelen</a:t>
            </a:r>
          </a:p>
        </p:txBody>
      </p:sp>
      <p:sp>
        <p:nvSpPr>
          <p:cNvPr id="3" name="Tijdelijke aanduiding voor inhoud 2">
            <a:extLst>
              <a:ext uri="{FF2B5EF4-FFF2-40B4-BE49-F238E27FC236}">
                <a16:creationId xmlns:a16="http://schemas.microsoft.com/office/drawing/2014/main" id="{B92F050F-483F-D739-3228-A12C3C27272C}"/>
              </a:ext>
            </a:extLst>
          </p:cNvPr>
          <p:cNvSpPr>
            <a:spLocks noGrp="1"/>
          </p:cNvSpPr>
          <p:nvPr>
            <p:ph sz="half" idx="1"/>
          </p:nvPr>
        </p:nvSpPr>
        <p:spPr>
          <a:xfrm>
            <a:off x="357807" y="1686182"/>
            <a:ext cx="10161988" cy="4958315"/>
          </a:xfrm>
        </p:spPr>
        <p:txBody>
          <a:bodyPr>
            <a:noAutofit/>
          </a:bodyPr>
          <a:lstStyle/>
          <a:p>
            <a:pPr marL="0" indent="0">
              <a:lnSpc>
                <a:spcPct val="100000"/>
              </a:lnSpc>
              <a:buNone/>
            </a:pP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Je kunt verschillende maatregelen nemen om verontreiniging van bodem en water te voorkomen tijdens betonherstel en -conservering:</a:t>
            </a:r>
          </a:p>
          <a:p>
            <a:pPr marL="342900" indent="-342900">
              <a:lnSpc>
                <a:spcPct val="100000"/>
              </a:lnSpc>
              <a:buFont typeface="+mj-lt"/>
              <a:buAutoNum type="arabicPeriod"/>
            </a:pP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Gebruik van milieuvriendelijke producten</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Kies voor producten die minder schadelijk zijn voor het milieu, zoals oplosmiddelvrije coatings en milieuvriendelijke reinigingsmiddelen.</a:t>
            </a:r>
          </a:p>
          <a:p>
            <a:pPr marL="342900" indent="-342900">
              <a:lnSpc>
                <a:spcPct val="100000"/>
              </a:lnSpc>
              <a:buFont typeface="+mj-lt"/>
              <a:buAutoNum type="arabicPeriod"/>
            </a:pP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Afvalbeheer</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Zorg voor een goede afvalscheiding en -verwerking. Gebruik containers voor chemisch afval en voorkom dat afvalstoffen in de bodem of het water terechtkomen.</a:t>
            </a:r>
          </a:p>
          <a:p>
            <a:pPr marL="342900" indent="-342900">
              <a:lnSpc>
                <a:spcPct val="100000"/>
              </a:lnSpc>
              <a:buFont typeface="+mj-lt"/>
              <a:buAutoNum type="arabicPeriod"/>
            </a:pP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Beschermende maatregelen</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Plaats opvangbakken en lekbakken onder werkgebieden om morsen van chemicaliën op te vangen. Gebruik ook afdekzeilen om de bodem te beschermen.</a:t>
            </a:r>
          </a:p>
          <a:p>
            <a:pPr marL="342900" indent="-342900">
              <a:lnSpc>
                <a:spcPct val="100000"/>
              </a:lnSpc>
              <a:buFont typeface="+mj-lt"/>
              <a:buAutoNum type="arabicPeriod"/>
            </a:pP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Training en bewustwording</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Zorg dat werknemers goed getraind zijn in het veilig omgaan met chemicaliën en afvalstoffen. Bewustwording van de milieueffecten kan helpen om zorgvuldiger te werken.</a:t>
            </a:r>
          </a:p>
          <a:p>
            <a:pPr marL="0" indent="0">
              <a:lnSpc>
                <a:spcPct val="100000"/>
              </a:lnSpc>
              <a:buNone/>
            </a:pPr>
            <a:endPar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Deze maatregelen helpen om de impact op het milieu te minimaliseren en een veilige werkomgeving te behouden.</a:t>
            </a:r>
          </a:p>
          <a:p>
            <a:pPr marL="0" indent="0">
              <a:lnSpc>
                <a:spcPct val="100000"/>
              </a:lnSpc>
              <a:buNone/>
            </a:pPr>
            <a:endParaRPr lang="nl-NL" sz="1600" dirty="0">
              <a:latin typeface="Raleway" panose="020B0503030101060003" pitchFamily="34" charset="0"/>
              <a:ea typeface="Open Sans Light" panose="020B0306030504020204" pitchFamily="34" charset="0"/>
              <a:cs typeface="Open Sans Light" panose="020B0306030504020204" pitchFamily="34" charset="0"/>
            </a:endParaRPr>
          </a:p>
        </p:txBody>
      </p:sp>
      <p:sp>
        <p:nvSpPr>
          <p:cNvPr id="4" name="Tekstvak 3">
            <a:extLst>
              <a:ext uri="{FF2B5EF4-FFF2-40B4-BE49-F238E27FC236}">
                <a16:creationId xmlns:a16="http://schemas.microsoft.com/office/drawing/2014/main" id="{D630B26A-F980-4F61-AD15-A3CC8510D22B}"/>
              </a:ext>
            </a:extLst>
          </p:cNvPr>
          <p:cNvSpPr txBox="1"/>
          <p:nvPr/>
        </p:nvSpPr>
        <p:spPr>
          <a:xfrm>
            <a:off x="10889672" y="612287"/>
            <a:ext cx="184731" cy="215444"/>
          </a:xfrm>
          <a:prstGeom prst="rect">
            <a:avLst/>
          </a:prstGeom>
          <a:noFill/>
        </p:spPr>
        <p:txBody>
          <a:bodyPr wrap="none" rtlCol="0">
            <a:spAutoFit/>
          </a:bodyPr>
          <a:lstStyle/>
          <a:p>
            <a:endParaRPr lang="nl-NL" sz="750" b="1" dirty="0">
              <a:solidFill>
                <a:srgbClr val="43505E"/>
              </a:solidFill>
              <a:latin typeface="Raleway" panose="020B0503030101060003" pitchFamily="34" charset="0"/>
            </a:endParaRPr>
          </a:p>
        </p:txBody>
      </p:sp>
      <p:pic>
        <p:nvPicPr>
          <p:cNvPr id="5" name="Afbeelding 61">
            <a:extLst>
              <a:ext uri="{FF2B5EF4-FFF2-40B4-BE49-F238E27FC236}">
                <a16:creationId xmlns:a16="http://schemas.microsoft.com/office/drawing/2014/main" id="{6C50E300-94FE-A2FD-9D1F-AC60469E9DE7}"/>
              </a:ext>
            </a:extLst>
          </p:cNvPr>
          <p:cNvPicPr>
            <a:picLocks noChangeAspect="1"/>
          </p:cNvPicPr>
          <p:nvPr/>
        </p:nvPicPr>
        <p:blipFill>
          <a:blip r:embed="rId4">
            <a:extLst>
              <a:ext uri="{96DAC541-7B7A-43D3-8B79-37D633B846F1}">
                <asvg:svgBlip xmlns:asvg="http://schemas.microsoft.com/office/drawing/2016/SVG/main" r:embed="rId5"/>
              </a:ext>
            </a:extLst>
          </a:blip>
          <a:srcRect/>
          <a:stretch/>
        </p:blipFill>
        <p:spPr>
          <a:xfrm>
            <a:off x="10782282" y="203324"/>
            <a:ext cx="1409719" cy="309806"/>
          </a:xfrm>
          <a:prstGeom prst="rect">
            <a:avLst/>
          </a:prstGeom>
        </p:spPr>
      </p:pic>
      <p:sp>
        <p:nvSpPr>
          <p:cNvPr id="6" name="Tekstvak 5">
            <a:extLst>
              <a:ext uri="{FF2B5EF4-FFF2-40B4-BE49-F238E27FC236}">
                <a16:creationId xmlns:a16="http://schemas.microsoft.com/office/drawing/2014/main" id="{89CDFA06-A62C-256B-D101-79DD648C0F72}"/>
              </a:ext>
            </a:extLst>
          </p:cNvPr>
          <p:cNvSpPr txBox="1"/>
          <p:nvPr/>
        </p:nvSpPr>
        <p:spPr>
          <a:xfrm>
            <a:off x="10773488" y="244890"/>
            <a:ext cx="1588495" cy="215444"/>
          </a:xfrm>
          <a:prstGeom prst="rect">
            <a:avLst/>
          </a:prstGeom>
          <a:noFill/>
        </p:spPr>
        <p:txBody>
          <a:bodyPr wrap="square" rtlCol="0">
            <a:spAutoFit/>
          </a:bodyPr>
          <a:lstStyle/>
          <a:p>
            <a:r>
              <a:rPr lang="nl-NL" sz="750" b="1" dirty="0">
                <a:solidFill>
                  <a:srgbClr val="BFC8CC"/>
                </a:solidFill>
                <a:latin typeface="Raleway" panose="020B0503030101060003"/>
              </a:rPr>
              <a:t>Specifieke risico’s</a:t>
            </a:r>
          </a:p>
        </p:txBody>
      </p:sp>
      <p:pic>
        <p:nvPicPr>
          <p:cNvPr id="7" name="Afbeelding 61">
            <a:extLst>
              <a:ext uri="{FF2B5EF4-FFF2-40B4-BE49-F238E27FC236}">
                <a16:creationId xmlns:a16="http://schemas.microsoft.com/office/drawing/2014/main" id="{95BC6EC0-B41A-4B99-FD7D-2C486F69DC29}"/>
              </a:ext>
            </a:extLst>
          </p:cNvPr>
          <p:cNvPicPr>
            <a:picLocks noChangeAspect="1"/>
          </p:cNvPicPr>
          <p:nvPr/>
        </p:nvPicPr>
        <p:blipFill>
          <a:blip r:embed="rId6">
            <a:extLst>
              <a:ext uri="{96DAC541-7B7A-43D3-8B79-37D633B846F1}">
                <asvg:svgBlip xmlns:asvg="http://schemas.microsoft.com/office/drawing/2016/SVG/main" r:embed="rId7"/>
              </a:ext>
            </a:extLst>
          </a:blip>
          <a:srcRect/>
          <a:stretch/>
        </p:blipFill>
        <p:spPr>
          <a:xfrm>
            <a:off x="10794008" y="590642"/>
            <a:ext cx="1409719" cy="309806"/>
          </a:xfrm>
          <a:prstGeom prst="rect">
            <a:avLst/>
          </a:prstGeom>
        </p:spPr>
      </p:pic>
      <p:sp>
        <p:nvSpPr>
          <p:cNvPr id="11" name="Tekstvak 10">
            <a:extLst>
              <a:ext uri="{FF2B5EF4-FFF2-40B4-BE49-F238E27FC236}">
                <a16:creationId xmlns:a16="http://schemas.microsoft.com/office/drawing/2014/main" id="{45CE5359-2A1C-4F17-4C0B-4737497924CD}"/>
              </a:ext>
            </a:extLst>
          </p:cNvPr>
          <p:cNvSpPr txBox="1"/>
          <p:nvPr/>
        </p:nvSpPr>
        <p:spPr>
          <a:xfrm>
            <a:off x="10785216" y="641594"/>
            <a:ext cx="1409719" cy="215444"/>
          </a:xfrm>
          <a:prstGeom prst="rect">
            <a:avLst/>
          </a:prstGeom>
          <a:noFill/>
        </p:spPr>
        <p:txBody>
          <a:bodyPr wrap="square" rtlCol="0">
            <a:spAutoFit/>
          </a:bodyPr>
          <a:lstStyle/>
          <a:p>
            <a:r>
              <a:rPr lang="nl-NL" sz="750" b="1" dirty="0">
                <a:solidFill>
                  <a:schemeClr val="bg1"/>
                </a:solidFill>
                <a:latin typeface="Raleway" panose="020B0503030101060003"/>
              </a:rPr>
              <a:t>Milieumaatregelen</a:t>
            </a:r>
          </a:p>
        </p:txBody>
      </p:sp>
    </p:spTree>
    <p:custDataLst>
      <p:tags r:id="rId1"/>
    </p:custDataLst>
    <p:extLst>
      <p:ext uri="{BB962C8B-B14F-4D97-AF65-F5344CB8AC3E}">
        <p14:creationId xmlns:p14="http://schemas.microsoft.com/office/powerpoint/2010/main" val="2057249335"/>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357806" y="945792"/>
            <a:ext cx="9607288" cy="5548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R="0" lvl="0" algn="just" defTabSz="914400" rtl="0" eaLnBrk="0" fontAlgn="base" latinLnBrk="0" hangingPunct="0">
              <a:lnSpc>
                <a:spcPct val="150000"/>
              </a:lnSpc>
              <a:spcBef>
                <a:spcPct val="0"/>
              </a:spcBef>
              <a:spcAft>
                <a:spcPct val="0"/>
              </a:spcAft>
              <a:buClrTx/>
              <a:buSzTx/>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Werkvoorbereiding</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Taak risico analyse: Voer een grondige taak risico analyse uit (TRA) voordat je begint. Identificeer gevaren zoals vallende objecten, chemische blootstelling, of machines.</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Materiaalkeuze: Gebruik veilige en geschikte producten voor het type herstel. Lees de veiligheidsinformatiebladen (VIB) van materialen zoals epoxy, cement en additieven.</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Omgeving beveiligen: Zorg dat de werkplek afgeschermd is en dat onbevoegden geen toegang hebben tot risicovolle zones.</a:t>
            </a:r>
          </a:p>
          <a:p>
            <a:pPr marR="0" lvl="0" algn="just" defTabSz="914400" rtl="0" eaLnBrk="0" fontAlgn="base" latinLnBrk="0" hangingPunct="0">
              <a:lnSpc>
                <a:spcPct val="150000"/>
              </a:lnSpc>
              <a:spcBef>
                <a:spcPct val="0"/>
              </a:spcBef>
              <a:spcAft>
                <a:spcPct val="0"/>
              </a:spcAft>
              <a:buClrTx/>
              <a:buSzTx/>
              <a:tabLst/>
            </a:pPr>
            <a:endPar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R="0" lvl="0" algn="just" defTabSz="914400" rtl="0" eaLnBrk="0" fontAlgn="base" latinLnBrk="0" hangingPunct="0">
              <a:lnSpc>
                <a:spcPct val="150000"/>
              </a:lnSpc>
              <a:spcBef>
                <a:spcPct val="0"/>
              </a:spcBef>
              <a:spcAft>
                <a:spcPct val="0"/>
              </a:spcAft>
              <a:buClrTx/>
              <a:buSzTx/>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Veilige werkwijze</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Stofbeheer: Gebruik gereedschap met stofafzuiging en werk indien mogelijk nat om stofvorming te minimaliseren.</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Correct tillen: Grote betonstukken of zakken cement tillen? Gebruik hefwerktuigen of werk met een collega om overbelasting te voorkomen.</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Ventilatie: Zorg voor voldoende ventilatie in afgesloten ruimtes om blootstelling aan dampen te verminderen.</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Stellingen en ladders: Controleer altijd de stabiliteit en keuring van steigers en ladders.</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Gereedschappen:  Controleer elektrisch gereedschap op beschadigingen, losse kabels of slijtage. Gebruik gereedschappen op de juiste manier en volg de gebruiksaanwijzing.</a:t>
            </a:r>
          </a:p>
        </p:txBody>
      </p:sp>
      <p:sp>
        <p:nvSpPr>
          <p:cNvPr id="5" name="Titel 1">
            <a:extLst>
              <a:ext uri="{FF2B5EF4-FFF2-40B4-BE49-F238E27FC236}">
                <a16:creationId xmlns:a16="http://schemas.microsoft.com/office/drawing/2014/main" id="{46B3AFE4-98F8-0B7E-A77B-78956293BFC5}"/>
              </a:ext>
            </a:extLst>
          </p:cNvPr>
          <p:cNvSpPr txBox="1">
            <a:spLocks/>
          </p:cNvSpPr>
          <p:nvPr/>
        </p:nvSpPr>
        <p:spPr>
          <a:xfrm>
            <a:off x="357806" y="445039"/>
            <a:ext cx="10064329"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Tips &amp; Tricks</a:t>
            </a:r>
          </a:p>
        </p:txBody>
      </p:sp>
      <p:pic>
        <p:nvPicPr>
          <p:cNvPr id="4" name="Afbeelding 3" descr="Afbeelding met Graphics, symbool, logo, clipart&#10;&#10;Door AI gegenereerde inhoud is mogelijk onjuist.">
            <a:extLst>
              <a:ext uri="{FF2B5EF4-FFF2-40B4-BE49-F238E27FC236}">
                <a16:creationId xmlns:a16="http://schemas.microsoft.com/office/drawing/2014/main" id="{2AFB14B1-B340-3C37-B0E9-EDEC25B8763A}"/>
              </a:ext>
            </a:extLst>
          </p:cNvPr>
          <p:cNvPicPr>
            <a:picLocks noChangeAspect="1"/>
          </p:cNvPicPr>
          <p:nvPr/>
        </p:nvPicPr>
        <p:blipFill>
          <a:blip r:embed="rId4"/>
          <a:stretch>
            <a:fillRect/>
          </a:stretch>
        </p:blipFill>
        <p:spPr>
          <a:xfrm>
            <a:off x="10275981" y="313889"/>
            <a:ext cx="1632857" cy="1632857"/>
          </a:xfrm>
          <a:prstGeom prst="rect">
            <a:avLst/>
          </a:prstGeom>
        </p:spPr>
      </p:pic>
    </p:spTree>
    <p:custDataLst>
      <p:tags r:id="rId1"/>
    </p:custDataLst>
    <p:extLst>
      <p:ext uri="{BB962C8B-B14F-4D97-AF65-F5344CB8AC3E}">
        <p14:creationId xmlns:p14="http://schemas.microsoft.com/office/powerpoint/2010/main" val="3978248308"/>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F5659D-23B8-DBE0-A410-F6111F63E252}"/>
            </a:ext>
          </a:extLst>
        </p:cNvPr>
        <p:cNvGrpSpPr/>
        <p:nvPr/>
      </p:nvGrpSpPr>
      <p:grpSpPr>
        <a:xfrm>
          <a:off x="0" y="0"/>
          <a:ext cx="0" cy="0"/>
          <a:chOff x="0" y="0"/>
          <a:chExt cx="0" cy="0"/>
        </a:xfrm>
      </p:grpSpPr>
      <p:sp>
        <p:nvSpPr>
          <p:cNvPr id="3" name="Rectangle 3">
            <a:extLst>
              <a:ext uri="{FF2B5EF4-FFF2-40B4-BE49-F238E27FC236}">
                <a16:creationId xmlns:a16="http://schemas.microsoft.com/office/drawing/2014/main" id="{77490594-2CCE-92D5-FC3C-F2F6DFD4920D}"/>
              </a:ext>
            </a:extLst>
          </p:cNvPr>
          <p:cNvSpPr>
            <a:spLocks noChangeArrowheads="1"/>
          </p:cNvSpPr>
          <p:nvPr/>
        </p:nvSpPr>
        <p:spPr bwMode="auto">
          <a:xfrm>
            <a:off x="357806" y="989115"/>
            <a:ext cx="11342782" cy="3373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R="0" lvl="0" algn="just" defTabSz="914400" rtl="0" eaLnBrk="0" fontAlgn="base" latinLnBrk="0" hangingPunct="0">
              <a:lnSpc>
                <a:spcPct val="150000"/>
              </a:lnSpc>
              <a:spcBef>
                <a:spcPct val="0"/>
              </a:spcBef>
              <a:spcAft>
                <a:spcPct val="0"/>
              </a:spcAft>
              <a:buClrTx/>
              <a:buSzTx/>
              <a:tabLst/>
            </a:pPr>
            <a:r>
              <a:rPr kumimoji="0" lang="nl-NL" altLang="nl-NL" sz="16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Persoonlijke beschermingsmiddelen </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Ademhalingsbescherming: Gebruik een geschikt masker bij het werken met producten en bij bewerkingen waarbij schadelijke dampen of stof kunnen vrijkomen, zoals cementstof, kwartsstof, epoxyharsen of oplosmiddelen.</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Oogbescherming: Draag een veiligheidsbril of gezichtsscherm om te beschermen tegen opspattend beton, stof of chemicaliën.</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Handbescherming: Gebruik chemicaliënbestendige handschoenen bij het werken met harsen, oplosmiddelen of corrosiebeschermingsmiddelen.</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Veiligheidsschoenen: Veiligheidsschoenen met stalen neuzen en antislipzolen zijn essentieel.</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Gehoorbescherming: Bij gebruik van luidruchtige machines, zoals betonfrezen, zijn gehoorbeschermers belangrijk.</a:t>
            </a:r>
          </a:p>
        </p:txBody>
      </p:sp>
      <p:sp>
        <p:nvSpPr>
          <p:cNvPr id="5" name="Titel 1">
            <a:extLst>
              <a:ext uri="{FF2B5EF4-FFF2-40B4-BE49-F238E27FC236}">
                <a16:creationId xmlns:a16="http://schemas.microsoft.com/office/drawing/2014/main" id="{36C0C6DC-2325-D536-9D8D-AE517F9CF5E7}"/>
              </a:ext>
            </a:extLst>
          </p:cNvPr>
          <p:cNvSpPr txBox="1">
            <a:spLocks/>
          </p:cNvSpPr>
          <p:nvPr/>
        </p:nvSpPr>
        <p:spPr>
          <a:xfrm>
            <a:off x="357806" y="445039"/>
            <a:ext cx="10064329"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Tips &amp; Tricks</a:t>
            </a:r>
          </a:p>
        </p:txBody>
      </p:sp>
      <p:pic>
        <p:nvPicPr>
          <p:cNvPr id="4" name="Afbeelding 3" descr="Afbeelding met tekst, Lettertype, logo, symbool&#10;&#10;Door AI gegenereerde inhoud is mogelijk onjuist.">
            <a:extLst>
              <a:ext uri="{FF2B5EF4-FFF2-40B4-BE49-F238E27FC236}">
                <a16:creationId xmlns:a16="http://schemas.microsoft.com/office/drawing/2014/main" id="{630457BD-3A6F-831B-4CB3-D790EB21BAEA}"/>
              </a:ext>
            </a:extLst>
          </p:cNvPr>
          <p:cNvPicPr>
            <a:picLocks noChangeAspect="1"/>
          </p:cNvPicPr>
          <p:nvPr/>
        </p:nvPicPr>
        <p:blipFill>
          <a:blip r:embed="rId4"/>
          <a:stretch>
            <a:fillRect/>
          </a:stretch>
        </p:blipFill>
        <p:spPr>
          <a:xfrm>
            <a:off x="2556588" y="4557119"/>
            <a:ext cx="6904653" cy="1936210"/>
          </a:xfrm>
          <a:prstGeom prst="rect">
            <a:avLst/>
          </a:prstGeom>
        </p:spPr>
      </p:pic>
    </p:spTree>
    <p:custDataLst>
      <p:tags r:id="rId1"/>
    </p:custDataLst>
    <p:extLst>
      <p:ext uri="{BB962C8B-B14F-4D97-AF65-F5344CB8AC3E}">
        <p14:creationId xmlns:p14="http://schemas.microsoft.com/office/powerpoint/2010/main" val="3893314658"/>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PRING_QUIZ_SHAPE0">
            <a:extLst>
              <a:ext uri="{FF2B5EF4-FFF2-40B4-BE49-F238E27FC236}">
                <a16:creationId xmlns:a16="http://schemas.microsoft.com/office/drawing/2014/main" id="{12C8F878-E976-2A4A-5AAC-3969DE419123}"/>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pic>
        <p:nvPicPr>
          <p:cNvPr id="4" name="Afbeelding 3">
            <a:extLst>
              <a:ext uri="{FF2B5EF4-FFF2-40B4-BE49-F238E27FC236}">
                <a16:creationId xmlns:a16="http://schemas.microsoft.com/office/drawing/2014/main" id="{7D95FB1E-D342-0D19-AD4D-AF2760C6D72E}"/>
              </a:ext>
            </a:extLst>
          </p:cNvPr>
          <p:cNvPicPr>
            <a:picLocks noChangeAspect="1"/>
          </p:cNvPicPr>
          <p:nvPr/>
        </p:nvPicPr>
        <p:blipFill>
          <a:blip r:embed="rId4"/>
          <a:stretch>
            <a:fillRect/>
          </a:stretch>
        </p:blipFill>
        <p:spPr>
          <a:xfrm>
            <a:off x="1137545" y="623496"/>
            <a:ext cx="9916909" cy="5611008"/>
          </a:xfrm>
          <a:prstGeom prst="rect">
            <a:avLst/>
          </a:prstGeom>
        </p:spPr>
      </p:pic>
    </p:spTree>
    <p:custDataLst>
      <p:tags r:id="rId1"/>
    </p:custDataLst>
    <p:extLst>
      <p:ext uri="{BB962C8B-B14F-4D97-AF65-F5344CB8AC3E}">
        <p14:creationId xmlns:p14="http://schemas.microsoft.com/office/powerpoint/2010/main" val="2179254233"/>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PRING_QUIZ_SHAPE0">
            <a:extLst>
              <a:ext uri="{FF2B5EF4-FFF2-40B4-BE49-F238E27FC236}">
                <a16:creationId xmlns:a16="http://schemas.microsoft.com/office/drawing/2014/main" id="{12C8F878-E976-2A4A-5AAC-3969DE419123}"/>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
        <p:nvSpPr>
          <p:cNvPr id="5" name="Tekstvak 4">
            <a:extLst>
              <a:ext uri="{FF2B5EF4-FFF2-40B4-BE49-F238E27FC236}">
                <a16:creationId xmlns:a16="http://schemas.microsoft.com/office/drawing/2014/main" id="{1678B5A1-12F2-019E-A87D-8132094D09E3}"/>
              </a:ext>
            </a:extLst>
          </p:cNvPr>
          <p:cNvSpPr txBox="1"/>
          <p:nvPr/>
        </p:nvSpPr>
        <p:spPr>
          <a:xfrm>
            <a:off x="296496" y="463102"/>
            <a:ext cx="6096000" cy="369332"/>
          </a:xfrm>
          <a:prstGeom prst="rect">
            <a:avLst/>
          </a:prstGeom>
          <a:noFill/>
        </p:spPr>
        <p:txBody>
          <a:bodyPr wrap="square">
            <a:spAutoFit/>
          </a:bodyPr>
          <a:lstStyle/>
          <a:p>
            <a:pPr marL="0" indent="0">
              <a:lnSpc>
                <a:spcPct val="100000"/>
              </a:lnSpc>
              <a:buNone/>
            </a:pPr>
            <a:r>
              <a:rPr lang="nl-NL" sz="1800" dirty="0">
                <a:solidFill>
                  <a:srgbClr val="43505E"/>
                </a:solidFill>
                <a:latin typeface="Raleway ExtraBold" panose="020B0903030101060003" pitchFamily="34" charset="0"/>
                <a:ea typeface="Open Sans Light" panose="020B0306030504020204" pitchFamily="34" charset="0"/>
                <a:cs typeface="Open Sans Light" panose="020B0306030504020204" pitchFamily="34" charset="0"/>
              </a:rPr>
              <a:t>Antwoorden</a:t>
            </a:r>
            <a:endParaRPr lang="nl-NL" dirty="0">
              <a:solidFill>
                <a:srgbClr val="43505E"/>
              </a:solidFill>
              <a:latin typeface="Raleway ExtraBold" panose="020B0903030101060003" pitchFamily="34" charset="0"/>
            </a:endParaRPr>
          </a:p>
        </p:txBody>
      </p:sp>
      <p:sp>
        <p:nvSpPr>
          <p:cNvPr id="6" name="Tekstvak 5">
            <a:extLst>
              <a:ext uri="{FF2B5EF4-FFF2-40B4-BE49-F238E27FC236}">
                <a16:creationId xmlns:a16="http://schemas.microsoft.com/office/drawing/2014/main" id="{37CAEF2B-F72E-9BCB-581D-0682F2B6459B}"/>
              </a:ext>
            </a:extLst>
          </p:cNvPr>
          <p:cNvSpPr txBox="1"/>
          <p:nvPr/>
        </p:nvSpPr>
        <p:spPr>
          <a:xfrm>
            <a:off x="281987" y="990735"/>
            <a:ext cx="11628026" cy="4770537"/>
          </a:xfrm>
          <a:prstGeom prst="rect">
            <a:avLst/>
          </a:prstGeom>
          <a:noFill/>
        </p:spPr>
        <p:txBody>
          <a:bodyPr wrap="square" rtlCol="0">
            <a:spAutoFit/>
          </a:bodyPr>
          <a:lstStyle/>
          <a:p>
            <a:r>
              <a:rPr lang="nl-NL" sz="1600" b="1" dirty="0">
                <a:solidFill>
                  <a:srgbClr val="00B1EB"/>
                </a:solidFill>
                <a:latin typeface="Raleway" pitchFamily="2" charset="0"/>
              </a:rPr>
              <a:t>Vraag 1:</a:t>
            </a:r>
          </a:p>
          <a:p>
            <a:r>
              <a:rPr lang="nl-NL" sz="1600" dirty="0">
                <a:solidFill>
                  <a:srgbClr val="43505E"/>
                </a:solidFill>
                <a:latin typeface="Raleway" pitchFamily="2" charset="0"/>
              </a:rPr>
              <a:t>Bij betonherstel en –conservering kunnen verschillende gevaarlijke stoffen vrijkomen, zoals epoxyharsen, kwartsstof, en </a:t>
            </a:r>
            <a:r>
              <a:rPr lang="nl-NL" sz="1600" b="1" dirty="0">
                <a:solidFill>
                  <a:srgbClr val="00B1EB"/>
                </a:solidFill>
                <a:latin typeface="Raleway" pitchFamily="2" charset="0"/>
              </a:rPr>
              <a:t>oplosmiddelen</a:t>
            </a:r>
            <a:r>
              <a:rPr lang="nl-NL" sz="1600" dirty="0">
                <a:solidFill>
                  <a:srgbClr val="43505E"/>
                </a:solidFill>
                <a:latin typeface="Raleway" pitchFamily="2" charset="0"/>
              </a:rPr>
              <a:t>. Het is belangrijk om altijd de juiste </a:t>
            </a:r>
            <a:r>
              <a:rPr lang="nl-NL" sz="1600" b="1" dirty="0">
                <a:solidFill>
                  <a:srgbClr val="00B1EB"/>
                </a:solidFill>
                <a:latin typeface="Raleway" pitchFamily="2" charset="0"/>
              </a:rPr>
              <a:t>beschermingsmiddelen</a:t>
            </a:r>
            <a:r>
              <a:rPr lang="nl-NL" sz="1600" dirty="0">
                <a:solidFill>
                  <a:srgbClr val="43505E"/>
                </a:solidFill>
                <a:latin typeface="Raleway" pitchFamily="2" charset="0"/>
              </a:rPr>
              <a:t> te dragen en de </a:t>
            </a:r>
            <a:r>
              <a:rPr lang="nl-NL" sz="1600" b="1" dirty="0">
                <a:solidFill>
                  <a:srgbClr val="00B1EB"/>
                </a:solidFill>
                <a:latin typeface="Raleway" pitchFamily="2" charset="0"/>
              </a:rPr>
              <a:t>veiligheidsvoorschriften</a:t>
            </a:r>
            <a:r>
              <a:rPr lang="nl-NL" sz="1600" dirty="0">
                <a:solidFill>
                  <a:srgbClr val="43505E"/>
                </a:solidFill>
                <a:latin typeface="Raleway" pitchFamily="2" charset="0"/>
              </a:rPr>
              <a:t> te volgen om </a:t>
            </a:r>
            <a:r>
              <a:rPr lang="nl-NL" sz="1600" b="1" dirty="0">
                <a:solidFill>
                  <a:srgbClr val="00B1EB"/>
                </a:solidFill>
                <a:latin typeface="Raleway" pitchFamily="2" charset="0"/>
              </a:rPr>
              <a:t>blootstelling</a:t>
            </a:r>
            <a:r>
              <a:rPr lang="nl-NL" sz="1600" dirty="0">
                <a:solidFill>
                  <a:srgbClr val="43505E"/>
                </a:solidFill>
                <a:latin typeface="Raleway" pitchFamily="2" charset="0"/>
              </a:rPr>
              <a:t> te minimaliseren. </a:t>
            </a:r>
          </a:p>
          <a:p>
            <a:endParaRPr lang="nl-NL" sz="1600" b="1" dirty="0">
              <a:solidFill>
                <a:srgbClr val="00B1EB"/>
              </a:solidFill>
              <a:latin typeface="Raleway" pitchFamily="2" charset="0"/>
            </a:endParaRPr>
          </a:p>
          <a:p>
            <a:r>
              <a:rPr lang="nl-NL" sz="1600" b="1" dirty="0">
                <a:solidFill>
                  <a:srgbClr val="00B1EB"/>
                </a:solidFill>
                <a:latin typeface="Raleway" pitchFamily="2" charset="0"/>
              </a:rPr>
              <a:t>Vraag 2:</a:t>
            </a:r>
          </a:p>
          <a:p>
            <a:r>
              <a:rPr lang="nl-NL" sz="1600" dirty="0">
                <a:solidFill>
                  <a:srgbClr val="43505E"/>
                </a:solidFill>
                <a:latin typeface="Raleway" pitchFamily="2" charset="0"/>
              </a:rPr>
              <a:t>Welke maatregel wordt aanbevolen om fysieke belasting te verminderen tijdens betonherstel?</a:t>
            </a:r>
          </a:p>
          <a:p>
            <a:r>
              <a:rPr lang="nl-NL" sz="1600" b="1" dirty="0">
                <a:solidFill>
                  <a:srgbClr val="43505E"/>
                </a:solidFill>
                <a:latin typeface="Raleway" pitchFamily="2" charset="0"/>
              </a:rPr>
              <a:t>Gebruik van hulpmiddelen zoals tilhulpen en kranen</a:t>
            </a:r>
          </a:p>
          <a:p>
            <a:endParaRPr lang="nl-NL" sz="1600" dirty="0">
              <a:solidFill>
                <a:srgbClr val="43505E"/>
              </a:solidFill>
              <a:latin typeface="Raleway" pitchFamily="2" charset="0"/>
            </a:endParaRPr>
          </a:p>
          <a:p>
            <a:r>
              <a:rPr lang="nl-NL" sz="1600" b="1" dirty="0">
                <a:solidFill>
                  <a:srgbClr val="00B1EB"/>
                </a:solidFill>
                <a:latin typeface="Raleway" pitchFamily="2" charset="0"/>
              </a:rPr>
              <a:t>Vraag 3:</a:t>
            </a:r>
          </a:p>
          <a:p>
            <a:r>
              <a:rPr lang="nl-NL" sz="1600" dirty="0">
                <a:solidFill>
                  <a:srgbClr val="43505E"/>
                </a:solidFill>
                <a:latin typeface="Raleway" pitchFamily="2" charset="0"/>
              </a:rPr>
              <a:t>Het dragen van persoonlijke beschermingsmiddelen zoals helmen, handschoenen en veiligheidsbrillen is niet altijd noodzakelijk bij betonherstel.</a:t>
            </a:r>
          </a:p>
          <a:p>
            <a:r>
              <a:rPr lang="nl-NL" sz="1600" b="1" dirty="0">
                <a:solidFill>
                  <a:srgbClr val="43505E"/>
                </a:solidFill>
                <a:latin typeface="Raleway" pitchFamily="2" charset="0"/>
              </a:rPr>
              <a:t>Niet waar</a:t>
            </a:r>
          </a:p>
          <a:p>
            <a:endParaRPr lang="nl-NL" sz="1600" dirty="0">
              <a:solidFill>
                <a:srgbClr val="43505E"/>
              </a:solidFill>
              <a:latin typeface="Raleway" pitchFamily="2" charset="0"/>
            </a:endParaRPr>
          </a:p>
          <a:p>
            <a:r>
              <a:rPr lang="nl-NL" sz="1600" b="1" dirty="0">
                <a:solidFill>
                  <a:srgbClr val="00B1EB"/>
                </a:solidFill>
                <a:latin typeface="Raleway" pitchFamily="2" charset="0"/>
              </a:rPr>
              <a:t>Vraag 4:</a:t>
            </a:r>
          </a:p>
          <a:p>
            <a:r>
              <a:rPr lang="nl-NL" sz="1600" dirty="0">
                <a:solidFill>
                  <a:srgbClr val="43505E"/>
                </a:solidFill>
                <a:latin typeface="Raleway" pitchFamily="2" charset="0"/>
              </a:rPr>
              <a:t>Het is belangrijk om de werkplek goed te ventileren tijdens betonherstel en conservering om blootstelling aan schadelijke stoffen te minimaliseren.</a:t>
            </a:r>
          </a:p>
          <a:p>
            <a:r>
              <a:rPr lang="nl-NL" sz="1600" b="1" dirty="0">
                <a:solidFill>
                  <a:srgbClr val="43505E"/>
                </a:solidFill>
                <a:latin typeface="Raleway" pitchFamily="2" charset="0"/>
              </a:rPr>
              <a:t>Waar</a:t>
            </a:r>
          </a:p>
          <a:p>
            <a:endParaRPr lang="nl-NL" sz="1600" dirty="0">
              <a:solidFill>
                <a:srgbClr val="00B1EB"/>
              </a:solidFill>
              <a:latin typeface="Raleway" pitchFamily="2" charset="0"/>
            </a:endParaRPr>
          </a:p>
        </p:txBody>
      </p:sp>
    </p:spTree>
    <p:custDataLst>
      <p:tags r:id="rId1"/>
    </p:custDataLst>
    <p:extLst>
      <p:ext uri="{BB962C8B-B14F-4D97-AF65-F5344CB8AC3E}">
        <p14:creationId xmlns:p14="http://schemas.microsoft.com/office/powerpoint/2010/main" val="249506533"/>
      </p:ext>
    </p:extLst>
  </p:cSld>
  <p:clrMapOvr>
    <a:masterClrMapping/>
  </p:clrMapOvr>
  <p:transition spd="slow">
    <p:push dir="u"/>
  </p:transition>
</p:sld>
</file>

<file path=ppt/tags/tag1.xml><?xml version="1.0" encoding="utf-8"?>
<p:tagLst xmlns:a="http://schemas.openxmlformats.org/drawingml/2006/main" xmlns:r="http://schemas.openxmlformats.org/officeDocument/2006/relationships" xmlns:p="http://schemas.openxmlformats.org/presentationml/2006/main">
  <p:tag name="ISPRING_PROJECT_VERSION" val="9.3"/>
  <p:tag name="ISPRING_PROJECT_FOLDER_UPDATED" val="1"/>
  <p:tag name="ISPRING_LMS_API_VERSION" val="SCORM 1.2"/>
  <p:tag name="ISPRING_ULTRA_SCORM_COURSE_ID" val="E49CF2AB-A93E-46BA-BB0F-2C6E11681BE2"/>
  <p:tag name="ISPRING_CMI5_LAUNCH_METHOD" val="any window"/>
  <p:tag name="ISPRINGCLOUDFOLDERID" val="1"/>
  <p:tag name="ISPRINGONLINEFOLDERID" val="1"/>
  <p:tag name="ISPRING_SCORM_RATE_SLIDES" val="0"/>
  <p:tag name="ISPRING_CURRENT_PLAYER_ID" val="universal"/>
  <p:tag name="ISPRING_FIRST_PUBLISH" val="1"/>
  <p:tag name="ISPRING_PRESENTATION_COURSE_TITLE" val="210125 - TBM Kou"/>
  <p:tag name="ISPRING_SCORM_PASSING_SCORE" val="80.000000"/>
  <p:tag name="ISPRING_PLAYERS_CUSTOMIZATION_2" val="UEsDBBQAAgAIAFttfVQyG7oi+QMAAOAOAAAYAAAAbm9uZS9jb21tb25fbWVzc2FnZXMubG5nrVffb6s2FH6/0v0fLKT7tvVub3toUwFxMysEc8Fp2r0gF5zUuoAzMOmyv37HhnTJ3SpCWilCsZHPj+/7zjnm+vavskA7UTdSVTfOr1e/OEhUmcpltblxluzu598c1Ghe5bxQlbhxKuWg28nnT9cFrzYt3wj4//kTQtelaBpYNhOz+neNZH7jRF7q+j5OEuIFOHVj4qaB6+Eg9Vx/njKaenhGQmcyU0jD71mgJ7GRVQVBILW2G00hc3H9tbc6zglljC7SyA1x4Ew8pbUqkcfry6yF7j2ZuYzQMPWWYDhMnEnId3LDNUCInlowXzWX2U4wYyScgUU3y+CAfJKF1HuUCK0Bi0utBmSKnUlyOYKMRgf4mNqOxW45JRRgi+MONWsSMmxzqVDF69oCN8JgFLiPOE4TH4NRY5qyNFlGEY0ZnkKERi2ybIuOENmgSmnUtNutqrXIkaysoPgJwqUahU0yJ2EK7m1+/TYJCHtMF9Rgzdq6QuD8w5yENF64wYn19fp95u9BFf/Dyz2o5DJeVi7DEGU87yL3Ywwb03RF2O/OxK8FN+i/SP2MZLKtTW2LHS/ajqa+BQ25OzQMN4r68jvE7fHs+9Bpn4YspkGn5TTEDwxqF57jzkUxvncm5jl4bhnHOGRdBaYksVL16SIKsJXqo2rRM98J0/V2UrxYYYpKy7pveOZFpmCjagepndKFC7DHOGEx8Q2lUPOqrvc/dXpv9bOqwV2DctnwpwLIMD4ND+b9thYNuO7YUKZGoHJyVXJZXQ25hhyhICM3SVY0hrxwpUWNONrypnlRdX6S37GjIcMk9ClA6LMj46a+Xw1DjBLGVV2LTA8bgyhdi0zPyIqEU7pKmRWCIaNsGw2Al9tCaGGjlSYVnnW9XawVMFMIaPcWNfBuaRoEaAE14s4wjKIH0ACIjo45QefOhM7HnHjEMEPgMXTmaJiBOg/SOUgz40YJxb7vM4a5nVRtAzuGTRCQzb65Gucmwd+WoBjiBm9UQGf10Kg3cicgjjoX9aAjKEofT2GEpt+W5I/0ziWB7UA/0sz3dijwfMerzNw2Mt42Au3hXS5z+85IzPr/s5V/I677gvzS13I4xQ9fxsZzUv5vqI9rLcqtHnJtAOvDvyQKU05vhnBO6pf5f53ZH8LM0ZR/Nz8nt4kxHA0G8U6kzmfrQyOxSjm7S1qhXN4ej2bWSRtjhAX45HoNJgtZSrhJnGFzucAG0QSaTdd8TjJZqbbIrbAK+d02IBhMbSn+Ow3XNXwwmN2CNwdguwZ4+54ouuTizmk0Yiq+auNsfo6kcTlLydKzMScpvbuDibReD51gBHL/kAsJ74qtVCVs/RDp66qx36LXX48+Tf8BUEsDBBQAAgAIAFttfVQVHmAbowAAAH8BAAApAAAAbm9uZS9wbGF5YmFja19hbmRfbmF2aWdhdGlvbl9zZXR0aW5ncy54bWx1kEEKgzAQRfeewhsIXYdA16VFqBcYcZRAkgmZUfD2TURtadNl3vs/w4xiFDF+Yl3VtYJZ6CkQRUucUTXvd7YMC169cSCGfMKCvOdKJjcsUWgjMnrZlB7Bcsr/8GN4a2E9P+IjXjDlQmcc6kupsJlc8rCYaWPdGlCPEdOAL5hz6KG3eMO1J4jD4wzsG//VuZs2mx3eaUAdIrkgqvlAVbrXcfQXUEsDBBQAAgAIAFttfVQfVIpqMAMAAMcOAAAiAAAAbm9uZS9mbGFzaF9wdWJsaXNoaW5nX3NldHRpbmdzLnhtbOWX3U/bMBDA3/tXWJl4XAPaJk0oLWL9kKqNgkhh8ITc2G1OOHbmj3blr985bkvZyha+JLY9VE3su9+d787nODn4Xggy49qAkq1or7kbES4zxUBOW9HZqP/2Y0SMpZJRoSRvRVJF5KDdSEo3FmDylFuLooYgRpr90rai3NpyP47n83kTTKn9rBLOIt80M1XEpeaGS8t1XAq6wD+7KLmJloQaAPwVSi7V2o0GIUkgHSnmBCfAWtEQne0LavIoDhJjml1PtXKSdZRQmujpuBW96fS6e913K5lA6ULBpQ+HaeOgH7b7lDHwDlCRwg0nOYdpjp5isObAbO6fYi+dxL8yKnJYM/WMjsLFS7uE44RyOuNLYzhCraVZjvrWtCdUGJ7Em0MrMfAhpJmFGXp2qx78nTghUleWStu21Q4RPw2uKPE9mGSiNowt38lYCYxt5RSWSTHmbEgLHqKdXoPso9BeRCa0ALFoRccllySlEpMLlgrI1rrGjY0FWyW1v5Q+1EAFOZOA1cfJURrdWg+LynKqDd/0ajVjfGSz9lflBCML5YiAa06sIhhdV+BTzslmCshEq6IaxRKxxAhAizPgc84OqlAtgfcZukQThUNNLMVScBssfHNwQ8Z8ojRyOZ1h4eI4mMBvPghcUmNuoXTl4076ZdDtXQ2G3d7Fjl8gZTMqswfCsZx4UdoX4dMFkcqu9DAcGXWGV0lhwKq5OmtrPj4N64rGPD9TNu7wDRRO0OfErwOygX7BlL+MlYck/o8e1Dab01m10f3mrdC4xQFTEpg4kWFLArnsgDWAGZVESbEgNMOmbHzbmIFyBkdCgwho83gPgz6WafU2hRk2SaUZ179HsoXERpn1lS58Mhnx518r6nZGGLNR7/SwMxqcD0aXV6PexSicRmv1eGv3TGLf1Lf3eH9ovMYWf3LaO68T+SEGoVaGemkt3HEdqePPdaROw5l0snEe1XIBe8w07BnsMgIKwCJ4RRXzlK+CUG3PXDF/zYb5B1b/+j4Ja68/7R0NPh1/6f7vu+CpcQhvqztTfOdek8RbL0B+pgAJBV6r/KG4vjW1P7zfTeLtU40G0u5ePtuNH1BLAwQUAAIACABbbX1UcVeUnRUBAADRAgAAHAAAAG5vbmUvZmxhc2hfc2tpbl9zZXR0aW5ncy54bWyNktFOgzAUhu99CoL3kE2NmrAmbuiN0SzZXuAAB9IMekh7IOHtrYUNVIjrVfv//9fTnjYyJ6m8FrWRpDb+yhc3nhelVJI+ILNUhflWzpons42fNMykgpQUo+JAka6g9MXtmxtR6JL/UWRrXsvkkOJY5mH9tI2vQoYa99vHePe8BNRQYJBAeio0NSqz+d1rvIrvJvlhOm1IZH52BxqmA4NmwbrBKBzXvW+gxRclK2DbZ2swmiE55/RMSVTvNRrbLmeKHEpjiT/6eIR9Cd1lM3MGZpwl5CgrFOs5xDk9pqCVhVOPXY0i12iL/BL7JCpISnzHLiHQ2eclMtx90e5pe8emwg/KUNSaqpqjcCK5hxmfwc7tVxZfUEsDBBQAAgAIAFttfVTXm3CWKwMAAG8OAAAhAAAAbm9uZS9odG1sX3B1Ymxpc2hpbmdfc2V0dGluZ3MueG1s3VdNTxsxEL3nV1hbcWy2qJcKJUE0H2pUSBAbKJyQs3ayI7z21h9Jw6/veJ2EQANdKBGohyjZ8cyb8Zvxc7Zx+CsXZMa1ASWb0X79U0S4TBUDOW1G56Pexy8RMZZKRoWSvBlJFZHDVq1RuLEAkyXcWnQ1BGGkOShsM8qsLQ7ieD6f18EU2q8q4Szim3qq8rjQ3HBpuY4LQRf4ZRcFN9ESoQIAfnIll2GtWo2QRkA6UcwJToA1owEW+83mIoqDw5imN1OtnGRtJZQmejpuRh/a3c5+5/PKJ4B0IOfSs2FaaPRme0AZA5+figRuOck4TDMsFLmaA7OZ/xV770b8J0aJHLZMPUZb4d6lXYLjgnI65ctkaKHW0jTDeGtaEyoMb8SbppUbeAZpamGGld2Fh3onTojEFYXStmW1Q4gHxhVK/AhMY6I2ki2fyVgJpLYsCqckH3M2oDnOxGlPRmRCcxCLZjQsuCQJldhRsFRAuo4wbmws2LKTvaX3kQYqyLkEHDlOTpLoLmfYSppRbfhmLasV4/lMWz+UE4wslCMCbjixiiCnLsdfGSebxJOJVnlpFdRYYgRgxhnwOWeHJUFLwMcSXWGK3GEkzl8huA0Zfjq4JWM+URpxOZ3htKIdTMCvPwu4oMbcgdJVjXvJcb/Tve4POt3LPb9BymZUps8ExyHieWF3gk8XRCq7ikM6UuoML5vCgJVrVfZWf3kb1nOMfX6lbtzDN5A7QV8Tfk3IBvQOW76bLM9p/F8rqJw2o7PyoPvDW0LjEQdsScDEhRTVCuRS9yoAplQSJcWC0BSl2HjZmIFyBi1BIAK0eXmFIR7HtHyawgxFUmnG9dOQbCFRKNOe0rlvJiP+0mtGnfYIORt1z47ao/5Ff3R1PepejsIdtA6Pt6pnI/ZSvl3Z/VXxUNjHb6fsp2fdiyqED3DvlRrTTSrBDat4Db9X8ToLV9HpxjVUqQSUlmk4KiguAnLA3r+jQdn6FwCenJQwW688KO/gePz3u97aa7NNFkjCc/BBu9aHygQk3ZP+1+FxZ6dMQDUq3nYU/pWJ8LR6JYrvvbY04q3vNzW0339JbNV+A1BLAwQUAAIACABbbX1UjnP2+moAAADlAAAAHAAAAG5vbmUvaHRtbF9za2luX3NldHRpbmdzLmpzb26r5lIAAqUcJQUrhWowG8xPKi0pyc/TS87PK0nNK9HLyy/KTQSrUVJ2AwMlHZyK88tSiwgoTUtMTkUx1NTIwskFp0qEiSZO5i7OlsjqChLTU/WSEpOz04vyS/NSIMqcXV0MXYyVwKpquWoBUEsDBBQAAgAIAFttfVS8fTX3SgAAAEkAAAAXAAAAbm9uZS9sb2NhbF9zZXR0aW5ncy54bWyzsa/IzVEoSy0qzszPs1Uy1DNQUkjNS85PycxLt1UKDXHTtVBSKC5JzEtJzMnPS7VVystXUrC347LJyU9OzAlOLSkBKizWt+MCAFBLAwQUAAIACABRZZ1U7gPNTEkDAADjCQAAFAAAAHVuaXZlcnNhbC9wbGF5ZXIueG1srVbJbtswED07QP5B4D2iHXdJAilBW8DooS0CuNvNoKWxxFoiVZKK4nx9R9SuyG4D1IANaTjvcZbHob27xzRxHkBpLoVPFu6cOCACGXIR+eTb19XFFbm7PT/zsoQdQDk89EkueAlgCXFC0IHimUHwPTOxT3oGF5mJkykuFTcHnyznyN3utLwk52czdBHaJ7Ex2Q2lRVG4XCNCRFomeUmi3UCmNFOgQRhQtAqDOA32xvwdjd9UCmoOGegeMjMv37gmaTkeNR+QFEtXqohezucL+vPzp3UQQ8ouuNCGiQCIg5Wc2VJuWbD/LMM8AV3aZl4V5BqMKYOwtplnbvjiSjhaBT6pHDYpaM0i0G4iIkJbv4azIagwjXXDRLgR7IFHrMxto2sv26KORMdSmSA3NXoPh61kKty09p6/Ryci9nYJ03HNpwe5WP49r5OxfpvyfTIWm1G+TbiOcakP6azTSdDhrl5qa2xl+62R7apkIo6C3zlXENrX7+0JmC9ItWErcxunq4sAF/BpxQIj1eEDwlC6tWzcVilupRTXgloOt9193VGQJtsdMJMraEo18x54CPILU8r269aoHDw6MtZYOgR7tEq5blLXEC82afL6H3pT+o1a80tLcao3FvI/WvMRidqqcBHC44qjj4EUq2oAy13aXJMlbrlnF5POt2nvOA1M3VnAtvzCEWCYigBPf8gMo52dHoOCYhpdglyNsL2Fo+CYR3GCXzPJMF49SpMytZ9k6C0cBScy2E9AW/NR4FbJAjPUeZbhCHhevOfrbUfouCUjZbZy9OjEQPSCXBuZ8ier9cGkNDdW1CfO7/mZc+zTgN5lvIW8nZ9CjGbBIK5mMuxOEeBkeOBQrAc8F7XVzXCMT0z78mk04kvTfTllmvlcGjZZZRlPcjB5Vnk1JznPRj4h7FiemA/9hIbXh4WOEp6+Oaa4fuBZlcWaP4FT8LD8c7BYYqmdGEq9++TN1bLHgFrE2TjY3pqO7biToqmD61L7Vv3adjR3VK2VSmbHJOXVvagw1Tx4j3KMlMxFOBKAbVhNrxOcyO8UMCeBHWa0uMTjITOfvMKHOufr19ddym8X1w3WxnVfbVzF8oILqQ64kx+tD1KbiFfPNXz8A1BLAwQUAAIACABUdbFUAL3F/YEGAAA0GQAAHQAAAHVuaXZlcnNhbC9jb21tb25fbWVzc2FnZXMubG5nrVnhbts2EP5foO9AGAiwAV3aDmgxDIkLWmJsLbKkSnTcdBgExmIcIpLoSZQT79eeZg+2J9mRkl27ayHJCZAgkYz77nj87rsjffbhMUvRmhelkPn54O3pmwHi+UImIl+eD2b04qdfBqhULE9YKnN+PsjlAH0YvnxxlrJ8WbElh/9fvkDoLONlCY/lUD99eUYiOR8EoxhbFokiZ+SSGIcOjl08Im48wtZlTP14RMaONxiOJVLwc8fRDV+KPIcgkLw1L8pUJPzsdYPaz4lPqT+NA+wRdzAcSaVkhkasOA7Nw1fOGFPH9+LRDIC9aDD02FosmYIUopsK4PPyOOyIUOp4Y0DEiwUYiBuRCrVBEVcKcnEsquvYZDCMjs8g9YNt+qhc9c3dzHZ8SFsY1lkzkLDCKhES5awoTOJ6AAYuviZhHFkEQDW0T+NoFgR+SIkNEWq2iKxK6w0RJcqlQmW1WslC8QSJ3BCKHWQ4k71yE106Xgzuzfqa147r0Ot46utck5zdpBDGouA8RwVnCS+e4sPzwyl2G3BblM+EHoQkIh6FZAYTn/qDYVDwkucK4FZ3Usk+eJpksRf7F7Hlzzza8A2dfJyRyOy7N5uOSHiiC/qE+hSWs/0oOunh6Ar8fINOV+DsODrNMSRgisPLOidWSOCFHc8dOhkMLciuJs2DUHdIRKtCSxJfs7Sq2dUoZ5u7rc7hIGhUYxv3iC3u26wtfwrVdx27/hik0hlDWDJbsXyDXLmUP/z8/v3j23fvf+wFEwGf3EMgZJDevekA5NHQd2tJiD3yCXb7SqZLnrdT8NDWn1HX8YDTzT/9rIG+V9pzIZbtfmdhCFRveOpERjV0RlxiVONaVuiOrbluQGvBH4xGQCmIouk9+oOFhBd51erM9qcYqATVRUPH0jSFcpBFsXlVS0+l7mQB7kqU1LWcGJ+aW/rzVV2FNcOklisQsURmTOSn7a7nnutj21BtChzHY6JVe7soQDqAN8Re6+J5BS4e8lSyBN2CsCDhR4itVqlYNELasD9I2aY1ihDPoZEB5X03AhGzt2+0NCbILphebE+UEEckBICClbw4wjY2jDfmCKdpP4SJM5648Et1CBOxvEvhV/WNIyDAhIC36kUjyjiK5n5o66RpTWZoxcryQRbJAUv397MN2PEsHwrBonvgumHugIEfAua/ouAL1Q4GUWLD76auYKlAwJgaSdAllVWlgrLJVilX3EQr9FLYoh6W+K2E+ko5zE+G++DdFFsrzV0886xJPKI7IXVZlS/uOtpBcX6zPvaroQKa7HO+NaYGDebNT6AuMBUS0sfEvwQZvOxjcU1gUvwNt5nsTayge1tR2oregmmNSTfNQKTZtBayKuGNTglIk9mR8rSfm4hAd/eog93vaGuNup3GlmINowwQkBetjkD2LWLrovo4cz7HF9hxTb/+mnpsYyY/lqxZvtBHigXTe7qBzxKRmM807Y3/PyvxF2KqkfqTpkt4Nvl00jeeg8bynYpgSvFspdpc64Q14R8ThS7x74bQZenH+d8N5s+yM3uj/JP35+DI0GePWoN4Yqa679ZzR9LM/wQGFt0cYcZIu1tNtNuR4+uO2D76fbFzvIuDw4aT38ru1p7fAHgSHYsRTSDHJvIIRp0MulB3W3MC2Q/fnD2628/JKHIodJ05vymFavVs6rlzfzXlfHxj3ZtZD3oNdahLDm46ADIVGcSfdMCcTck2A3WLOFjJXFZpYso/FfemTUBuq4z/fxq+LWRm3qas3NK/blMfnhJFvbiwdhr0mKd2Fdx5f/YK+PhdiggOYYyxsGeZu5Q8r1JeQAftaAglpNPh0mg7Po31VYKE4yz8vZdZqdqH1AarPovZ5AIDXrP0z5Lfdwb4KhJta/Y/hS3g+a+9UPRkB2JKdmi/e1Lx8o/eIHodO4z6KkPxR9UONBsZNkWxf3EBA93tbZsFxaPDkM1DF6vm0Ly163iGpg5UwbMcTVndHDOZwavTdr9UX94ZtmBKsTWZQh1GpuxkVcDw2QdhyzfLn4VwtGsq2AIgGCSoUClH5JHpuuuDqq+BQKHNYW0wnLLiHuSdSpn2is1soG5Pqt+avtyGVCoVea/In9Zc9YKpE8TYts31EGQSzv339SyRwMFz0dwTpXLZGcyaYA+6x1d4PBGqL2BIyO7qR19umIsEVzL9LcW/f//TZl9fGTbaDNJXP2+rTdYHvkOQ3VNpvt84e733dcd/UEsDBBQAAgAIAFR1sVQVHmAbowAAAH8BAAAuAAAAdW5pdmVyc2FsL3BsYXliYWNrX2FuZF9uYXZpZ2F0aW9uX3NldHRpbmdzLnhtbHWQQQqDMBBF957CGwhdh0DXpUWoFxhxlECSCZlR8PZNRG1p02Xe+z/DjGIUMX5iXdW1glnoKRBFS5xRNe93tgwLXr1xIIZ8woK850omNyxRaCMyetmUHsFyyv/wY3hrYT0/4iNeMOVCZxzqS6mwmVzysJhpY90aUI8R04AvmHPoobd4w7UniMPjDOwb/9W5mzabHd5pQB0iuSCq+UBVutdx9BdQSwMEFAACAAgAVHWxVGrBCNmaAwAA5BAAACcAAAB1bml2ZXJzYWwvZmxhc2hfcHVibGlzaGluZ19zZXR0aW5ncy54bWztWNtyGjkQfecrVJPKYxg7cW6uAZcXhloSG1xm4o2fXGIkGJV1megCIU/7Nfth+ZK0RkAgdrLjJOy6KnmgYFrdp4+6W90jkqP3gqMZ1YYp2Yr2m3sRojJXhMlpK3qT9R69iJCxWBLMlaStSKoIHbUbSenGnJliRK0FVYMARprD0raiwtryMI7n83mTmVL7VcWdBXzTzJWIS00NlZbquOR4AV92UVITLRFqAMBHKLk0azcaCCUB6VQRxyliBJhL5jeFeY9jU0RxUBvj/HqqlZOko7jSSE/HrehBJ+3ud5+sdAJUlwkqfUxMG4RebA8xIcyzwHzEPlBUUDYtgO7zgwjNGbFFK3p84FFAO76JUmGHrWOP0lEQA2mX8IJaTLDF4TH4s/S9NStBEJGFxILlGawgv/9W1M2u/rw8S89P+oPXV9lweJL1zwKJyibexknibUcJEFJO53TtJ8HW4rwA3mAzwdzQJN4UrdSYzyDOLZtBTOgXNCeO85ErS6Vt22pHKxqbwjW9r8AkEyW39u6f0VhxSG1FCqpUjCkZYEE3kj26ZrIHmvsRmkCc+KIVDUsq0QhLKDBmMWf5GsC4sbHMVoXVW2ofa4Y5Ajw4ARSdjqLPFMLO8gJrQzeprVaMT2ve/ks5TtBCOcTZNUVWIQixE/CroGgz/2iilaikUKEWGc7A44zROSVHVbyWgF9zdAkuhANLOA4lpzZ4eOfYBzSmE6UBl+IZHB6QMxPwm3cCLrExn0HxiuPD0Um/m171B9307UO/QUxmWOZ3BIeaoqK0O8HHCySVXdlBOHLsDK2SQhip1ursrfn9aViXNeT5J2VjC98w4Tj+mfDrgGxA7zDlu/Fyl8T/K4Pabgs8qw66P7wVNBxxBikJmLCQQ0tictkGawDmWCIl+QLhHDqz8W1jxpQzIAkNIkCb72cY7KFMq6cptE/wqAnVtSD39h8/OXj67PmLl4fN+OPf/zz6ptFyZp1x7N2FodX55tS6YdtTWvjqIRv2/UGWnh93sv5FP7u8ytK32TZAxelmu05iP0punyx+VN3bwXKhNJvWKqELxadUklq6r47raA3StI7a8HUdrfMwD882ZmEtDtDfpuG8QofjTDCoh51V639UcT/8LhNKdjcVd58D96NH9VeN2/1+ed5R5Ebpaf+P4Un395n9vyIYntaX0K1bZxLfei32K4JJJiCs/m1lfZduPz3Yg3vsrUuNBqBt/zPRbnwCUEsDBBQAAgAIAFR1sVS5UkZXhgMAAEcMAAAhAAAAdW5pdmVyc2FsL2ZsYXNoX3NraW5fc2V0dGluZ3MueG1slVZtb9owEP48fgVi34GyaqxSikQ7KlVjW7V2/e4kB1h17Mi+0LFfv7NjBwfSwoiQyN3z2Pfy+ExiXrjsb0EbruT1YDKY9T4kWaU1SHyCohQMoZ8yA/f59eDu93I5GDmEEko/AiKXa0MGb+lzQmWqKJncLdVaDVOWvay1qmQ+mH28+2SfZOSgB6TNrgQtuHwh3Hh8c7G46cYJbvAeoRiuWAZDRYETYXGxmCwm5xBKDcaADebq63wy/3yCI1gKIuxyOb38cjk/i7Hf5s59ziJtueHoSNPJ9NP0sptEpSVsu67v7FHDEf7giQxKVVbl+f0qtVrbJA8YU/ucYAjFcpINwb9e2ecEnCS4s5ucEMY5KbI1tOPNIL/I38qQ9gXdxq/cpxufVohKDjMlkc7OUCpdMPF/HC+0MxhOzM0W43F6Aelpgl8fYAKTN+RlBM+pSErnNXRsnz3U/4pOfmKD10o8WKG1JoLVcypghrqCZBTerMds1OvPCum4w2zFhCF3bAqQB+rAA6tMC7Q3BtgveOUyjzHeEgDPSlQF3NZxxri2I8Bvb29czWJkY2ti07D1pjq/A2PA/SBZHuEiY8A92rr/lGJ3BD70WEY4HDfM9W9fax9yVOwPCUhGv3O/ZHhzLrv+0g4fEyfrLQ5RqBxmThRPvADbnmTkbDaM0UEciWRbvmZIV8l3i0l3LniTjA4ctZA6dZMgRwHHaspUpQ0FQc7ndrIdHkuohW/muIQVBmzbGIpvr6pWAex7792yhuXrKtUvfaRL7HpQMP0C+kkpYQZ9T6H5RNV3d+ch3N4VdPhB38uVighuz06GVAjmLKSqT9RZWIbIsk1BoXSH3RTPda+zS4nf77h7sipS0AvqOAfjldi2WdSGrzeCvvjM4RXyNvwNp+XhhpaSjIuAjQyux8B0tglnqn6x9qISyAVsQXhfZLBJvpFOYkjUxzla5bTVFllOSs3Pj70UWkOv5TiCP1M83fjac0LKyFLj0tkPhfensx9tVoYxojY4qcRLkrOjXtSUqHasQvWITKNvxP7dJcu2MJe8cAOEzNiIostjGUKp0hfBuUKYR/awub1WmoWarDo83QQ7HGeTLoLztGfjE5232UoDxHPRGXvNuP4Gu1Qxnf9oAK353eG2XMqMLjQ3Ymk0FyUmo8jkWhF1oOCS27//t5VBVfC/bp2Fvx98Bd7F9Gg98s16vX9QSwMEFAACAAgAVHWxVMxw3qSUAwAAbhAAACYAAAB1bml2ZXJzYWwvaHRtbF9wdWJsaXNoaW5nX3NldHRpbmdzLnhtbO1Y23IaORB95ytUs5XHMHHi3FwDLgfGFRIbKDPrjZ9cYiQYVXSZ6AIhT/s1+2H5km2NgEBMvONsyKUqDxSo1X261X3UPUNy/F5wNKPaMCVb0UHzQYSozBVhctqK/sxO7z+LkLFYEsyVpK1IqggdtxtJ6cacmWJErQVVgwBGmqPStqLC2vIojufzeZOZUvtdxZ0FfNPMlYhLTQ2Vluq45HgBX3ZRUhMtEWoAwEcouTRrNxoIJQHpXBHHKWIEIpfMHwrzl1bwKA5aY5y/nWrlJOkorjTS03Er+qOTdg+6j1Y6AanLBJU+JaYNQi+2R5gQ5oPAfMQ+UFRQNi0g2qeHEZozYotW9PDQo4B2fBOlwg4nxx6loyAF0i7hBbWYYIvDMviz9L01K0EQkYXEguUZ7CB//FbUza5fXg3Ti7Ne//V1NhicZb1hCKKyibdxknjbUQIBKadzuvaTYGtxXkDcYDPB3NAk3hSt1JgvIM4tm0FO6GdhThznI1eWStu21Y5WYWwK1+F9ASaZKLl1dr9GY8WhslVQQFIxpqSPBeRgeCojNIHE8EUrGpRUohGWQChmMWf52sK4sbHMVkQ6XWqfaIY5ArIA4yk6H0WffIaj5AXWhm7Gstoxvo55+y/lOEEL5RBnbymyCkFOnYBfBUWbBUcTrUQl5dhYZDgDjzNG55QcVwlaAn7J0RW4EA4sgf4lpzZ4eOfYBzSmE6UBl+IZXBaQMxPwm3cCLrExn0DxKsZ7o7NeN73u9bvpm3v+gJjMsMzvCA4koqK0e8HHCySVXdlBOnLsDK2KQhip9uqcrfn1ZVjzGOr8jaqxhW+YcBx/S/h1Qjag91jy/Xi5S+H/M4Labgs8qy66v7wVNFxxBiUJmLCRQ7dictn3agDmWCIl+QLhHFqx8W1jxpQzIAkNIkCbr48w2ANNq9UUZiN41ITqWpAPDh4+Onz85Omz50fN+OPf/9y/1Wg5pIYce3dhSnVuHVM3bE+VFp49ZMO+18/Si5NO1rvsZVfXWfom2waoYrrZrpPYz47do8TPps8nyfjHjZJLpdm0FmkuFZ9SSWrpvjqpo9VP0zpqg9d1tC7CBBxuTL9aMUBHm4YbCj2NM8GAAXvj53fi2M7HFXYryQIt98OxnzlVO6/j71TVZpXZ1bvQiArmjb5TE9tT1kbpee/F4Ky71/Sxevn7BUn3f9MXVuu3yK3XxiTe+V7bAPn2fwTtxr9QSwMEFAACAAgAVHWxVHqTKP2/AQAAgwYAACEAAAB1bml2ZXJzYWwvaHRtbF9za2luX3NldHRpbmdzLmpzb26NlEFvgjAUx+9+CtNdFyNoxtxNIyZLPCyZt2WHAk8klrZpq5MZv/soDFdKcbYX+vjxf32P9n8eDMuBYjR8GZ6r52r91l5XMdAxJQ7w2I4THd9iIu0XuX6BJMkS2GQ5kIwCspDj9dtr/PKH1NLtlIhWqlHxrnWlIYiYYyOIu4LCoStd4NEBfrnAkyv43Xw9MAqrizJ6HR2UYnQUM6qAqhFlIscVgx621TBrtGB2BPEPusUxtETH48iDqI/8UwTwwZ+aXMxyjmmxZikbRTjep4IdaFLTq4meJr0rOIjyp++btAsvXJgAyaR6VZDbiUMv9EO/n+QCpITfvLPl3J8/OWGCIyCG7jSYPk/nN9CW8KoaN+hjJjPV0IEfTIJWszhOodOlGBIvmbQxWmp1utlJXnMKTqqvGE5wAaIj1T0YnPEDv+MHcsFS3ZEuGujpRAnDSUbTmlvO9HRyerNatu9sVK4xiphIrsdxrKfJdJrRuma5dSNrezDu3c5xt/M+w3GZhRVTztsuraxrl1G4LLTOawfv9zjLWpv9KNt99PqjrByLPYgNY6T01CHCSuF4l5ceUxbwaXqFc6/x3VXZ2xpcfgBQSwMEFAACAAgAVHWxVJQTsyJpAAAAbgAAABwAAAB1bml2ZXJzYWwvbG9jYWxfc2V0dGluZ3MueG1sDcwxDoMwDEDRnVNY3int1oHAxlaW0gNYxEWRHBuRgOD2ZPvD02/7MwocvKVg6vD1eCKwzuaDLg5/01C/EVIm9SSm7FANoe+qVmwm+XLOBSZYhS7eJo4lMo8Uixx2EajhU17/wB6brroBUEsDBBQAAgAIAHl2mlSX796hqgkAAKYsAAAXAAAAdW5pdmVyc2FsL3VuaXZlcnNhbC5wbmftmmtUU1cWgOMMatFal1qqlVedrtpWUCemQQKE+BztYKXttMUIJpXUxNXwjjxCHlj7sIgSB6clCYHYmWV1aggyKQQISUSEi+WS2NEmQIBYUnKxIUmTS0hDSDJJKm1nrfkxP/rz/rj3W/fse87Ze5999jk/dvWrhw+sWrFxBQqFWvXywX2vo1BLZShURNljy4Ity17cciWIJYzXD+xBSTUxD4MfEbTdr+xGoVp5KxeOLw1+RxYdJDJQqCd6Q88SoPDaOyhUYurL+3a/UUGyju+ufRZinj5u3HXghzUlEbE9QbAj4jcdGFhzJvHLr/uj87tbn5qoWLPrq83RGY7hj+p21X3ds/Mu78mPycJtdeO+M5VxD/auvjNJfifqQI08Q0ROWxKcErVLxF8VZtNvzIl/8n1T9eSNlPPo/g2Lr51a4lVKUkiOGtsDhvyCeiYTIUKECBEiRIgQIUKECBEiRIgQIUKECBEiRIgQIUKECBEiRIgQ4W9C+5u57b8q1ejfwBhk+1x6whsQlBolCxeLPNj68Ui4eOO76v+LaRI128u7alxw2DPjq+ZsvoVJoz+PdFznaKIQoAdHNUYTiE9flxuuCFn9EC434jmzd7IMN6ikQnMM2Jk86GGNdc5hNlF/H/zhh4tcl1ddsFfI9AkYxZ/C7mHGEO2nKpIHm6y/EzIVOLr8I6YEl7HYNin4uc3yBR9PvuszEDiwf6WiyvNQb1hfQqVeINJ13VMrvw2Z9/ZI6QtwGUNXsAo+wtA95Pv6dhrV0+tbtKOy1SEFO/qkeIG8QVZG5wNC2WFghhz4ttAQa2RQ40Pioppj5TsKd9Ksuj/ysLTG2pHtzDfnhCPLw8UuufpG0DBEVGBByhDxKmWu4Op29KNOjF86jT9HDfCzVXURIVFBK/2w2WqWjG80t5ol62tG5Fx50qPBRNJGo89jiH+LUxmAxpMKcWHvzsRdB4NTbMFYYXnV/GYGGDLTTtaCNgfdjE2HacqDoArYHfLl6ewZ4T0s3EDw+85GiZv8Tith4mzveFk93BLwqO3PPthWoRHCw/iU0RZuQB9PGr/nJdjbXwwNL21kiWtGuGOYOOMOWPXpuEkPsjUQrAKLR/PLB0WuP6BZE98RfDZ1uyG9PBw1TynMp8o+L45trO4LOOMDsB8Hw87W7SqP30eRcxU94D6g+jpGu8paiA46oqPMxtnGfQLNMv9YU1dMh5UimW2jTH8299Bd//SllnYDgfbLqOlV7vHV1/FKdVe5fIg3tOK9dRk8d2YRSTMri6wG+MnaY47KXDNYoGRqKtnm5jPuRQPE50ZkZkeFOPImTU7GaLPLeEFrOslme29BAx2SKPpmXA01nk6wQZF0MuSwm1vLhh6Ch67lSJVFjGMu1uN/s9AzarMiM/Pw3Cu9aYVxhI+gyGuyoTF5+zF0qeAaTg5Bo+4rLtEgp3YEGDUqoeBCykGltu8IUJIeDZDZMc2UFK067XmGt8PG58QTWCZnd8z2LXEW13lTGeAFJHi7vWPoLHXC4KiQuNk8nGUb2utcu+DZBUaLOs07IzGLAVRpi2k5FZuwVtxY5XcHuIEFT6ct+2vG/r7qDxNKDrNFRAPoszATDklvVOQVDlY20htGgDG5VNpYkeqY7dAy89e9oJ93n/8ECO6V/q3wWig39nopG5qLsXtwm1NaGF+2CyCNKeGg1tpm2+EVevX0p6/3aDzZujLgokp39DNuXIOvWf+S+AJTTFdAoNKfnqMhllePKASXTuUPNC1ZjDcGtGG5lqscKP6cd4FYWJC5L2bdk/okoDDliDv2/al38xIux5kg4Yn9/Sfwqj3mBZGBLgZuMLsL8fYmRj86xkgnTeZITJ0FLSb1pD0lC8DqkhSl9W02cD6R1KRobSd6oy2qqFs8erNX6gFiyJOWP2kqW/nKBtxuhbc8tIoo+TD2KqTp+qL00EzavbZttKW3iZQPB0z6o4fyYurfKyI64B2X/ffb6WLLOZPpkxEGywoDklI7jjZzxoc3X9H0dX3Pam7TkdSP4frNjW22koUtFwc5nGksaWKCSMeXmyuGjO9PCTeoGmSkrVRttWhnN3fwhtk5t/FRBsE1CljHqrv2QBG328zot6TJzKeL6um5c5Kq8zzKRG/XCpaVMWlb8JTU0o10zWhzsaX7fie/Hwe4p4f38NCsWJNJQv40kU5QcIa0DkqLwzl3asSkotZaCLRae/7SeRZIbFkr4z1vqVgLQWOqMe6yxWRCo96yox/LjBjLd38meBWne7MHhn/88fb9KSeOsnRahmaBUV8yjFNLr1i++nZQ76wLZsIL2VDQ5jyM+JNIgNG9neKY//MltCEuPlVTwvZPqXQBbBHbKvP9y5ZtL9a4uuxCgW8bHKdHdwAi17tZ1Bb1M5SJ2TFSAD2cv3rR/TLG+QbTjhWE8tqs9rjAkluC6vctDg/OURJch2/ktNy5ru8rmjAYOcS0OEagdxmWVoELMo26hcHEO0YJhcDN7qCcF7vXWanJk9W6b9tNXYOZfTOUHLE+ideiT9bBVC8aYloLJ+x5inbPXRDyTVdEefFmSZZPM0O5mz6av3JRGzr1jGnHJqcw4S9ZMzGKZ1SqngcnbzmLyfWvwcmD5y7Xr+EKOBKfVhtVwCtQ1rmBUD528+uT1yugREuFBqY1ZgCXVQtvgE2dM5JguFTlYzDaztkxPudxL8UfN9OuOKGp/IaPl6WeVlh/zltDh+6nkjyVTKwdT/v79AcgBUxLTTh1OLnRZXZpKy34nP4f2tQCyg2lW9SWbcJCnVDusRfxaGZ+KiGro2kDZ8zfYcvkTA2cpTZjCOW8lpCOnJMGEwixBVpNBjspPOdyujv63Hj7YpqYx4FddeXSXST3Kx/nFLuuSLv9d4PD/yPZMjmOUym85Mlz5gOCUNwGjgzEKaxLHmk7y+BHvXa175XhJmLWCTLpuQVhKDImwSjt4JSjSSzP4fimGbrrVUMDjOWLsUaoF9jBpmtKqvTf6XDUuu2hxH5NE2ExOZoEA0qDbiEgKk2hqr9zmyUCDuqn/Dp+p3s8qE9vmi4s6y//PsdPF4W110lT/+vkrZ+vT9CDo5bUE2GXHlXMvTNRENwtx+PompRYGQDZVay/2tkCLC0/vO++kRJ+6S89F76cvCqvof18viaio0NZ6uzsYKZ6YtlL8DwGmkyE7K2QUPtBuKD15t55V7y//cJJs4um6SNqjBQtVhy52Ct4UyCEby4X//fN5UbonLoHiJWGZVjYiQG4mp42kRpoyF68/KCYvzGLMzMDy3v9d2Y3bT79dqjh5f2H90n3vH3mP1BLAwQUAAIACAB5dppUeURYh0oAAABsAAAAGwAAAHVuaXZlcnNhbC91bml2ZXJzYWwucG5nLnhtbLOxr8jNUShLLSrOzM+zVTLUM1Cyt+PlsikoSi3LTC1XqACKGekZQICSQiUqtzwzpSQDKGRibIoQzEjNTM8oAYoamJvBRfWBhgIAUEsDBBQAAgAIAGBtfVT2sQ5CowUAAKUVAAAgAAAAdmlkZW9sZWN0dXJlL2NvbW1vbl9tZXNzYWdlcy5sbmetWN9vozgQfl9p/wcLqdKdtNfd073sQ5uKEKdFJZgDk7T3glxwUmsB5/iRNvfX39hAmtztCshWqqJiNN+Mv/lmPObq5jVL0Y4XpZD5tfH75RcD8TyWicg310ZI5799NVBZsTxhqcz5tZFLA91MPn64Slm+qdmGw/8fPyB0lfGyhMdyop7enpFIrg1vGpmWhYPAnjo4Mn3bjBxzip1oalr3ESXRFN/arjG5laiCv2eOnvhG5DkEgeRaL5SpSPjV5xZ1nBNCKVlEnulix5hMZVXJDE1ZcR6aay7tW5PaxI2mIQC7gTFx2U5sWAUUoqca4PPyPOwAU2q7t4BoxjEYiCeRimqPAl5VwMW5qI49w8YkOJ9BSryOPiq3Y7kLZzYB2ny/YU1Dwg7rREiUs6LQxI0A9BzzEftRYGEAVdCERkHoecSneAYRKrWIrE6bhIgS5bJCZb3dyqLiCRK5FhQ7YTiTo7gJ7m03Avd6f+2y7dj0MVoQxTWtixyB83dz4hJ/YTon6Ov1O8B7Pg6wS4FO745QYky8gpc8r3iBts+ykmPwlMwiNyLzyCKhS1vFoYs/QxzozLvhYor9C1XSF5RQ2E/3KrgY4WgJfr4jqCU4O09QKxMIWJj+fcOJ5WNYmEUrm94ZE6vgTMnmRVTPSATbQjUlvmNp3eir7Z197rpOZ3pe2ze6uKcs/tZnbZEF1N9j5JBbEgWgBLCzZLZl+R45ciPRL398/fL69cuv/UAu9YnTVHPk4gdIk/odZweqWYJU4LfXLvR90FcrDjvQxap242BdrI+yRs9sx1Xf3wn+oksT9CeKtuWrF7GEhbzuFfeMLEzIH0ia+raltAEalEWx/9RUfF09ywLclSgRJXtKIavKp0qoer9tpN+kVaouAb0jkRkT+WW/65XrEHOm87sAYZm3qlAPmwKkE3itpp1S7Cdw8ZKnkiVoXXAAJAFi220q4rZ/tZLzUrbvi6KtZDMIVsQHdrEuZIa2rCxfZJGcsHwcTx+w7VoEEmnRI3DVZw/AsD8BY0NR8LjqB4MoTZ2fVhcr2wUCI6rlqCSR1WUFac+2Ka+4jlaorbC4OWP5WoI+Ug7Hrs4deNdi6U2TY4audRdN6aH6HFbn8fNAOxDXd/N7nM265Cc5642pRYMx5QGqA8qRjLEg98aE3I+xeMQwX8BPn83RoAN12xVVV7QxUzWS7tszSKlpJ2RdwoqiBEpLZ6Qc5yXAcCK41DadH7SGBrQ7wzdixyGMIuFFL80kpI7t4oja1IHUtY99VtDjLDyDmQyOKvuvaG7ajj4Z/qtXttdTBkt2LI/V+BozJYQ9vEtEot+pWtFR/12LfxCr2v520bZGd4YfLi5HxnPSTX9QRqyqeLat+lwrmtvwz4lC9YUfhjBk6+f5PwyB75KZo7Hxp/NzMp6OyVFvED/J1PBsvXck7aSJ4ZSG+sZwsKbDrVwCTueqP0r0NqTa+VoOx2hr/7Aw3HKFp4FNwXbFn0pR9Y4iui4GH266LM4/1SBKEvowzp6QBBzJuoh1t+wn6Q2jJemwMMCyG7dOzpkW5+huDBtKRQbsJQMwwwXu+G+OhxMeV7JOE13EqfimjwjYbp3x/w9y6wJu+2o1ZWUn4uaEuvmZKFqSGqfeiFHqUIeD1XFUhudrJAinOuYA7mdzOP7W6z4LasPe32WWZk1jy2QGS72RUkIcanuRZak5DbzWT5Wo0v5R4mB4Z7qgQXVXglsSDNLflD54IqDPambVrSmFW9NQwHnoOAHcCrHbRDSv07SMYVjPz0AA+hsU/AoBrQ9Qg67vHZ66srUC0lguf62GfSLrELpxSJuTukpFPtjWM8OgtfTUYTrYzjEfW7MBl5mD1aEJN6Zd7x9hvzzmymsn1XF8vfVHDeJ3zXWo/ZI4qpdo46VMoWucWh6eSv1B9erz0ffVfwFQSwMEFAACAAgAYG19VBUeYBujAAAAfwEAADEAAAB2aWRlb2xlY3R1cmUvcGxheWJhY2tfYW5kX25hdmlnYXRpb25fc2V0dGluZ3MueG1sdZBBCoMwEEX3nsIbCF2HQNelRagXGHGUQJIJmVHw9k1EbWnTZd77P8OMYhQxfmJd1bWCWegpEEVLnFE173e2DAtevXEghnzCgrznSiY3LFFoIzJ62ZQewXLK//BjeGthPT/iI14w5UJnHOpLqbCZXPKwmGlj3RpQjxHTgC+Yc+iht3jDtSeIw+MM7Bv/1bmbNpsd3mlAHSK5IKr5QFW613H0F1BLAwQUAAIACABgbX1Up4ruNgwFAADlGQAAKgAAAHZpZGVvbGVjdHVyZS9mbGFzaF9wdWJsaXNoaW5nX3NldHRpbmdzLnhtbO1ZX2/iOBB/76ewctrHLfTvtRVQsTRoo6XAkbTdPlUmMeCrY2dth5Z9uk9zH+w+yY0TCFAKNdW2t6e7SqiKPb+fx+OZ8UxSOX+MGRoTqajgVWdvt+wgwkMRUT6sOldB8+OJg5TGPMJMcFJ1uHDQeW2nkqR9RtXIJ1qDqEJAw9VZoqvOSOvkrFR6eHjYpSqRZlawVAO/2g1FXEokUYRrIksJwxP4pycJUc6UwYIAfrHgU1htZwehSs50KaKUEUSjqnNNIyJaJNSpJE2G1cgp5ZJ9HN4PpUh51BBMSCSH/arzy0H2N5PJ2S5oTLgxi6rBoBnWZziKqFEEM59+J2hE6HAEGoPRHmikR1XnoFw2LCBdWmXJuPPdY8PSEGAGrqf0MdE4whrnj/l6kgyIhPMgqqZlSoB0aWxBUpNHXQzkQ9GE45iGAcwgY6yqcxHc9dym23PbDffuqtfKVbVGBF7Qcq0wfsu72Ea+23N9tx24vbtPXmdLxGtWcS/rXmtLzI37yfeCbVdq1y+3hXQ/d9pbYeqB12lvYYdG57Jbb99utaPPt1231/LaX+6CTqcVeN05KvPKBf+rlJZduQIuL1K56LB6lMZ9jimD/PHEaxXRkIEYlkMSiCaF6BpgpoiDfk/I8LcUM6onkKggztA9IUldJRDlPRNPVcfEiDOnywlBMQiyIlZP94tg3ds/Xdp7KV9+vq9n1awUCaw7Elq8s/p75aNC/9PDzeqvUbQCCTTBfNISw3fX/uh4nipPypvVf07Nytgk9jaWMsugq+q/aL79w/n5Hxwfb1ZhzWoVrDUOR5DZ9SwxL47MpKixPQ41HcOlQZ7oOkgZ89MkEVLPc/viYKHEGprKQPCl4DHPqC9YVJwaifskauOYTC9Ell+I/j3lTRDec9AAIp3BkXYSwpGPOdzDVMMxhwWHSvtKU53dv82pdF1SzNAVp1AoEHTprxx7OMJSLYV2cUTm6gtrXbgcc3Pnz2vlcKqIjWDbZCvFYJdWtJKMqUiVPeIaSpDYSrKTaka5lWhvlhgtdc6j2UbYjSFr2QjekL6i2s7EAhU6II8PhA2oCR6tQkkIt1L7kWo0KCAoFnancyNSFqGJSBGj9wRpgUBROC+kRwQtllxoIEWcjUJROHUYNKbkgUTnNgvdwhJxCkiTnBjR+QrfUvod9clASOAleAwlK4zTqXvtvp64CH3Q/AfxJ1ipudJ4ZoMPecnmtS/crx+MAXE0xlBkbkcOWZDEiX4TfjxBXOgZDswRmtyQHXpEo2zOZm/WC47wOPMk4x0ZKfgQhQPIOWEihBRKeUpsCUPMkeBsgnAIIa+MX2ZJCEZyD8yp1asVzOHgNNnTkI4hgoSMiLTac3lv/+Dw6PjXk9Oz3dJff/z5cSNoWiRCHjfL5VViY2OzYI180pi8gFvTaryAWttwWONev+JK82GNfKZgt8Y+bUSsgSvtiB1yTVPyAnhDa/ICckODsoJtChmbVBUt4D2z2Xoj8K694PYucL8GywRZNKzWNZWSKbuer8KyivgnLsI6VwEYzLWqVFy/c9VruL5VpTLzHatMZsfZ7ljVXl8syy5TG3QX6gIrFeDiHeZVBFy9jMZQN0XvllnfIZLfKSx+RHOSh9bbhMWrjuvfk1L+q6b76XviNzKe7156nzqti/+D9x80Yv5UvCBdeiNavKhb/ihgZmLKaYyZbwr74ktC7eiwXCk9P7WzA2zLn2ZqO38DUEsDBBQAAgAIAGBtfVSPdlX+bwIAAIcIAAAkAAAAdmlkZW9sZWN0dXJlL2ZsYXNoX3NraW5fc2V0dGluZ3MueG1snVbbjtowEH3vV6DtB9AlEISUIiVcRFV2QQs/YMgQLBw7sie0/H1t5wYkWdgmL3jmnLmcsR08daJ8/K3T8faCCbkBRMojZSyFrUPDny8hVWTHIAxSRMFfxt8HvusMfa9rITX4UZxBltj5fDIb9FuxlwQko/xkkG4Q9HttSC5kTFgZdupM3emoDWwq2DAawpIqnDGIgaMm9UauH7RmSEgEQaRhjn1aYYxcdmRvKp5N/dHr9DOgFsJEfP1h3lagSNJkTTiwLP3Q8dt1qMALIKGel1HON28bQwGDPUK4+h9RCvLXiRq/I3Jtyl2YefxCiAOtWyRFykOzi3oD132Kb6hb+Ivvdg88briBapq3u9E8XyFucgHMYFzHd54iF6Raz5/vcWVEVm9EnkCqh9Wiru6hFnhM4x0nlD2xs5HGoM8i3FTcd/p++/lFIRjS5IbxIEnG2GbFz4bmbccmgdAHXmsob1OMnHn/Wpj85/UV5iFFBvak3N1sZ6qovs/GKFPwusUq86mj+LMUkcid5dLmaI6oC+YoBWtKRVIUCz3UPFy5rJKtUrSa24vtKuutvcJPJrnpQJjKsaWtgq0lKH1Mi4v4KvC9p+J8gBKp3IOqce49FWeeMqb2EoDXSDVXPqdmsayKuq7mgYUgrGPFl3DAcnJ35jJBUxxP1UezQSLxajbZOu+OnMHnNCZIBdcOBFU01+DJOEyIJNfXOosh1exVCWv9lSiDqYLQ4GmjbPWpHfeaKNaT0Tg508hat/qLOz7oqXjdO2OGBG6+9b/hshNEhu8lJO+91Z2xdY9pDG9Cb/FEijhBr3tlsvOpxqB/mz8g/wBQSwMEFAACAAgAYG19VHyfhAoCBQAAXRkAACkAAAB2aWRlb2xlY3R1cmUvaHRtbF9wdWJsaXNoaW5nX3NldHRpbmdzLnhtbO1Z3W7iOBS+71NYWc3lFPq7bQVUlAZNNPwtpO30qjKJAW8dO2M7tMzVPs0+2D7JHicQoBRqultGK22lqopzvs/Hx+d8Pk5Ll88RQ2MiFRW87BzsFx1EeCBCyodl58avfz5zkNKYh5gJTsoOFw66rOyV4qTPqBr1iNZgqhDQcHUR67Iz0jq+KBSenp72qYqleStYooFf7QciKsSSKMI1kYWY4Qn80ZOYKGfKYEEAv5HgU1hlbw+hUsbUFGHCCKJh2bmlIRENEuhEki86Yk4hM+zj4HEoRcLDmmBCIjnsl51fjtKfmU1Gdk0jwk1UVAUGzbC+wGFIjR+Y9egPgkaEDkfgMMTsiYZ6VHaOikXDAtaFVZaUO1s8Niw1AVHgekofEY1DrHH2mM0nyYBI2A6iKlomBEiXxhYsNXnW+UA2FE44jmjgwxtkYlV2rv2Hrlt3u26r5j7cdBuZq9YI3/MbrhWm1/Cut7HvdN2e2/Ld7sOV194S8Z5Z3GbVa2yJuXOvep6/7UytanNbSOdLu7UVpup77dYWcai1m51q636rFX2577jdhtf6+uC32w3f68xRaVYu5F+psJzKJUh5kcjFhNWjJOpzTBnIx4usVUSDADEsh8QXdQrVNcBMEQf9HpPhbwlmVE9Ap6DO0CMhcVXFUORdU09lx9SIM6fLCMExKLK8Vs8P82I9ODxfWnshm36+rlfdLOX61RkJLXbs/kHxJPf//Hiz+2scLYF+xphPGmK4c+9PTudSeVbc7P5rbpbGRtdbWMpUQVfdfzN8h8fz/T86Pd3swprZSlhrHIxA2fVMmBdHZlbUxB4Hmo7h0CAvfB0kjPWSOBZSz7V9cTB3Yg1NaSD4UvGYZ9QXLMx3jUR9ErZwBCXcqXMHDaCuGWxgOyYc9TCHQ5dq2NQgR6ikrzTV6WFbn1pXJcUM3XAKXQFBzd7KJgcjLNVSIecbYg66oNKBozALbva81g4nitgYtow2KQa7Y0UryZiKRNkjbqHfiKws24lmlFuZdmcyaOlzVrs2xm4EGmVjeEf6imq7EAuU+4A8PhA2oDrkrwokIdzK7Weq0SCHoEjY7c6dSFiIJiJBjD4SpAUCR2G/kB4RtNhgoYEUUTrKsJomDBpT8kTCS5uJ7mGKKAGkkSJGdDbD94T+QH0yEBJ4CR5DfwrjdJpe++8nzgsdPP+X+GOs1NxpPIvBp6xB81rX7rdPJoA4HGNoKbcjB80jUaw/hB9PEBd6hoNwBEYb0k0PaZi+s1mb9YQjPE4zyWRHSgo5RGEDMk54EYC6Up4QW8IAcyQ4myAcQMkrk5epCMFIloEZtXq3gxkckiZ9GtIxVJCQIZFWay4eHB4dn5z+enZ+sV/4648/P28ETVtC0HEzXdYT1jZeDayRL64hb+DWXCzeQK29Xljj3j/jylXDGvlKe26NfXntsAauXD7skGuuIG+AN1xE3kBuuI6sYOtCRkaqwgW8ZxZbrfnereffP/juN3+ZIK2G1b6mVDBN1us9V9r/vmi5+j+v52rf+BAf16oxcXvtm27N7Vk1JrNUsRIuO85W26rV+mrZZZlWoLPQBli5AOfsMGsa4KRlNII2KdyZkO6gcHdUBa/ePOjGMsgK52Oq4F278zMF4/9QWWeVek1dUY9E1IB2JLMfFLWe2/Su2o3rDw0ftYvffzDp/mn4sqf8e+bSB8z8u9ryN/w9GF/+l0hl729QSwMEFAACAAgAYG19VJNoQH6HAQAA2QQAACQAAAB2aWRlb2xlY3R1cmUvaHRtbF9za2luX3NldHRpbmdzLmpzb26VlM2OgjAQx+8+hWGvHnYtYthbWSBush8m+gJFRm0stCnFaIzvvhRRKZbsbnuhM79p5z90ehoMq+GsnOHr8FR/1+u1XitZwuhu21ps3GITFpu02A7atiasgNp2HjWpiE4ue3YNNjjWwVJakIRBGpRK8Vw7nacJ9tAUO20RfA+yjcTxWzRxDeQoQDKa7xrACwJ33AZyLjPC2puEKPRCv83oYxaMpvBBCxUxyCBXF3bsezgw9hNkA8Hm4kX1MLyMHBOyarKJQuy/hF1/JamJf3nW0/BzUYo5yYHdzpgibCq6MzMgKc0bMMZ6tsECGKwUpN//kHeN+TNfYQmRc53TTNfxXUEWVBXYSF7mafNnxxPP6w3TEUs4qK/6T/WKsURoYdeLocdv/KIR11TWQxj1xlxZm57HW1bochWfRO5AFn0pqSqFPnlqW2ZJTijrv1uKZlDddOhm4yIXm02hOGeKii5o2fICLm+JRVM9TUQEvGqeqgjyYUMfxW7sGJ2uOp3OLI/J3nwjBucfUEsDBBQAAgAIAGBtfVS8fTX3SgAAAEkAAAAfAAAAdmlkZW9sZWN0dXJlL2xvY2FsX3NldHRpbmdzLnhtbLOxr8jNUShLLSrOzM+zVTLUM1BSSM1Lzk/JzEu3VQoNcdO1UFIoLknMS0nMyc9LtVXKy1dSsLfjssnJT07MCU4tKQEqLNa34wIAUEsBAgAAFAACAAgAW219VDIbuiL5AwAA4A4AABgAAAAAAAAAAQAAAAAAAAAAAG5vbmUvY29tbW9uX21lc3NhZ2VzLmxuZ1BLAQIAABQAAgAIAFttfVQVHmAbowAAAH8BAAApAAAAAAAAAAEAAAAAAC8EAABub25lL3BsYXliYWNrX2FuZF9uYXZpZ2F0aW9uX3NldHRpbmdzLnhtbFBLAQIAABQAAgAIAFttfVQfVIpqMAMAAMcOAAAiAAAAAAAAAAEAAAAAABkFAABub25lL2ZsYXNoX3B1Ymxpc2hpbmdfc2V0dGluZ3MueG1sUEsBAgAAFAACAAgAW219VHFXlJ0VAQAA0QIAABwAAAAAAAAAAQAAAAAAiQgAAG5vbmUvZmxhc2hfc2tpbl9zZXR0aW5ncy54bWxQSwECAAAUAAIACABbbX1U15twlisDAABvDgAAIQAAAAAAAAABAAAAAADYCQAAbm9uZS9odG1sX3B1Ymxpc2hpbmdfc2V0dGluZ3MueG1sUEsBAgAAFAACAAgAW219VI5z9vpqAAAA5QAAABwAAAAAAAAAAQAAAAAAQg0AAG5vbmUvaHRtbF9za2luX3NldHRpbmdzLmpzb25QSwECAAAUAAIACABbbX1UvH0190oAAABJAAAAFwAAAAAAAAABAAAAAADmDQAAbm9uZS9sb2NhbF9zZXR0aW5ncy54bWxQSwECAAAUAAIACABRZZ1U7gPNTEkDAADjCQAAFAAAAAAAAAABAAAAAABlDgAAdW5pdmVyc2FsL3BsYXllci54bWxQSwECAAAUAAIACABUdbFUAL3F/YEGAAA0GQAAHQAAAAAAAAABAAAAAADgEQAAdW5pdmVyc2FsL2NvbW1vbl9tZXNzYWdlcy5sbmdQSwECAAAUAAIACABUdbFUFR5gG6MAAAB/AQAALgAAAAAAAAABAAAAAACcGAAAdW5pdmVyc2FsL3BsYXliYWNrX2FuZF9uYXZpZ2F0aW9uX3NldHRpbmdzLnhtbFBLAQIAABQAAgAIAFR1sVRqwQjZmgMAAOQQAAAnAAAAAAAAAAEAAAAAAIsZAAB1bml2ZXJzYWwvZmxhc2hfcHVibGlzaGluZ19zZXR0aW5ncy54bWxQSwECAAAUAAIACABUdbFUuVJGV4YDAABHDAAAIQAAAAAAAAABAAAAAABqHQAAdW5pdmVyc2FsL2ZsYXNoX3NraW5fc2V0dGluZ3MueG1sUEsBAgAAFAACAAgAVHWxVMxw3qSUAwAAbhAAACYAAAAAAAAAAQAAAAAALyEAAHVuaXZlcnNhbC9odG1sX3B1Ymxpc2hpbmdfc2V0dGluZ3MueG1sUEsBAgAAFAACAAgAVHWxVHqTKP2/AQAAgwYAACEAAAAAAAAAAQAAAAAAByUAAHVuaXZlcnNhbC9odG1sX3NraW5fc2V0dGluZ3MuanNvblBLAQIAABQAAgAIAFR1sVSUE7MiaQAAAG4AAAAcAAAAAAAAAAEAAAAAAAUnAAB1bml2ZXJzYWwvbG9jYWxfc2V0dGluZ3MueG1sUEsBAgAAFAACAAgAeXaaVJfv3qGqCQAApiwAABcAAAAAAAAAAAAAAAAAqCcAAHVuaXZlcnNhbC91bml2ZXJzYWwucG5nUEsBAgAAFAACAAgAeXaaVHlEWIdKAAAAbAAAABsAAAAAAAAAAQAAAAAAhzEAAHVuaXZlcnNhbC91bml2ZXJzYWwucG5nLnhtbFBLAQIAABQAAgAIAGBtfVT2sQ5CowUAAKUVAAAgAAAAAAAAAAEAAAAAAAoyAAB2aWRlb2xlY3R1cmUvY29tbW9uX21lc3NhZ2VzLmxuZ1BLAQIAABQAAgAIAGBtfVQVHmAbowAAAH8BAAAxAAAAAAAAAAEAAAAAAOs3AAB2aWRlb2xlY3R1cmUvcGxheWJhY2tfYW5kX25hdmlnYXRpb25fc2V0dGluZ3MueG1sUEsBAgAAFAACAAgAYG19VKeK7jYMBQAA5RkAACoAAAAAAAAAAQAAAAAA3TgAAHZpZGVvbGVjdHVyZS9mbGFzaF9wdWJsaXNoaW5nX3NldHRpbmdzLnhtbFBLAQIAABQAAgAIAGBtfVSPdlX+bwIAAIcIAAAkAAAAAAAAAAEAAAAAADE+AAB2aWRlb2xlY3R1cmUvZmxhc2hfc2tpbl9zZXR0aW5ncy54bWxQSwECAAAUAAIACABgbX1UfJ+ECgIFAABdGQAAKQAAAAAAAAABAAAAAADiQAAAdmlkZW9sZWN0dXJlL2h0bWxfcHVibGlzaGluZ19zZXR0aW5ncy54bWxQSwECAAAUAAIACABgbX1Uk2hAfocBAADZBAAAJAAAAAAAAAABAAAAAAArRgAAdmlkZW9sZWN0dXJlL2h0bWxfc2tpbl9zZXR0aW5ncy5qc29uUEsBAgAAFAACAAgAYG19VLx9NfdKAAAASQAAAB8AAAAAAAAAAQAAAAAA9EcAAHZpZGVvbGVjdHVyZS9sb2NhbF9zZXR0aW5ncy54bWxQSwUGAAAAABgAGABqBwAAe0gAAAAA"/>
  <p:tag name="ISPRING_UUID" val="{CC4BAD98-ADA3-493D-A84B-51A92E531751}"/>
  <p:tag name="ISPRING_SCREEN_RECS_UPDATED" val="C:\Users\SophieNeessen\OneDrive - KVGM B.V\General\2023\TBM\Veilig in verkeer\230524_OnderhoudNL_TBM_Veiligheid in het verkeer\"/>
  <p:tag name="ISPRING_OUTPUT_FOLDER" val="[[&quot;NRB\uFFFD{04CB03FF-C92B-4221-BE81-839C5781B663}&quot;,&quot;C:\\Users\\SophieNeessen\\OneDrive - KVGM B.V\\General\\2023\\TBM\\Veilig in verkeer&quot;],[&quot;i\u0002P\uFFFD{A908167C-7931-4F66-93AF-381700C67A57}&quot;,&quot;C:\\Users\\SophieNeessen\\KVGM B.V\\Onderhoud NL - 1317 - General\\2021\\TBM\\Milieu&quot;],[&quot;\uFFFDb\uFFFD\uFFFD{3C71EE61-D62F-4F01-9A78-B7878AF83A6F}&quot;,&quot;C:\\Users\\DaveGunst\\OneDrive - KVGM B.V\\General\\2021\\TBM\\LMRA&quot;]]"/>
  <p:tag name="ISPRING_ULTRA_SCORM_COURCE_TITLE" val="231016 - Veiligheid in het verkeer"/>
  <p:tag name="ISPRING_PUBLISH_SETTINGS" val="{&quot;commonSettings&quot;:{&quot;webSettings&quot;:{&quot;useMobileViewer&quot;:&quot;T_FALSE&quot;},&quot;lmsSettings&quot;:{&quot;useMobileViewer&quot;:&quot;T_FALSE&quot;},&quot;cloudSettings&quot;:{&quot;useMobileViewer&quot;:&quot;T_FALSE&quot;},&quot;ispringLmsSettings&quot;:{&quot;useMobileViewer&quot;:&quot;T_FALSE&quot;},&quot;playerId&quot;:&quot;universal&quot;,&quot;studioSettings&quot;:{&quot;useMobileViewer&quot;:&quot;T_FALSE&quot;}},&quot;advancedSettings&quot;:{&quot;enableTextAllocation&quot;:&quot;T_TRUE&quot;,&quot;viewingFromLocalDrive&quot;:&quot;T_TRUE&quot;,&quot;contentScale&quot;:75,&quot;contentScaleMode&quot;:&quot;SCALE&quot;},&quot;accessibilitySettings&quot;:{&quot;enabled&quot;:&quot;T_FALSE&quot;},&quot;compressionSettings&quot;:{&quot;imageSettings&quot;:{&quot;jpegQuality&quot;:70,&quot;optimizeImageForResolution&quot;:&quot;T_FALSE&quot;},&quot;audioQuality&quot;:70,&quot;videoQuality&quot;:65},&quot;protectionSettings&quot;:{&quot;watermarkEnabled&quot;:&quot;T_FALSE&quot;,&quot;watermarkPosition&quot;:&quot;MIDDLE_CENTER&quot;,&quot;openWatermarkUrl&quot;:&quot;T_FALSE&quot;,&quot;openWatermarkWebPageInNewWindow&quot;:&quot;T_FALSE&quot;,&quot;displayAfterEnabled&quot;:&quot;T_FALSE&quot;,&quot;displayUntilEnabled&quot;:&quot;T_FALSE&quot;,&quot;domainRestrictionEnabled&quot;:&quot;T_FALSE&quot;,&quot;enablePassword&quot;:&quot;T_FALSE&quot;},&quot;videoSettings&quot;:{&quot;videoCompressionSettings&quot;:{&quot;audioQuality&quot;:70,&quot;videoQuality&quot;:75},&quot;secondsOnEachSlide&quot;:5,&quot;hostingSettings&quot;:{}},&quot;ispringOnlineSettings&quot;:{&quot;onlineDestinationFolderId&quot;:&quot;1&quot;},&quot;cloudSettings&quot;:{&quot;onlineDestinationFolderId&quot;:&quot;1&quot;},&quot;publishDestination&quot;:&quot;ISPRING_STUDIO&quot;,&quot;wordSettings&quot;:{&quot;printCopies&quot;:1},&quot;studioSettings&quot;:{&quot;onlineDestinationPath&quot;:&quot;Learning Content/TBM/Onderhoud NL&quot;,&quot;onlineDestinationFolderId&quot;:&quot;1b51686e-6c1c-11ee-a21e-f285df70198c&quot;,&quot;onlineDestinationUrl&quot;:&quot;kvgm1.ispring.eu&quot;}}"/>
  <p:tag name="ISPRING_PRESENTATION_TITLE" val="231016 - Veiligheid in het verkeer"/>
  <p:tag name="ISPRING_SCORM_ENDPOINT" val="&lt;endpoint&gt;&lt;enable&gt;0&lt;/enable&gt;&lt;lrs&gt;http://&lt;/lrs&gt;&lt;auth&gt;0&lt;/auth&gt;&lt;login&gt;&lt;/login&gt;&lt;password&gt;&lt;/password&gt;&lt;key&gt;&lt;/key&gt;&lt;name&gt;&lt;/name&gt;&lt;email&gt;&lt;/email&gt;&lt;/endpoint&gt;&#10;"/>
  <p:tag name="ISPRING_RESOURCE_FOLDER" val="C:\Users\SophieNeessen\OneDrive - KVGM B.V\General\2023\TBM\Veilig in verkeer\Powerpoint en PDF\231116_OnderhoudNL_TBM_Veiligheid in het verkeer_PPversie\"/>
  <p:tag name="ISPRING_PRESENTATION_PATH" val="C:\Users\SophieNeessen\OneDrive - KVGM B.V\General\2023\TBM\Veilig in verkeer\Powerpoint en PDF\231116_OnderhoudNL_TBM_Veiligheid in het verkeer_PPversie.pptx"/>
</p:tagLst>
</file>

<file path=ppt/tags/tag2.xml><?xml version="1.0" encoding="utf-8"?>
<p:tagLst xmlns:a="http://schemas.openxmlformats.org/drawingml/2006/main" xmlns:r="http://schemas.openxmlformats.org/officeDocument/2006/relationships" xmlns:p="http://schemas.openxmlformats.org/presentationml/2006/main">
  <p:tag name="GENSWF_SLIDE_UID" val="{ACABEF9A-B8CD-45B5-B92D-A5EA539D8F31}:287"/>
  <p:tag name="ISPRING_SLIDE_BRANCHING_PROPERTIES" val="&lt;BranchingProperties&gt;&lt;nextAction&gt;&lt;action&gt;0&lt;/action&gt;&lt;/nextAction&gt;&lt;prevAction&gt;&lt;action&gt;1&lt;/action&gt;&lt;/prevAction&gt;&lt;lock&gt;0&lt;/lock&gt;&lt;/BranchingProperties&gt;&#10;"/>
</p:tagLst>
</file>

<file path=ppt/tags/tag3.xml><?xml version="1.0" encoding="utf-8"?>
<p:tagLst xmlns:a="http://schemas.openxmlformats.org/drawingml/2006/main" xmlns:r="http://schemas.openxmlformats.org/officeDocument/2006/relationships" xmlns:p="http://schemas.openxmlformats.org/presentationml/2006/main">
  <p:tag name="GENSWF_SLIDE_UID" val="{4C4CFDE4-4519-4F46-B4C0-6E75B3717C82}:264"/>
</p:tagLst>
</file>

<file path=ppt/tags/tag4.xml><?xml version="1.0" encoding="utf-8"?>
<p:tagLst xmlns:a="http://schemas.openxmlformats.org/drawingml/2006/main" xmlns:r="http://schemas.openxmlformats.org/officeDocument/2006/relationships" xmlns:p="http://schemas.openxmlformats.org/presentationml/2006/main">
  <p:tag name="GENSWF_SLIDE_UID" val="{6A2BE2C4-F9B6-4BD1-9C6A-E36ADE525C7A}:265"/>
</p:tagLst>
</file>

<file path=ppt/tags/tag5.xml><?xml version="1.0" encoding="utf-8"?>
<p:tagLst xmlns:a="http://schemas.openxmlformats.org/drawingml/2006/main" xmlns:r="http://schemas.openxmlformats.org/officeDocument/2006/relationships" xmlns:p="http://schemas.openxmlformats.org/presentationml/2006/main">
  <p:tag name="GENSWF_SLIDE_UID" val="{9B4F27EA-8EAB-47BD-96A3-11C7222897B0}:278"/>
</p:tagLst>
</file>

<file path=ppt/tags/tag6.xml><?xml version="1.0" encoding="utf-8"?>
<p:tagLst xmlns:a="http://schemas.openxmlformats.org/drawingml/2006/main" xmlns:r="http://schemas.openxmlformats.org/officeDocument/2006/relationships" xmlns:p="http://schemas.openxmlformats.org/presentationml/2006/main">
  <p:tag name="GENSWF_SLIDE_UID" val="{A74D443D-39E5-4D8D-8AE3-16E4E5649EE0}:321"/>
</p:tagLst>
</file>

<file path=ppt/tags/tag7.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8.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9.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0.xml><?xml version="1.0" encoding="utf-8"?>
<p:tagLst xmlns:a="http://schemas.openxmlformats.org/drawingml/2006/main" xmlns:r="http://schemas.openxmlformats.org/officeDocument/2006/relationships" xmlns:p="http://schemas.openxmlformats.org/presentationml/2006/main">
  <p:tag name="GENSWF_SLIDE_UID" val="{F598121B-137A-4991-810F-A3608177BCB5}:303"/>
</p:tagLst>
</file>

<file path=ppt/tags/tag11.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2.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3.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4.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5.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6.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7.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3.quiz"/>
  <p:tag name="GENSWF_SLIDE_UID" val="{AC3CE62B-C618-4185-9FFB-43C578DB8C6C}:338"/>
  <p:tag name="ISPRING_QUIZ_FULL_PATH" val="C:\Users\SophieNeessen\OneDrive - KVGM B.V\General\2023\TBM\Veilig in verkeer\Powerpoint en PDF\231116_OnderhoudNL_TBM_Veiligheid in het verkeer_PPversie\quiz\quiz3.quiz"/>
  <p:tag name="ISPRING_QUIZ_RELATIVE_PATH" val="231116_OnderhoudNL_TBM_Veiligheid in het verkeer_PPversie\quiz\quiz3.quiz"/>
</p:tagLst>
</file>

<file path=ppt/tags/tag18.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3.quiz"/>
  <p:tag name="GENSWF_SLIDE_UID" val="{AC3CE62B-C618-4185-9FFB-43C578DB8C6C}:338"/>
  <p:tag name="ISPRING_QUIZ_FULL_PATH" val="C:\Users\SophieNeessen\OneDrive - KVGM B.V\General\2023\TBM\Veilig in verkeer\Powerpoint en PDF\231116_OnderhoudNL_TBM_Veiligheid in het verkeer_PPversie\quiz\quiz3.quiz"/>
  <p:tag name="ISPRING_QUIZ_RELATIVE_PATH" val="231116_OnderhoudNL_TBM_Veiligheid in het verkeer_PPversie\quiz\quiz3.quiz"/>
</p:tagLst>
</file>

<file path=ppt/tags/tag19.xml><?xml version="1.0" encoding="utf-8"?>
<p:tagLst xmlns:a="http://schemas.openxmlformats.org/drawingml/2006/main" xmlns:r="http://schemas.openxmlformats.org/officeDocument/2006/relationships" xmlns:p="http://schemas.openxmlformats.org/presentationml/2006/main">
  <p:tag name="GENSWF_SLIDE_UID" val="{901A2172-BEE8-493E-84D6-483E6537F134}:327"/>
</p:tagLst>
</file>

<file path=ppt/tags/tag20.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21.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22.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KVGM B.V\General\2022\TBM\Trillingen\220720_TBM_Trillingen\quiz\quiz4.quiz"/>
  <p:tag name="ISPRING_QUIZ_RELATIVE_PATH" val="220720_TBM_Trillingen\quiz\quiz4.quiz"/>
</p:tagLst>
</file>

<file path=ppt/tags/tag23.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KVGM B.V\General\2022\TBM\Trillingen\220720_TBM_Trillingen\quiz\quiz4.quiz"/>
  <p:tag name="ISPRING_QUIZ_RELATIVE_PATH" val="220720_TBM_Trillingen\quiz\quiz4.quiz"/>
</p:tagLst>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7e2f25b-0f90-4d78-9a2e-ed95fbecf753">
      <Terms xmlns="http://schemas.microsoft.com/office/infopath/2007/PartnerControls"/>
    </lcf76f155ced4ddcb4097134ff3c332f>
    <TaxCatchAll xmlns="01ebb4c9-579d-4bc4-8910-902716d4d1af"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23000A8325D185439713D0859F832470" ma:contentTypeVersion="18" ma:contentTypeDescription="Een nieuw document maken." ma:contentTypeScope="" ma:versionID="27c663060fb786ade9cc49e10c12943c">
  <xsd:schema xmlns:xsd="http://www.w3.org/2001/XMLSchema" xmlns:xs="http://www.w3.org/2001/XMLSchema" xmlns:p="http://schemas.microsoft.com/office/2006/metadata/properties" xmlns:ns2="d7e2f25b-0f90-4d78-9a2e-ed95fbecf753" xmlns:ns3="01ebb4c9-579d-4bc4-8910-902716d4d1af" targetNamespace="http://schemas.microsoft.com/office/2006/metadata/properties" ma:root="true" ma:fieldsID="734c12ce2231e6a6ea16255432472821" ns2:_="" ns3:_="">
    <xsd:import namespace="d7e2f25b-0f90-4d78-9a2e-ed95fbecf753"/>
    <xsd:import namespace="01ebb4c9-579d-4bc4-8910-902716d4d1a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MediaServiceAutoKeyPoints" minOccurs="0"/>
                <xsd:element ref="ns2:MediaServiceKeyPoints" minOccurs="0"/>
                <xsd:element ref="ns2:lcf76f155ced4ddcb4097134ff3c332f" minOccurs="0"/>
                <xsd:element ref="ns3:TaxCatchAll"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7e2f25b-0f90-4d78-9a2e-ed95fbecf75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Afbeeldingtags" ma:readOnly="false" ma:fieldId="{5cf76f15-5ced-4ddc-b409-7134ff3c332f}" ma:taxonomyMulti="true" ma:sspId="e4778d20-823d-4af6-92c4-646966c75797" ma:termSetId="09814cd3-568e-fe90-9814-8d621ff8fb84" ma:anchorId="fba54fb3-c3e1-fe81-a776-ca4b69148c4d" ma:open="true" ma:isKeyword="false">
      <xsd:complexType>
        <xsd:sequence>
          <xsd:element ref="pc:Terms" minOccurs="0" maxOccurs="1"/>
        </xsd:sequence>
      </xsd:complexType>
    </xsd:element>
    <xsd:element name="MediaServiceLocation" ma:index="23" nillable="true" ma:displayName="Location" ma:indexed="true" ma:internalName="MediaServiceLocation" ma:readOnly="true">
      <xsd:simpleType>
        <xsd:restriction base="dms:Text"/>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1ebb4c9-579d-4bc4-8910-902716d4d1af" elementFormDefault="qualified">
    <xsd:import namespace="http://schemas.microsoft.com/office/2006/documentManagement/types"/>
    <xsd:import namespace="http://schemas.microsoft.com/office/infopath/2007/PartnerControls"/>
    <xsd:element name="SharedWithUsers" ma:index="10"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Gedeeld met details" ma:internalName="SharedWithDetails" ma:readOnly="true">
      <xsd:simpleType>
        <xsd:restriction base="dms:Note">
          <xsd:maxLength value="255"/>
        </xsd:restriction>
      </xsd:simpleType>
    </xsd:element>
    <xsd:element name="TaxCatchAll" ma:index="22" nillable="true" ma:displayName="Taxonomy Catch All Column" ma:hidden="true" ma:list="{b2114adf-841d-4d64-9a8b-bb364b626ec0}" ma:internalName="TaxCatchAll" ma:showField="CatchAllData" ma:web="01ebb4c9-579d-4bc4-8910-902716d4d1a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ou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10DBEAC-4F1B-4C37-9957-8903202A9A31}">
  <ds:schemaRefs>
    <ds:schemaRef ds:uri="http://schemas.microsoft.com/sharepoint/v3/contenttype/forms"/>
  </ds:schemaRefs>
</ds:datastoreItem>
</file>

<file path=customXml/itemProps2.xml><?xml version="1.0" encoding="utf-8"?>
<ds:datastoreItem xmlns:ds="http://schemas.openxmlformats.org/officeDocument/2006/customXml" ds:itemID="{E6459084-D939-4E12-B447-ABD88037E492}">
  <ds:schemaRefs>
    <ds:schemaRef ds:uri="http://purl.org/dc/elements/1.1/"/>
    <ds:schemaRef ds:uri="354bdada-064f-408e-ac1d-e60353a3ab75"/>
    <ds:schemaRef ds:uri="http://schemas.openxmlformats.org/package/2006/metadata/core-properties"/>
    <ds:schemaRef ds:uri="http://purl.org/dc/dcmitype/"/>
    <ds:schemaRef ds:uri="http://schemas.microsoft.com/office/2006/metadata/properties"/>
    <ds:schemaRef ds:uri="http://schemas.microsoft.com/office/infopath/2007/PartnerControls"/>
    <ds:schemaRef ds:uri="http://schemas.microsoft.com/office/2006/documentManagement/types"/>
    <ds:schemaRef ds:uri="9218e834-f3ca-4ff2-8875-332b91ae80fc"/>
    <ds:schemaRef ds:uri="http://www.w3.org/XML/1998/namespace"/>
    <ds:schemaRef ds:uri="http://purl.org/dc/terms/"/>
  </ds:schemaRefs>
</ds:datastoreItem>
</file>

<file path=customXml/itemProps3.xml><?xml version="1.0" encoding="utf-8"?>
<ds:datastoreItem xmlns:ds="http://schemas.openxmlformats.org/officeDocument/2006/customXml" ds:itemID="{937A91EE-0BF0-481B-BB72-CF8C3D16EF16}"/>
</file>

<file path=docProps/app.xml><?xml version="1.0" encoding="utf-8"?>
<Properties xmlns="http://schemas.openxmlformats.org/officeDocument/2006/extended-properties" xmlns:vt="http://schemas.openxmlformats.org/officeDocument/2006/docPropsVTypes">
  <TotalTime>784</TotalTime>
  <Words>2531</Words>
  <Application>Microsoft Office PowerPoint</Application>
  <PresentationFormat>Breedbeeld</PresentationFormat>
  <Paragraphs>185</Paragraphs>
  <Slides>22</Slides>
  <Notes>22</Notes>
  <HiddenSlides>0</HiddenSlides>
  <MMClips>0</MMClips>
  <ScaleCrop>false</ScaleCrop>
  <HeadingPairs>
    <vt:vector size="6" baseType="variant">
      <vt:variant>
        <vt:lpstr>Gebruikte lettertypen</vt:lpstr>
      </vt:variant>
      <vt:variant>
        <vt:i4>7</vt:i4>
      </vt:variant>
      <vt:variant>
        <vt:lpstr>Thema</vt:lpstr>
      </vt:variant>
      <vt:variant>
        <vt:i4>1</vt:i4>
      </vt:variant>
      <vt:variant>
        <vt:lpstr>Diatitels</vt:lpstr>
      </vt:variant>
      <vt:variant>
        <vt:i4>22</vt:i4>
      </vt:variant>
    </vt:vector>
  </HeadingPairs>
  <TitlesOfParts>
    <vt:vector size="30" baseType="lpstr">
      <vt:lpstr>Arial</vt:lpstr>
      <vt:lpstr>Calibri</vt:lpstr>
      <vt:lpstr>Calibri Light</vt:lpstr>
      <vt:lpstr>Futura T</vt:lpstr>
      <vt:lpstr>Raleway</vt:lpstr>
      <vt:lpstr>Raleway Black</vt:lpstr>
      <vt:lpstr>Raleway ExtraBold</vt:lpstr>
      <vt:lpstr>Kantoorthema</vt:lpstr>
      <vt:lpstr>Betonherstel en -conservering</vt:lpstr>
      <vt:lpstr>Waarom dit belangrijk is!</vt:lpstr>
      <vt:lpstr>Onderwerpen in deze toolbox:</vt:lpstr>
      <vt:lpstr>PowerPoint-presentatie</vt:lpstr>
      <vt:lpstr>Specifieke risico’s</vt:lpstr>
      <vt:lpstr>PowerPoint-presentatie</vt:lpstr>
      <vt:lpstr>PowerPoint-presentatie</vt:lpstr>
      <vt:lpstr>PowerPoint-presentatie</vt:lpstr>
      <vt:lpstr>Maatregelen</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Milieumaatregelen</vt:lpstr>
      <vt:lpstr>PowerPoint-presentatie</vt:lpstr>
      <vt:lpstr>PowerPoint-presentatie</vt:lpstr>
      <vt:lpstr>PowerPoint-presentatie</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231016 - Veiligheid in het verkeer</dc:title>
  <dc:creator>Michael van Herpen</dc:creator>
  <cp:lastModifiedBy>Sophie Neessen</cp:lastModifiedBy>
  <cp:revision>5</cp:revision>
  <cp:lastPrinted>2022-01-05T16:08:38Z</cp:lastPrinted>
  <dcterms:created xsi:type="dcterms:W3CDTF">2021-01-14T14:55:38Z</dcterms:created>
  <dcterms:modified xsi:type="dcterms:W3CDTF">2025-02-14T15:18:13Z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0x01010023000A8325D185439713D0859F832470</vt:lpwstr>
  </property>
  <property fmtid="{D5CDD505-2E9C-101B-9397-08002B2CF9AE}" pid="3" name="MediaServiceImageTags">
    <vt:lpwstr/>
  </property>
</Properties>
</file>